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 id="2147483690" r:id="rId5"/>
    <p:sldMasterId id="2147483678" r:id="rId6"/>
    <p:sldMasterId id="2147483666" r:id="rId7"/>
  </p:sldMasterIdLst>
  <p:notesMasterIdLst>
    <p:notesMasterId r:id="rId30"/>
  </p:notesMasterIdLst>
  <p:sldIdLst>
    <p:sldId id="467" r:id="rId8"/>
    <p:sldId id="297" r:id="rId9"/>
    <p:sldId id="266" r:id="rId10"/>
    <p:sldId id="441" r:id="rId11"/>
    <p:sldId id="462" r:id="rId12"/>
    <p:sldId id="465" r:id="rId13"/>
    <p:sldId id="452" r:id="rId14"/>
    <p:sldId id="444" r:id="rId15"/>
    <p:sldId id="466" r:id="rId16"/>
    <p:sldId id="453" r:id="rId17"/>
    <p:sldId id="454" r:id="rId18"/>
    <p:sldId id="455" r:id="rId19"/>
    <p:sldId id="419" r:id="rId20"/>
    <p:sldId id="445" r:id="rId21"/>
    <p:sldId id="456" r:id="rId22"/>
    <p:sldId id="436" r:id="rId23"/>
    <p:sldId id="457" r:id="rId24"/>
    <p:sldId id="464" r:id="rId25"/>
    <p:sldId id="459" r:id="rId26"/>
    <p:sldId id="460" r:id="rId27"/>
    <p:sldId id="446" r:id="rId28"/>
    <p:sldId id="461" r:id="rId29"/>
  </p:sldIdLst>
  <p:sldSz cx="9144000" cy="6858000" type="screen4x3"/>
  <p:notesSz cx="6735763" cy="9866313"/>
  <p:custDataLst>
    <p:tags r:id="rId31"/>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7E0"/>
    <a:srgbClr val="009650"/>
    <a:srgbClr val="FFFFCC"/>
    <a:srgbClr val="007864"/>
    <a:srgbClr val="FFFFFF"/>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052322-1085-4DE9-93E7-E3B722E14E64}" v="1" dt="2024-10-23T02:24:46.722"/>
    <p1510:client id="{84D21935-A733-4496-8DEF-C82B14534DC8}" v="6" dt="2024-10-22T04:40:56.99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92874" autoAdjust="0"/>
  </p:normalViewPr>
  <p:slideViewPr>
    <p:cSldViewPr snapToGrid="0" snapToObjects="1">
      <p:cViewPr varScale="1">
        <p:scale>
          <a:sx n="101" d="100"/>
          <a:sy n="101" d="100"/>
        </p:scale>
        <p:origin x="1746" y="108"/>
      </p:cViewPr>
      <p:guideLst/>
    </p:cSldViewPr>
  </p:slideViewPr>
  <p:outlineViewPr>
    <p:cViewPr>
      <p:scale>
        <a:sx n="33" d="100"/>
        <a:sy n="33" d="100"/>
      </p:scale>
      <p:origin x="0" y="0"/>
    </p:cViewPr>
  </p:outlineViewPr>
  <p:notesTextViewPr>
    <p:cViewPr>
      <p:scale>
        <a:sx n="66" d="100"/>
        <a:sy n="66" d="100"/>
      </p:scale>
      <p:origin x="0" y="0"/>
    </p:cViewPr>
  </p:notesTextViewPr>
  <p:sorterViewPr>
    <p:cViewPr varScale="1">
      <p:scale>
        <a:sx n="1" d="1"/>
        <a:sy n="1" d="1"/>
      </p:scale>
      <p:origin x="0" y="0"/>
    </p:cViewPr>
  </p:sorterViewPr>
  <p:notesViewPr>
    <p:cSldViewPr snapToGrid="0" snapToObjects="1">
      <p:cViewPr>
        <p:scale>
          <a:sx n="100" d="100"/>
          <a:sy n="100" d="100"/>
        </p:scale>
        <p:origin x="624" y="-1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5029"/>
          </a:xfrm>
          <a:prstGeom prst="rect">
            <a:avLst/>
          </a:prstGeom>
        </p:spPr>
        <p:txBody>
          <a:bodyPr vert="horz" lIns="91435" tIns="45718" rIns="91435" bIns="457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35" tIns="45718" rIns="91435" bIns="45718" rtlCol="0"/>
          <a:lstStyle>
            <a:lvl1pPr algn="r">
              <a:defRPr sz="1200"/>
            </a:lvl1pPr>
          </a:lstStyle>
          <a:p>
            <a:fld id="{BA50B120-CD90-CA4A-A384-DB7B908530F3}" type="datetimeFigureOut">
              <a:rPr kumimoji="1" lang="ja-JP" altLang="en-US" smtClean="0"/>
              <a:t>2024/10/23</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35" tIns="45718" rIns="91435" bIns="45718"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35" tIns="45718" rIns="91435" bIns="457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6"/>
            <a:ext cx="2918831" cy="495028"/>
          </a:xfrm>
          <a:prstGeom prst="rect">
            <a:avLst/>
          </a:prstGeom>
        </p:spPr>
        <p:txBody>
          <a:bodyPr vert="horz" lIns="91435" tIns="45718" rIns="91435" bIns="457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35" tIns="45718" rIns="91435" bIns="45718" rtlCol="0" anchor="b"/>
          <a:lstStyle>
            <a:lvl1pPr algn="r">
              <a:defRPr sz="12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8463" y="107950"/>
            <a:ext cx="5938837" cy="4454525"/>
          </a:xfrm>
        </p:spPr>
      </p:sp>
      <p:sp>
        <p:nvSpPr>
          <p:cNvPr id="3" name="ノート プレースホルダー 2"/>
          <p:cNvSpPr>
            <a:spLocks noGrp="1"/>
          </p:cNvSpPr>
          <p:nvPr>
            <p:ph type="body" idx="1"/>
          </p:nvPr>
        </p:nvSpPr>
        <p:spPr/>
        <p:txBody>
          <a:bodyPr/>
          <a:lstStyle/>
          <a:p>
            <a:pPr indent="84891"/>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78388"/>
            <a:endParaRPr lang="ja-JP" altLang="en-US"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762115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78388"/>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287366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78388"/>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Tree>
    <p:extLst>
      <p:ext uri="{BB962C8B-B14F-4D97-AF65-F5344CB8AC3E}">
        <p14:creationId xmlns:p14="http://schemas.microsoft.com/office/powerpoint/2010/main" val="1612690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88900"/>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57772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75063"/>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Tree>
    <p:extLst>
      <p:ext uri="{BB962C8B-B14F-4D97-AF65-F5344CB8AC3E}">
        <p14:creationId xmlns:p14="http://schemas.microsoft.com/office/powerpoint/2010/main" val="394396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3658"/>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Tree>
    <p:extLst>
      <p:ext uri="{BB962C8B-B14F-4D97-AF65-F5344CB8AC3E}">
        <p14:creationId xmlns:p14="http://schemas.microsoft.com/office/powerpoint/2010/main" val="1730284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3658"/>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Tree>
    <p:extLst>
      <p:ext uri="{BB962C8B-B14F-4D97-AF65-F5344CB8AC3E}">
        <p14:creationId xmlns:p14="http://schemas.microsoft.com/office/powerpoint/2010/main" val="1942680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78388"/>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a:p>
        </p:txBody>
      </p:sp>
    </p:spTree>
    <p:extLst>
      <p:ext uri="{BB962C8B-B14F-4D97-AF65-F5344CB8AC3E}">
        <p14:creationId xmlns:p14="http://schemas.microsoft.com/office/powerpoint/2010/main" val="1271289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78388"/>
            <a:endParaRPr lang="en-US" altLang="ja-JP" dirty="0">
              <a:latin typeface="Meiryo UI"/>
              <a:ea typeface="Meiryo UI"/>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a:p>
        </p:txBody>
      </p:sp>
    </p:spTree>
    <p:extLst>
      <p:ext uri="{BB962C8B-B14F-4D97-AF65-F5344CB8AC3E}">
        <p14:creationId xmlns:p14="http://schemas.microsoft.com/office/powerpoint/2010/main" val="1199270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7811"/>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a:p>
        </p:txBody>
      </p:sp>
    </p:spTree>
    <p:extLst>
      <p:ext uri="{BB962C8B-B14F-4D97-AF65-F5344CB8AC3E}">
        <p14:creationId xmlns:p14="http://schemas.microsoft.com/office/powerpoint/2010/main" val="145762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78388"/>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20</a:t>
            </a:fld>
            <a:endParaRPr kumimoji="1" lang="ja-JP" altLang="en-US"/>
          </a:p>
        </p:txBody>
      </p:sp>
    </p:spTree>
    <p:extLst>
      <p:ext uri="{BB962C8B-B14F-4D97-AF65-F5344CB8AC3E}">
        <p14:creationId xmlns:p14="http://schemas.microsoft.com/office/powerpoint/2010/main" val="18104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3658"/>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21</a:t>
            </a:fld>
            <a:endParaRPr kumimoji="1" lang="ja-JP" altLang="en-US"/>
          </a:p>
        </p:txBody>
      </p:sp>
    </p:spTree>
    <p:extLst>
      <p:ext uri="{BB962C8B-B14F-4D97-AF65-F5344CB8AC3E}">
        <p14:creationId xmlns:p14="http://schemas.microsoft.com/office/powerpoint/2010/main" val="293436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22</a:t>
            </a:fld>
            <a:endParaRPr kumimoji="1" lang="ja-JP" altLang="en-US"/>
          </a:p>
        </p:txBody>
      </p:sp>
    </p:spTree>
    <p:extLst>
      <p:ext uri="{BB962C8B-B14F-4D97-AF65-F5344CB8AC3E}">
        <p14:creationId xmlns:p14="http://schemas.microsoft.com/office/powerpoint/2010/main" val="1384324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78388"/>
            <a:endParaRPr lang="en-US" altLang="ja-JP" dirty="0">
              <a:latin typeface="Meiryo UI"/>
              <a:ea typeface="Meiryo UI"/>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230306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1503427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7811"/>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1519105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75063"/>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493814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3658"/>
            <a:endParaRPr lang="en-US" altLang="ja-JP" dirty="0">
              <a:latin typeface="Yu Gothic" panose="020B0400000000000000" pitchFamily="34" charset="-128"/>
              <a:ea typeface="Yu Gothic" panose="020B0400000000000000" pitchFamily="34"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2918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3658"/>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2372629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15B91B9-0E52-1348-9F7A-7024B62C7558}" type="datetimeFigureOut">
              <a:rPr kumimoji="1" lang="ja-JP" altLang="en-US" smtClean="0"/>
              <a:t>2024/10/23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432762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15B91B9-0E52-1348-9F7A-7024B62C7558}" type="datetimeFigureOut">
              <a:rPr kumimoji="1" lang="ja-JP" altLang="en-US" smtClean="0"/>
              <a:t>2024/10/23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2056717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15B91B9-0E52-1348-9F7A-7024B62C7558}" type="datetimeFigureOut">
              <a:rPr kumimoji="1" lang="ja-JP" altLang="en-US" smtClean="0"/>
              <a:t>2024/10/23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347719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2024/10/23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07779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2024/10/23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4922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2024/10/23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06351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2024/10/23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929675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2024/10/23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093080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2024/10/23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822023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2024/10/23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77829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2024/10/23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313931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2BCF989-9BCB-4249-AF50-0BAC399E1845}" type="datetimeFigureOut">
              <a:rPr kumimoji="1" lang="ja-JP" altLang="en-US" smtClean="0"/>
              <a:t>2024/10/23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678596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2BCF989-9BCB-4249-AF50-0BAC399E1845}" type="datetimeFigureOut">
              <a:rPr kumimoji="1" lang="ja-JP" altLang="en-US" smtClean="0"/>
              <a:t>2024/10/23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2041428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2BCF989-9BCB-4249-AF50-0BAC399E1845}" type="datetimeFigureOut">
              <a:rPr kumimoji="1" lang="ja-JP" altLang="en-US" smtClean="0"/>
              <a:t>2024/10/23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2090945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2024/10/23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03644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2024/10/23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33238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2024/10/23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3129875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2024/10/23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942845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2024/10/23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8664841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2024/10/23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70614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2024/10/23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2054689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2024/10/23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6253994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A76AE60-92A1-564F-8FFC-2048127599DC}" type="datetimeFigureOut">
              <a:rPr kumimoji="1" lang="ja-JP" altLang="en-US" smtClean="0"/>
              <a:t>2024/10/23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2097087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A76AE60-92A1-564F-8FFC-2048127599DC}" type="datetimeFigureOut">
              <a:rPr kumimoji="1" lang="ja-JP" altLang="en-US" smtClean="0"/>
              <a:t>2024/10/23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245090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A76AE60-92A1-564F-8FFC-2048127599DC}" type="datetimeFigureOut">
              <a:rPr kumimoji="1" lang="ja-JP" altLang="en-US" smtClean="0"/>
              <a:t>2024/10/23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1524359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2024/10/23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8352766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2024/10/23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3941569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2024/10/23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7563417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2024/10/23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67261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8" userDrawn="1">
          <p15:clr>
            <a:srgbClr val="FBAE40"/>
          </p15:clr>
        </p15:guide>
        <p15:guide id="14" orient="horz" pos="913">
          <p15:clr>
            <a:srgbClr val="FBAE40"/>
          </p15:clr>
        </p15:guide>
        <p15:guide id="15" pos="2064"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60" userDrawn="1">
          <p15:clr>
            <a:srgbClr val="FBAE40"/>
          </p15:clr>
        </p15:guide>
        <p15:guide id="24" pos="4131" userDrawn="1">
          <p15:clr>
            <a:srgbClr val="FBAE40"/>
          </p15:clr>
        </p15:guide>
        <p15:guide id="25" pos="2311" userDrawn="1">
          <p15:clr>
            <a:srgbClr val="FBAE40"/>
          </p15:clr>
        </p15:guide>
        <p15:guide id="26" pos="612" userDrawn="1">
          <p15:clr>
            <a:srgbClr val="FBAE40"/>
          </p15:clr>
        </p15:guide>
        <p15:guide id="27" pos="4353" userDrawn="1">
          <p15:clr>
            <a:srgbClr val="FBAE40"/>
          </p15:clr>
        </p15:guide>
        <p15:guide id="28" pos="3334" userDrawn="1">
          <p15:clr>
            <a:srgbClr val="FBAE40"/>
          </p15:clr>
        </p15:guide>
        <p15:guide id="29" pos="4807" userDrawn="1">
          <p15:clr>
            <a:srgbClr val="FBAE40"/>
          </p15:clr>
        </p15:guide>
        <p15:guide id="30" pos="1635" userDrawn="1">
          <p15:clr>
            <a:srgbClr val="FBAE40"/>
          </p15:clr>
        </p15:guide>
        <p15:guide id="31" pos="5760" userDrawn="1">
          <p15:clr>
            <a:srgbClr val="FBAE40"/>
          </p15:clr>
        </p15:guide>
        <p15:guide id="32" pos="4014" userDrawn="1">
          <p15:clr>
            <a:srgbClr val="FBAE40"/>
          </p15:clr>
        </p15:guide>
        <p15:guide id="33" pos="310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2024/10/23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2024/10/23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082697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2024/10/23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272008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2024/10/23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451573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2024/10/23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394589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ags" Target="../tags/tag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1.emf"/><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ags" Target="../tags/tag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emf"/><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ags" Target="../tags/tag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emf"/><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oleObject" Target="../embeddings/oleObject4.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2024/10/23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D9357672-5282-44BB-B44B-14691D8A29D7}"/>
              </a:ext>
            </a:extLst>
          </p:cNvPr>
          <p:cNvGraphicFramePr>
            <a:graphicFrameLocks noChangeAspect="1"/>
          </p:cNvGraphicFramePr>
          <p:nvPr userDrawn="1">
            <p:custDataLst>
              <p:tags r:id="rId13"/>
            </p:custDataLst>
            <p:extLst>
              <p:ext uri="{D42A27DB-BD31-4B8C-83A1-F6EECF244321}">
                <p14:modId xmlns:p14="http://schemas.microsoft.com/office/powerpoint/2010/main" val="2262719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8" name="オブジェクト 7" hidden="1">
                        <a:extLst>
                          <a:ext uri="{FF2B5EF4-FFF2-40B4-BE49-F238E27FC236}">
                            <a16:creationId xmlns:a16="http://schemas.microsoft.com/office/drawing/2014/main" id="{D9357672-5282-44BB-B44B-14691D8A29D7}"/>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5B91B9-0E52-1348-9F7A-7024B62C7558}" type="datetimeFigureOut">
              <a:rPr kumimoji="1" lang="ja-JP" altLang="en-US" smtClean="0"/>
              <a:t>2024/10/23</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51340983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C1E027A6-BA99-4442-AF81-066B259960B9}"/>
              </a:ext>
            </a:extLst>
          </p:cNvPr>
          <p:cNvGraphicFramePr>
            <a:graphicFrameLocks noChangeAspect="1"/>
          </p:cNvGraphicFramePr>
          <p:nvPr userDrawn="1">
            <p:custDataLst>
              <p:tags r:id="rId13"/>
            </p:custDataLst>
            <p:extLst>
              <p:ext uri="{D42A27DB-BD31-4B8C-83A1-F6EECF244321}">
                <p14:modId xmlns:p14="http://schemas.microsoft.com/office/powerpoint/2010/main" val="5020216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8" name="オブジェクト 7" hidden="1">
                        <a:extLst>
                          <a:ext uri="{FF2B5EF4-FFF2-40B4-BE49-F238E27FC236}">
                            <a16:creationId xmlns:a16="http://schemas.microsoft.com/office/drawing/2014/main" id="{C1E027A6-BA99-4442-AF81-066B259960B9}"/>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BCF989-9BCB-4249-AF50-0BAC399E1845}" type="datetimeFigureOut">
              <a:rPr kumimoji="1" lang="ja-JP" altLang="en-US" smtClean="0"/>
              <a:t>2024/10/23</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6982839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058F102B-0392-4889-81D5-94AFF0608908}"/>
              </a:ext>
            </a:extLst>
          </p:cNvPr>
          <p:cNvGraphicFramePr>
            <a:graphicFrameLocks noChangeAspect="1"/>
          </p:cNvGraphicFramePr>
          <p:nvPr userDrawn="1">
            <p:custDataLst>
              <p:tags r:id="rId13"/>
            </p:custDataLst>
            <p:extLst>
              <p:ext uri="{D42A27DB-BD31-4B8C-83A1-F6EECF244321}">
                <p14:modId xmlns:p14="http://schemas.microsoft.com/office/powerpoint/2010/main" val="32762687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8" name="オブジェクト 7" hidden="1">
                        <a:extLst>
                          <a:ext uri="{FF2B5EF4-FFF2-40B4-BE49-F238E27FC236}">
                            <a16:creationId xmlns:a16="http://schemas.microsoft.com/office/drawing/2014/main" id="{058F102B-0392-4889-81D5-94AFF0608908}"/>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6AE60-92A1-564F-8FFC-2048127599DC}" type="datetimeFigureOut">
              <a:rPr kumimoji="1" lang="ja-JP" altLang="en-US" smtClean="0"/>
              <a:t>2024/10/23</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42976503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notesSlide" Target="../notesSlides/notesSlide10.xml"/><Relationship Id="rId7"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36.png"/><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35.png"/><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notesSlide" Target="../notesSlides/notesSlide12.xml"/><Relationship Id="rId7" Type="http://schemas.openxmlformats.org/officeDocument/2006/relationships/oleObject" Target="../embeddings/oleObject13.bin"/><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notesSlide" Target="../notesSlides/notesSlide14.xml"/><Relationship Id="rId7" Type="http://schemas.openxmlformats.org/officeDocument/2006/relationships/oleObject" Target="../embeddings/oleObject14.bin"/><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42.jpeg"/><Relationship Id="rId11" Type="http://schemas.openxmlformats.org/officeDocument/2006/relationships/image" Target="../media/image45.png"/><Relationship Id="rId5" Type="http://schemas.openxmlformats.org/officeDocument/2006/relationships/image" Target="../media/image41.jpeg"/><Relationship Id="rId10" Type="http://schemas.openxmlformats.org/officeDocument/2006/relationships/image" Target="../media/image44.png"/><Relationship Id="rId4" Type="http://schemas.openxmlformats.org/officeDocument/2006/relationships/image" Target="../media/image40.png"/><Relationship Id="rId9" Type="http://schemas.openxmlformats.org/officeDocument/2006/relationships/image" Target="../media/image43.png"/></Relationships>
</file>

<file path=ppt/slides/_rels/slide1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notesSlide" Target="../notesSlides/notesSlide15.xml"/><Relationship Id="rId7" Type="http://schemas.openxmlformats.org/officeDocument/2006/relationships/oleObject" Target="../embeddings/oleObject15.bin"/><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48.emf"/><Relationship Id="rId5" Type="http://schemas.openxmlformats.org/officeDocument/2006/relationships/image" Target="../media/image47.jpeg"/><Relationship Id="rId4" Type="http://schemas.openxmlformats.org/officeDocument/2006/relationships/image" Target="../media/image46.png"/><Relationship Id="rId9" Type="http://schemas.openxmlformats.org/officeDocument/2006/relationships/image" Target="../media/image49.png"/></Relationships>
</file>

<file path=ppt/slides/_rels/slide16.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notesSlide" Target="../notesSlides/notesSlide16.xml"/><Relationship Id="rId7" Type="http://schemas.openxmlformats.org/officeDocument/2006/relationships/image" Target="../media/image40.png"/><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1.emf"/><Relationship Id="rId11" Type="http://schemas.openxmlformats.org/officeDocument/2006/relationships/image" Target="../media/image52.png"/><Relationship Id="rId5" Type="http://schemas.openxmlformats.org/officeDocument/2006/relationships/oleObject" Target="../embeddings/oleObject16.bin"/><Relationship Id="rId10" Type="http://schemas.openxmlformats.org/officeDocument/2006/relationships/image" Target="../media/image51.png"/><Relationship Id="rId4" Type="http://schemas.openxmlformats.org/officeDocument/2006/relationships/image" Target="../media/image50.jpeg"/><Relationship Id="rId9" Type="http://schemas.openxmlformats.org/officeDocument/2006/relationships/image" Target="../media/image45.png"/></Relationships>
</file>

<file path=ppt/slides/_rels/slide1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notesSlide" Target="../notesSlides/notesSlide1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oleObject" Target="../embeddings/oleObject17.bin"/><Relationship Id="rId11" Type="http://schemas.openxmlformats.org/officeDocument/2006/relationships/image" Target="../media/image58.png"/><Relationship Id="rId5" Type="http://schemas.openxmlformats.org/officeDocument/2006/relationships/image" Target="../media/image54.png"/><Relationship Id="rId10" Type="http://schemas.openxmlformats.org/officeDocument/2006/relationships/image" Target="../media/image57.png"/><Relationship Id="rId4" Type="http://schemas.openxmlformats.org/officeDocument/2006/relationships/image" Target="../media/image53.png"/><Relationship Id="rId9" Type="http://schemas.openxmlformats.org/officeDocument/2006/relationships/image" Target="../media/image56.png"/></Relationships>
</file>

<file path=ppt/slides/_rels/slide1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notesSlide" Target="../notesSlides/notesSlide18.xml"/><Relationship Id="rId7" Type="http://schemas.openxmlformats.org/officeDocument/2006/relationships/image" Target="../media/image45.png"/><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image" Target="../media/image59.png"/><Relationship Id="rId9" Type="http://schemas.openxmlformats.org/officeDocument/2006/relationships/image" Target="../media/image61.png"/></Relationships>
</file>

<file path=ppt/slides/_rels/slide19.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notesSlide" Target="../notesSlides/notesSlide19.xml"/><Relationship Id="rId7" Type="http://schemas.openxmlformats.org/officeDocument/2006/relationships/oleObject" Target="../embeddings/oleObject19.bin"/><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64.png"/><Relationship Id="rId11" Type="http://schemas.openxmlformats.org/officeDocument/2006/relationships/image" Target="../media/image67.png"/><Relationship Id="rId5" Type="http://schemas.openxmlformats.org/officeDocument/2006/relationships/image" Target="../media/image63.png"/><Relationship Id="rId10" Type="http://schemas.openxmlformats.org/officeDocument/2006/relationships/image" Target="../media/image66.png"/><Relationship Id="rId4" Type="http://schemas.openxmlformats.org/officeDocument/2006/relationships/image" Target="../media/image62.png"/><Relationship Id="rId9" Type="http://schemas.openxmlformats.org/officeDocument/2006/relationships/image" Target="../media/image6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20.xml"/><Relationship Id="rId7" Type="http://schemas.openxmlformats.org/officeDocument/2006/relationships/image" Target="../media/image71.png"/><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70.png"/><Relationship Id="rId5" Type="http://schemas.openxmlformats.org/officeDocument/2006/relationships/image" Target="../media/image69.png"/><Relationship Id="rId10" Type="http://schemas.openxmlformats.org/officeDocument/2006/relationships/image" Target="../media/image72.png"/><Relationship Id="rId4" Type="http://schemas.openxmlformats.org/officeDocument/2006/relationships/image" Target="../media/image68.png"/><Relationship Id="rId9" Type="http://schemas.openxmlformats.org/officeDocument/2006/relationships/image" Target="../media/image1.emf"/></Relationships>
</file>

<file path=ppt/slides/_rels/slide2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notesSlide" Target="../notesSlides/notesSlide21.xml"/><Relationship Id="rId7" Type="http://schemas.openxmlformats.org/officeDocument/2006/relationships/oleObject" Target="../embeddings/oleObject21.bin"/><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image" Target="../media/image75.png"/><Relationship Id="rId5" Type="http://schemas.openxmlformats.org/officeDocument/2006/relationships/image" Target="../media/image74.png"/><Relationship Id="rId10" Type="http://schemas.openxmlformats.org/officeDocument/2006/relationships/image" Target="../media/image76.png"/><Relationship Id="rId4" Type="http://schemas.openxmlformats.org/officeDocument/2006/relationships/image" Target="../media/image73.png"/><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5.xml"/><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emf"/></Relationships>
</file>

<file path=ppt/slides/_rels/slide6.xml.rels><?xml version="1.0" encoding="UTF-8" standalone="yes"?>
<Relationships xmlns="http://schemas.openxmlformats.org/package/2006/relationships"><Relationship Id="rId8" Type="http://schemas.openxmlformats.org/officeDocument/2006/relationships/image" Target="../media/image1.emf"/><Relationship Id="rId13" Type="http://schemas.openxmlformats.org/officeDocument/2006/relationships/image" Target="../media/image21.png"/><Relationship Id="rId3" Type="http://schemas.openxmlformats.org/officeDocument/2006/relationships/notesSlide" Target="../notesSlides/notesSlide6.xml"/><Relationship Id="rId7" Type="http://schemas.openxmlformats.org/officeDocument/2006/relationships/oleObject" Target="../embeddings/oleObject7.bin"/><Relationship Id="rId12"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6.png"/><Relationship Id="rId11" Type="http://schemas.openxmlformats.org/officeDocument/2006/relationships/image" Target="../media/image19.png"/><Relationship Id="rId5" Type="http://schemas.openxmlformats.org/officeDocument/2006/relationships/image" Target="../media/image15.pn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17.pn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7.xml"/><Relationship Id="rId7" Type="http://schemas.openxmlformats.org/officeDocument/2006/relationships/image" Target="../media/image26.png"/><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25.jpeg"/><Relationship Id="rId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1.e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8.xml"/><Relationship Id="rId7" Type="http://schemas.openxmlformats.org/officeDocument/2006/relationships/image" Target="../media/image29.png"/><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28.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1.emf"/></Relationships>
</file>

<file path=ppt/slides/_rels/slide9.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notesSlide" Target="../notesSlides/notesSlide9.xml"/><Relationship Id="rId7"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30.jpe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スマートフォンを使うウサギのキャラクター">
            <a:extLst>
              <a:ext uri="{FF2B5EF4-FFF2-40B4-BE49-F238E27FC236}">
                <a16:creationId xmlns:a16="http://schemas.microsoft.com/office/drawing/2014/main" id="{D529FCE1-A4A1-46F6-A101-2A5F01DB2D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8856" y="3704553"/>
            <a:ext cx="2514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スマートフォンを使う猫のキャラクター">
            <a:extLst>
              <a:ext uri="{FF2B5EF4-FFF2-40B4-BE49-F238E27FC236}">
                <a16:creationId xmlns:a16="http://schemas.microsoft.com/office/drawing/2014/main" id="{3D83834C-18CA-448D-A8EA-9656D88964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858" y="3481521"/>
            <a:ext cx="2514600" cy="272159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グループ化 3">
            <a:extLst>
              <a:ext uri="{FF2B5EF4-FFF2-40B4-BE49-F238E27FC236}">
                <a16:creationId xmlns:a16="http://schemas.microsoft.com/office/drawing/2014/main" id="{6C585B04-2559-4F35-BB05-D0E3BBD72DC8}"/>
              </a:ext>
            </a:extLst>
          </p:cNvPr>
          <p:cNvGrpSpPr/>
          <p:nvPr/>
        </p:nvGrpSpPr>
        <p:grpSpPr>
          <a:xfrm>
            <a:off x="825671" y="1470246"/>
            <a:ext cx="7776464" cy="1800000"/>
            <a:chOff x="825671" y="1470246"/>
            <a:chExt cx="7776464" cy="1800000"/>
          </a:xfrm>
        </p:grpSpPr>
        <p:sp>
          <p:nvSpPr>
            <p:cNvPr id="2" name="角丸四角形 1"/>
            <p:cNvSpPr/>
            <p:nvPr/>
          </p:nvSpPr>
          <p:spPr>
            <a:xfrm>
              <a:off x="825671" y="1470246"/>
              <a:ext cx="7776464" cy="1800000"/>
            </a:xfrm>
            <a:prstGeom prst="roundRect">
              <a:avLst>
                <a:gd name="adj" fmla="val 9790"/>
              </a:avLst>
            </a:prstGeom>
            <a:solidFill>
              <a:srgbClr val="0096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サブタイトル 2"/>
            <p:cNvSpPr txBox="1">
              <a:spLocks/>
            </p:cNvSpPr>
            <p:nvPr/>
          </p:nvSpPr>
          <p:spPr>
            <a:xfrm>
              <a:off x="974367" y="2083767"/>
              <a:ext cx="7607344" cy="913185"/>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800" dirty="0">
                  <a:solidFill>
                    <a:schemeClr val="bg1"/>
                  </a:solidFill>
                </a:rPr>
                <a:t>メッセージアプリを使おう</a:t>
              </a:r>
            </a:p>
          </p:txBody>
        </p:sp>
      </p:grpSp>
      <p:pic>
        <p:nvPicPr>
          <p:cNvPr id="10" name="図 9" descr="「デジタル活用支援推進事業」を表すロゴマーク"/>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7485" y="196467"/>
            <a:ext cx="750231" cy="1113738"/>
          </a:xfrm>
          <a:prstGeom prst="rect">
            <a:avLst/>
          </a:prstGeom>
        </p:spPr>
      </p:pic>
      <p:grpSp>
        <p:nvGrpSpPr>
          <p:cNvPr id="12" name="図形グループ 11"/>
          <p:cNvGrpSpPr/>
          <p:nvPr/>
        </p:nvGrpSpPr>
        <p:grpSpPr>
          <a:xfrm>
            <a:off x="518390" y="198514"/>
            <a:ext cx="2333816" cy="813477"/>
            <a:chOff x="518390" y="198514"/>
            <a:chExt cx="2333816" cy="813477"/>
          </a:xfrm>
        </p:grpSpPr>
        <p:sp>
          <p:nvSpPr>
            <p:cNvPr id="13" name="テキスト ボックス 12">
              <a:extLst>
                <a:ext uri="{FF2B5EF4-FFF2-40B4-BE49-F238E27FC236}">
                  <a16:creationId xmlns:a16="http://schemas.microsoft.com/office/drawing/2014/main" id="{C666ED79-23D4-4339-9F1D-786E0861D5BA}"/>
                </a:ext>
              </a:extLst>
            </p:cNvPr>
            <p:cNvSpPr txBox="1"/>
            <p:nvPr/>
          </p:nvSpPr>
          <p:spPr>
            <a:xfrm>
              <a:off x="518390" y="704214"/>
              <a:ext cx="2160000" cy="307777"/>
            </a:xfrm>
            <a:prstGeom prst="rect">
              <a:avLst/>
            </a:prstGeom>
            <a:noFill/>
          </p:spPr>
          <p:txBody>
            <a:bodyPr wrap="square" rtlCol="0">
              <a:spAutoFit/>
            </a:bodyPr>
            <a:lstStyle/>
            <a:p>
              <a:r>
                <a:rPr kumimoji="1" lang="ja-JP" altLang="en-US" sz="1400" b="1">
                  <a:solidFill>
                    <a:srgbClr val="009650"/>
                  </a:solidFill>
                  <a:latin typeface="Meiryo" charset="-128"/>
                  <a:ea typeface="Meiryo" charset="-128"/>
                  <a:cs typeface="Meiryo" charset="-128"/>
                </a:rPr>
                <a:t>スマートフォン</a:t>
              </a:r>
              <a:r>
                <a:rPr kumimoji="1" lang="ja-JP" altLang="en-US" sz="1400" b="1" dirty="0">
                  <a:solidFill>
                    <a:srgbClr val="009650"/>
                  </a:solidFill>
                  <a:latin typeface="Meiryo" charset="-128"/>
                  <a:ea typeface="Meiryo" charset="-128"/>
                  <a:cs typeface="Meiryo" charset="-128"/>
                </a:rPr>
                <a:t>初心者編</a:t>
              </a:r>
              <a:r>
                <a:rPr kumimoji="1" lang="en-US" altLang="ja-JP" sz="1400" b="1" dirty="0">
                  <a:solidFill>
                    <a:srgbClr val="009650"/>
                  </a:solidFill>
                  <a:latin typeface="Meiryo" charset="-128"/>
                  <a:ea typeface="Meiryo" charset="-128"/>
                  <a:cs typeface="Meiryo" charset="-128"/>
                </a:rPr>
                <a:t> </a:t>
              </a:r>
              <a:endParaRPr kumimoji="1" lang="ja-JP" altLang="en-US" sz="1400" b="1" dirty="0">
                <a:solidFill>
                  <a:srgbClr val="009650"/>
                </a:solidFill>
                <a:latin typeface="Meiryo" charset="-128"/>
                <a:ea typeface="Meiryo" charset="-128"/>
                <a:cs typeface="Meiryo" charset="-128"/>
              </a:endParaRPr>
            </a:p>
          </p:txBody>
        </p:sp>
        <p:sp>
          <p:nvSpPr>
            <p:cNvPr id="14" name="テキスト ボックス 13">
              <a:extLst>
                <a:ext uri="{FF2B5EF4-FFF2-40B4-BE49-F238E27FC236}">
                  <a16:creationId xmlns:a16="http://schemas.microsoft.com/office/drawing/2014/main" id="{A9639427-42FE-48A2-AFC9-6B5780ABB3DA}"/>
                </a:ext>
              </a:extLst>
            </p:cNvPr>
            <p:cNvSpPr txBox="1"/>
            <p:nvPr/>
          </p:nvSpPr>
          <p:spPr>
            <a:xfrm>
              <a:off x="620206" y="220542"/>
              <a:ext cx="2217017" cy="369332"/>
            </a:xfrm>
            <a:prstGeom prst="rect">
              <a:avLst/>
            </a:prstGeom>
            <a:noFill/>
          </p:spPr>
          <p:txBody>
            <a:bodyPr wrap="none" rtlCol="0">
              <a:spAutoFit/>
            </a:bodyPr>
            <a:lstStyle/>
            <a:p>
              <a:r>
                <a:rPr lang="en-US" altLang="ja-JP" b="1">
                  <a:solidFill>
                    <a:srgbClr val="009650"/>
                  </a:solidFill>
                  <a:latin typeface="Meiryo" charset="-128"/>
                  <a:ea typeface="Meiryo" charset="-128"/>
                  <a:cs typeface="Meiryo" charset="-128"/>
                </a:rPr>
                <a:t>Android</a:t>
              </a:r>
              <a:r>
                <a:rPr lang="ja-JP" altLang="en-US" b="1">
                  <a:solidFill>
                    <a:srgbClr val="009650"/>
                  </a:solidFill>
                  <a:latin typeface="Meiryo" charset="-128"/>
                  <a:ea typeface="Meiryo" charset="-128"/>
                  <a:cs typeface="Meiryo" charset="-128"/>
                </a:rPr>
                <a:t>｜</a:t>
              </a:r>
              <a:r>
                <a:rPr lang="en-US" altLang="ja-JP" b="1">
                  <a:solidFill>
                    <a:srgbClr val="009650"/>
                  </a:solidFill>
                  <a:latin typeface="Meiryo" charset="-128"/>
                  <a:ea typeface="Meiryo" charset="-128"/>
                  <a:cs typeface="Meiryo" charset="-128"/>
                </a:rPr>
                <a:t>iPhone</a:t>
              </a:r>
              <a:endParaRPr lang="ja-JP" altLang="en-US" b="1" dirty="0">
                <a:solidFill>
                  <a:srgbClr val="009650"/>
                </a:solidFill>
                <a:latin typeface="Meiryo" charset="-128"/>
                <a:ea typeface="Meiryo" charset="-128"/>
                <a:cs typeface="Meiryo" charset="-128"/>
              </a:endParaRPr>
            </a:p>
          </p:txBody>
        </p:sp>
        <p:sp>
          <p:nvSpPr>
            <p:cNvPr id="15" name="角丸四角形 14"/>
            <p:cNvSpPr/>
            <p:nvPr/>
          </p:nvSpPr>
          <p:spPr>
            <a:xfrm>
              <a:off x="620206" y="198514"/>
              <a:ext cx="2232000" cy="369332"/>
            </a:xfrm>
            <a:prstGeom prst="roundRect">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sp>
        <p:nvSpPr>
          <p:cNvPr id="16" name="テキスト ボックス 15">
            <a:extLst>
              <a:ext uri="{FF2B5EF4-FFF2-40B4-BE49-F238E27FC236}">
                <a16:creationId xmlns:a16="http://schemas.microsoft.com/office/drawing/2014/main" id="{F258C598-96E0-4279-A650-D89F7C605D75}"/>
              </a:ext>
            </a:extLst>
          </p:cNvPr>
          <p:cNvSpPr txBox="1"/>
          <p:nvPr/>
        </p:nvSpPr>
        <p:spPr>
          <a:xfrm>
            <a:off x="7740592" y="6077743"/>
            <a:ext cx="2160000" cy="307777"/>
          </a:xfrm>
          <a:prstGeom prst="rect">
            <a:avLst/>
          </a:prstGeom>
          <a:noFill/>
        </p:spPr>
        <p:txBody>
          <a:bodyPr wrap="square" rtlCol="0">
            <a:spAutoFit/>
          </a:bodyPr>
          <a:lstStyle/>
          <a:p>
            <a:r>
              <a:rPr lang="ja-JP" altLang="en-US" sz="1400" b="1" dirty="0">
                <a:latin typeface="Meiryo" charset="-128"/>
                <a:ea typeface="Meiryo" charset="-128"/>
                <a:cs typeface="Meiryo" charset="-128"/>
              </a:rPr>
              <a:t>令和</a:t>
            </a:r>
            <a:r>
              <a:rPr lang="en-US" altLang="ja-JP" sz="1400" b="1" dirty="0">
                <a:latin typeface="Meiryo" charset="-128"/>
                <a:ea typeface="Meiryo" charset="-128"/>
                <a:cs typeface="Meiryo" charset="-128"/>
              </a:rPr>
              <a:t>5</a:t>
            </a:r>
            <a:r>
              <a:rPr lang="ja-JP" altLang="en-US" sz="1400" b="1" dirty="0">
                <a:latin typeface="Meiryo" charset="-128"/>
                <a:ea typeface="Meiryo" charset="-128"/>
                <a:cs typeface="Meiryo" charset="-128"/>
              </a:rPr>
              <a:t>年</a:t>
            </a:r>
            <a:r>
              <a:rPr lang="en-US" altLang="ja-JP" sz="1400" b="1" dirty="0">
                <a:latin typeface="Meiryo" charset="-128"/>
                <a:ea typeface="Meiryo" charset="-128"/>
                <a:cs typeface="Meiryo" charset="-128"/>
              </a:rPr>
              <a:t>5</a:t>
            </a:r>
            <a:r>
              <a:rPr lang="ja-JP" altLang="en-US" sz="1400" b="1" dirty="0">
                <a:latin typeface="Meiryo" charset="-128"/>
                <a:ea typeface="Meiryo" charset="-128"/>
                <a:cs typeface="Meiryo" charset="-128"/>
              </a:rPr>
              <a:t>月</a:t>
            </a:r>
            <a:endParaRPr kumimoji="1" lang="ja-JP" altLang="en-US" sz="1400" b="1" dirty="0">
              <a:latin typeface="Meiryo" charset="-128"/>
              <a:ea typeface="Meiryo" charset="-128"/>
              <a:cs typeface="Meiryo" charset="-128"/>
            </a:endParaRPr>
          </a:p>
        </p:txBody>
      </p:sp>
    </p:spTree>
    <p:extLst>
      <p:ext uri="{BB962C8B-B14F-4D97-AF65-F5344CB8AC3E}">
        <p14:creationId xmlns:p14="http://schemas.microsoft.com/office/powerpoint/2010/main" val="4040211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31E8AD87-0344-4BF5-5AD6-3D13B34B520C}"/>
              </a:ext>
            </a:extLst>
          </p:cNvPr>
          <p:cNvPicPr>
            <a:picLocks noChangeAspect="1"/>
          </p:cNvPicPr>
          <p:nvPr/>
        </p:nvPicPr>
        <p:blipFill>
          <a:blip r:embed="rId4"/>
          <a:stretch>
            <a:fillRect/>
          </a:stretch>
        </p:blipFill>
        <p:spPr>
          <a:xfrm>
            <a:off x="6214273" y="3061704"/>
            <a:ext cx="1585741" cy="3185558"/>
          </a:xfrm>
          <a:prstGeom prst="rect">
            <a:avLst/>
          </a:prstGeom>
          <a:ln>
            <a:solidFill>
              <a:schemeClr val="tx1"/>
            </a:solidFill>
          </a:ln>
        </p:spPr>
      </p:pic>
      <p:pic>
        <p:nvPicPr>
          <p:cNvPr id="9" name="図 8"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9B3FC7B8-C1B6-9AF5-86EC-8F57F86B4C7E}"/>
              </a:ext>
            </a:extLst>
          </p:cNvPr>
          <p:cNvPicPr>
            <a:picLocks noChangeAspect="1"/>
          </p:cNvPicPr>
          <p:nvPr/>
        </p:nvPicPr>
        <p:blipFill rotWithShape="1">
          <a:blip r:embed="rId5"/>
          <a:srcRect t="69623"/>
          <a:stretch/>
        </p:blipFill>
        <p:spPr>
          <a:xfrm>
            <a:off x="3192852" y="3773967"/>
            <a:ext cx="1569660" cy="848102"/>
          </a:xfrm>
          <a:prstGeom prst="rect">
            <a:avLst/>
          </a:prstGeom>
        </p:spPr>
      </p:pic>
      <p:pic>
        <p:nvPicPr>
          <p:cNvPr id="6" name="図 5">
            <a:extLst>
              <a:ext uri="{FF2B5EF4-FFF2-40B4-BE49-F238E27FC236}">
                <a16:creationId xmlns:a16="http://schemas.microsoft.com/office/drawing/2014/main" id="{C0CAE277-DC57-5BD3-00B5-66271601FCB3}"/>
              </a:ext>
            </a:extLst>
          </p:cNvPr>
          <p:cNvPicPr>
            <a:picLocks noChangeAspect="1"/>
          </p:cNvPicPr>
          <p:nvPr/>
        </p:nvPicPr>
        <p:blipFill>
          <a:blip r:embed="rId6"/>
          <a:stretch>
            <a:fillRect/>
          </a:stretch>
        </p:blipFill>
        <p:spPr>
          <a:xfrm>
            <a:off x="890533" y="3061704"/>
            <a:ext cx="1459268" cy="2987094"/>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7" imgW="554" imgH="551" progId="TCLayout.ActiveDocument.1">
                  <p:embed/>
                </p:oleObj>
              </mc:Choice>
              <mc:Fallback>
                <p:oleObj name="think-cell スライド" r:id="rId7"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20172"/>
            <a:ext cx="8384676" cy="360000"/>
          </a:xfrm>
        </p:spPr>
        <p:txBody>
          <a:bodyPr>
            <a:noAutofit/>
          </a:bodyPr>
          <a:lstStyle/>
          <a:p>
            <a:r>
              <a:rPr lang="ja-JP" altLang="en-US" dirty="0">
                <a:latin typeface="メイリオ" panose="020B0604030504040204" pitchFamily="50" charset="-128"/>
                <a:ea typeface="メイリオ" panose="020B0604030504040204" pitchFamily="50" charset="-128"/>
                <a:cs typeface="AoyagiKouzanFontT"/>
              </a:rPr>
              <a:t>アカウントの新規登録をしましょう。</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1-D</a:t>
            </a:r>
            <a:endParaRPr lang="en-US" sz="3600" dirty="0"/>
          </a:p>
        </p:txBody>
      </p:sp>
      <p:sp>
        <p:nvSpPr>
          <p:cNvPr id="50" name="テキスト ボックス 49">
            <a:extLst>
              <a:ext uri="{FF2B5EF4-FFF2-40B4-BE49-F238E27FC236}">
                <a16:creationId xmlns:a16="http://schemas.microsoft.com/office/drawing/2014/main" id="{6A013054-7987-46D2-89A9-B09248912486}"/>
              </a:ext>
            </a:extLst>
          </p:cNvPr>
          <p:cNvSpPr txBox="1"/>
          <p:nvPr/>
        </p:nvSpPr>
        <p:spPr>
          <a:xfrm>
            <a:off x="2774101" y="3068960"/>
            <a:ext cx="2880000" cy="646331"/>
          </a:xfrm>
          <a:prstGeom prst="rect">
            <a:avLst/>
          </a:prstGeom>
          <a:noFill/>
        </p:spPr>
        <p:txBody>
          <a:bodyPr wrap="square" rtlCol="0">
            <a:spAutoFit/>
          </a:bodyPr>
          <a:lstStyle/>
          <a:p>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写真を設定する場合</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新しく写真を撮るか</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撮影済みの写真を使うか選択できます</a:t>
            </a:r>
          </a:p>
        </p:txBody>
      </p:sp>
      <p:sp>
        <p:nvSpPr>
          <p:cNvPr id="68" name="テキスト ボックス 67">
            <a:extLst>
              <a:ext uri="{FF2B5EF4-FFF2-40B4-BE49-F238E27FC236}">
                <a16:creationId xmlns:a16="http://schemas.microsoft.com/office/drawing/2014/main" id="{6A013054-7987-46D2-89A9-B09248912486}"/>
              </a:ext>
            </a:extLst>
          </p:cNvPr>
          <p:cNvSpPr txBox="1"/>
          <p:nvPr/>
        </p:nvSpPr>
        <p:spPr>
          <a:xfrm>
            <a:off x="395536" y="1844824"/>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36" name="テキスト ボックス 35">
            <a:extLst>
              <a:ext uri="{FF2B5EF4-FFF2-40B4-BE49-F238E27FC236}">
                <a16:creationId xmlns:a16="http://schemas.microsoft.com/office/drawing/2014/main" id="{6A013054-7987-46D2-89A9-B09248912486}"/>
              </a:ext>
            </a:extLst>
          </p:cNvPr>
          <p:cNvSpPr txBox="1"/>
          <p:nvPr/>
        </p:nvSpPr>
        <p:spPr>
          <a:xfrm>
            <a:off x="395536" y="2409944"/>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49" name="テキスト ボックス 48">
            <a:extLst>
              <a:ext uri="{FF2B5EF4-FFF2-40B4-BE49-F238E27FC236}">
                <a16:creationId xmlns:a16="http://schemas.microsoft.com/office/drawing/2014/main" id="{6A013054-7987-46D2-89A9-B09248912486}"/>
              </a:ext>
            </a:extLst>
          </p:cNvPr>
          <p:cNvSpPr txBox="1"/>
          <p:nvPr/>
        </p:nvSpPr>
        <p:spPr>
          <a:xfrm>
            <a:off x="866811" y="1949240"/>
            <a:ext cx="2520000" cy="954107"/>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名前を入力</a:t>
            </a:r>
            <a:endParaRPr lang="ja-JP" altLang="en-US" sz="1600" b="1" dirty="0">
              <a:latin typeface="メイリオ" panose="020B0604030504040204" pitchFamily="50" charset="-128"/>
              <a:ea typeface="メイリオ" panose="020B0604030504040204" pitchFamily="50" charset="-128"/>
            </a:endParaRPr>
          </a:p>
          <a:p>
            <a:endParaRPr lang="en-US" altLang="ja-JP" sz="1600" b="1" dirty="0">
              <a:latin typeface="メイリオ" panose="020B0604030504040204" pitchFamily="50" charset="-128"/>
              <a:ea typeface="メイリオ" panose="020B0604030504040204" pitchFamily="50" charset="-128"/>
            </a:endParaRPr>
          </a:p>
          <a:p>
            <a:pPr>
              <a:lnSpc>
                <a:spcPct val="150000"/>
              </a:lnSpc>
            </a:pPr>
            <a:r>
              <a:rPr lang="ja-JP" altLang="en-US" sz="1600" b="1" dirty="0">
                <a:latin typeface="メイリオ" panose="020B0604030504040204" pitchFamily="50" charset="-128"/>
                <a:ea typeface="メイリオ" panose="020B0604030504040204" pitchFamily="50" charset="-128"/>
              </a:rPr>
              <a:t>緑の矢印を押す</a:t>
            </a:r>
          </a:p>
        </p:txBody>
      </p:sp>
      <p:sp>
        <p:nvSpPr>
          <p:cNvPr id="43" name="テキスト ボックス 42">
            <a:extLst>
              <a:ext uri="{FF2B5EF4-FFF2-40B4-BE49-F238E27FC236}">
                <a16:creationId xmlns:a16="http://schemas.microsoft.com/office/drawing/2014/main" id="{6A013054-7987-46D2-89A9-B09248912486}"/>
              </a:ext>
            </a:extLst>
          </p:cNvPr>
          <p:cNvSpPr txBox="1"/>
          <p:nvPr/>
        </p:nvSpPr>
        <p:spPr>
          <a:xfrm>
            <a:off x="5554965" y="1872444"/>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99" name="テキスト ボックス 98">
            <a:extLst>
              <a:ext uri="{FF2B5EF4-FFF2-40B4-BE49-F238E27FC236}">
                <a16:creationId xmlns:a16="http://schemas.microsoft.com/office/drawing/2014/main" id="{6A013054-7987-46D2-89A9-B09248912486}"/>
              </a:ext>
            </a:extLst>
          </p:cNvPr>
          <p:cNvSpPr txBox="1"/>
          <p:nvPr/>
        </p:nvSpPr>
        <p:spPr>
          <a:xfrm>
            <a:off x="6012480" y="1939064"/>
            <a:ext cx="2880000" cy="1200329"/>
          </a:xfrm>
          <a:prstGeom prst="rect">
            <a:avLst/>
          </a:prstGeom>
          <a:noFill/>
        </p:spPr>
        <p:txBody>
          <a:bodyPr wrap="square" rtlCol="0">
            <a:spAutoFit/>
          </a:bodyPr>
          <a:lstStyle/>
          <a:p>
            <a:r>
              <a:rPr lang="ja-JP" altLang="ja-JP" sz="1600" b="1" kern="100" dirty="0">
                <a:latin typeface="メイリオ" panose="020B0604030504040204" pitchFamily="50" charset="-128"/>
                <a:ea typeface="メイリオ" panose="020B0604030504040204" pitchFamily="50" charset="-128"/>
                <a:cs typeface="メイリオ" panose="020B0604030504040204" pitchFamily="50" charset="-128"/>
              </a:rPr>
              <a:t>画面で</a:t>
            </a:r>
            <a:r>
              <a:rPr lang="ja-JP" altLang="en-US" sz="1600" b="1" kern="100" dirty="0">
                <a:latin typeface="メイリオ" panose="020B0604030504040204" pitchFamily="50" charset="-128"/>
                <a:ea typeface="メイリオ" panose="020B0604030504040204" pitchFamily="50" charset="-128"/>
                <a:cs typeface="メイリオ" panose="020B0604030504040204" pitchFamily="50" charset="-128"/>
              </a:rPr>
              <a:t>上下に同じ内容を</a:t>
            </a:r>
            <a:endParaRPr lang="en-US" altLang="ja-JP" sz="1600" b="1" kern="1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600" b="1" kern="1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ja-JP" sz="1600" b="1" kern="100" dirty="0">
                <a:latin typeface="メイリオ" panose="020B0604030504040204" pitchFamily="50" charset="-128"/>
                <a:ea typeface="メイリオ" panose="020B0604030504040204" pitchFamily="50" charset="-128"/>
                <a:cs typeface="メイリオ" panose="020B0604030504040204" pitchFamily="50" charset="-128"/>
              </a:rPr>
              <a:t>度入力</a:t>
            </a:r>
            <a:endParaRPr lang="ja-JP" altLang="en-US" sz="1600" b="1" dirty="0">
              <a:latin typeface="メイリオ" panose="020B0604030504040204" pitchFamily="50" charset="-128"/>
              <a:ea typeface="メイリオ" panose="020B0604030504040204" pitchFamily="50" charset="-128"/>
            </a:endParaRPr>
          </a:p>
          <a:p>
            <a:pPr>
              <a:lnSpc>
                <a:spcPct val="150000"/>
              </a:lnSpc>
            </a:pPr>
            <a:r>
              <a:rPr lang="ja-JP" altLang="en-US" sz="1600" b="1" dirty="0">
                <a:latin typeface="メイリオ" panose="020B0604030504040204" pitchFamily="50" charset="-128"/>
                <a:ea typeface="メイリオ" panose="020B0604030504040204" pitchFamily="50" charset="-128"/>
              </a:rPr>
              <a:t>緑の矢印をタップ</a:t>
            </a:r>
          </a:p>
          <a:p>
            <a:endParaRPr lang="ja-JP" altLang="en-US" sz="1600" b="1" dirty="0">
              <a:latin typeface="メイリオ" panose="020B0604030504040204" pitchFamily="50" charset="-128"/>
              <a:ea typeface="メイリオ" panose="020B0604030504040204" pitchFamily="50" charset="-128"/>
            </a:endParaRPr>
          </a:p>
        </p:txBody>
      </p:sp>
      <p:sp>
        <p:nvSpPr>
          <p:cNvPr id="44" name="タイトル 1"/>
          <p:cNvSpPr>
            <a:spLocks noGrp="1"/>
          </p:cNvSpPr>
          <p:nvPr>
            <p:ph type="ctrTitle"/>
          </p:nvPr>
        </p:nvSpPr>
        <p:spPr>
          <a:xfrm>
            <a:off x="1767718" y="352952"/>
            <a:ext cx="7200000" cy="720000"/>
          </a:xfrm>
        </p:spPr>
        <p:txBody>
          <a:bodyPr vert="horz">
            <a:noAutofit/>
          </a:bodyPr>
          <a:lstStyle/>
          <a:p>
            <a:pPr>
              <a:lnSpc>
                <a:spcPct val="100000"/>
              </a:lnSpc>
            </a:pPr>
            <a:r>
              <a:rPr kumimoji="0" lang="en-US" altLang="ja-JP" sz="1800" kern="0" dirty="0"/>
              <a:t>LINE</a:t>
            </a:r>
            <a:r>
              <a:rPr kumimoji="0" lang="ja-JP" altLang="en-US" sz="1800" kern="0" dirty="0"/>
              <a:t>の設定</a:t>
            </a:r>
            <a:br>
              <a:rPr kumimoji="0" lang="ja-JP" altLang="en-US" sz="1800" kern="0" dirty="0"/>
            </a:br>
            <a:r>
              <a:rPr kumimoji="0" lang="ja-JP" altLang="en-US" kern="0" dirty="0">
                <a:latin typeface="メイリオ" panose="020B0604030504040204" pitchFamily="50" charset="-128"/>
                <a:ea typeface="メイリオ" panose="020B0604030504040204" pitchFamily="50" charset="-128"/>
              </a:rPr>
              <a:t>アカウントの新規登録</a:t>
            </a:r>
            <a:endParaRPr kumimoji="0" lang="ja-JP" altLang="en-US" kern="0" dirty="0"/>
          </a:p>
        </p:txBody>
      </p:sp>
      <p:sp>
        <p:nvSpPr>
          <p:cNvPr id="94" name="正方形/長方形 93"/>
          <p:cNvSpPr>
            <a:spLocks/>
          </p:cNvSpPr>
          <p:nvPr/>
        </p:nvSpPr>
        <p:spPr>
          <a:xfrm>
            <a:off x="6214272" y="3896397"/>
            <a:ext cx="1606259" cy="291600"/>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テキスト ボックス 99">
            <a:extLst>
              <a:ext uri="{FF2B5EF4-FFF2-40B4-BE49-F238E27FC236}">
                <a16:creationId xmlns:a16="http://schemas.microsoft.com/office/drawing/2014/main" id="{6A013054-7987-46D2-89A9-B09248912486}"/>
              </a:ext>
            </a:extLst>
          </p:cNvPr>
          <p:cNvSpPr txBox="1"/>
          <p:nvPr/>
        </p:nvSpPr>
        <p:spPr>
          <a:xfrm>
            <a:off x="5554965" y="2437564"/>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p:txBody>
      </p:sp>
      <p:sp>
        <p:nvSpPr>
          <p:cNvPr id="54" name="テキスト ボックス 53">
            <a:extLst>
              <a:ext uri="{FF2B5EF4-FFF2-40B4-BE49-F238E27FC236}">
                <a16:creationId xmlns:a16="http://schemas.microsoft.com/office/drawing/2014/main" id="{E5FCCCD1-71C1-40A0-827C-98390E7D25FA}"/>
              </a:ext>
            </a:extLst>
          </p:cNvPr>
          <p:cNvSpPr txBox="1"/>
          <p:nvPr/>
        </p:nvSpPr>
        <p:spPr>
          <a:xfrm>
            <a:off x="2982595" y="4664169"/>
            <a:ext cx="1877437" cy="276999"/>
          </a:xfrm>
          <a:prstGeom prst="rect">
            <a:avLst/>
          </a:prstGeom>
          <a:noFill/>
        </p:spPr>
        <p:txBody>
          <a:bodyPr wrap="none">
            <a:spAutoFit/>
          </a:bodyPr>
          <a:lstStyle/>
          <a:p>
            <a:r>
              <a:rPr lang="en-US" altLang="ja-JP" sz="1200" b="1" dirty="0">
                <a:solidFill>
                  <a:srgbClr val="00965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srgbClr val="009650"/>
                </a:solidFill>
                <a:effectLst/>
                <a:latin typeface="メイリオ" panose="020B0604030504040204" pitchFamily="50" charset="-128"/>
                <a:ea typeface="メイリオ" panose="020B0604030504040204" pitchFamily="50" charset="-128"/>
                <a:cs typeface="メイリオ" panose="020B0604030504040204" pitchFamily="50" charset="-128"/>
              </a:rPr>
              <a:t>写真の設定は任意です</a:t>
            </a:r>
          </a:p>
        </p:txBody>
      </p:sp>
      <p:sp>
        <p:nvSpPr>
          <p:cNvPr id="60" name="テキスト ボックス 59">
            <a:extLst>
              <a:ext uri="{FF2B5EF4-FFF2-40B4-BE49-F238E27FC236}">
                <a16:creationId xmlns:a16="http://schemas.microsoft.com/office/drawing/2014/main" id="{4B30DEE2-BDC0-46B3-BE0F-672FA934D5FF}"/>
              </a:ext>
            </a:extLst>
          </p:cNvPr>
          <p:cNvSpPr txBox="1"/>
          <p:nvPr/>
        </p:nvSpPr>
        <p:spPr>
          <a:xfrm>
            <a:off x="842385" y="6063679"/>
            <a:ext cx="2793511" cy="461665"/>
          </a:xfrm>
          <a:prstGeom prst="rect">
            <a:avLst/>
          </a:prstGeom>
          <a:noFill/>
        </p:spPr>
        <p:txBody>
          <a:bodyPr wrap="square">
            <a:spAutoFit/>
          </a:bodyPr>
          <a:lstStyle/>
          <a:p>
            <a:r>
              <a:rPr lang="ja-JP" altLang="en-US" sz="1200" b="1" kern="100" dirty="0">
                <a:solidFill>
                  <a:srgbClr val="009650"/>
                </a:solidFill>
                <a:effectLst/>
                <a:latin typeface="メイリオ" panose="020B0604030504040204" pitchFamily="50" charset="-128"/>
                <a:ea typeface="メイリオ" panose="020B0604030504040204" pitchFamily="50" charset="-128"/>
                <a:cs typeface="メイリオ" panose="020B0604030504040204" pitchFamily="50" charset="-128"/>
              </a:rPr>
              <a:t>写真を載せる場合は</a:t>
            </a:r>
            <a:r>
              <a:rPr lang="en-US" altLang="ja-JP" sz="1200" b="1" kern="100" dirty="0">
                <a:solidFill>
                  <a:srgbClr val="00965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200" b="1" kern="100" dirty="0">
                <a:solidFill>
                  <a:srgbClr val="009650"/>
                </a:solidFill>
                <a:effectLst/>
                <a:latin typeface="メイリオ" panose="020B0604030504040204" pitchFamily="50" charset="-128"/>
                <a:ea typeface="メイリオ" panose="020B0604030504040204" pitchFamily="50" charset="-128"/>
                <a:cs typeface="メイリオ" panose="020B0604030504040204" pitchFamily="50" charset="-128"/>
              </a:rPr>
              <a:t>カメラ</a:t>
            </a:r>
            <a:r>
              <a:rPr lang="en-US" altLang="ja-JP" sz="1200" b="1" kern="100" dirty="0">
                <a:solidFill>
                  <a:srgbClr val="009650"/>
                </a:solidFill>
                <a:latin typeface="メイリオ" panose="020B0604030504040204" pitchFamily="50" charset="-128"/>
                <a:ea typeface="メイリオ" panose="020B0604030504040204" pitchFamily="50" charset="-128"/>
                <a:cs typeface="Times New Roman" panose="02020603050405020304" pitchFamily="18" charset="0"/>
              </a:rPr>
              <a:t>｣</a:t>
            </a:r>
          </a:p>
          <a:p>
            <a:r>
              <a:rPr lang="ja-JP" altLang="ja-JP" sz="1200" b="1" kern="100" dirty="0">
                <a:solidFill>
                  <a:srgbClr val="009650"/>
                </a:solidFill>
                <a:effectLst/>
                <a:latin typeface="メイリオ" panose="020B0604030504040204" pitchFamily="50" charset="-128"/>
                <a:ea typeface="メイリオ" panose="020B0604030504040204" pitchFamily="50" charset="-128"/>
                <a:cs typeface="メイリオ" panose="020B0604030504040204" pitchFamily="50" charset="-128"/>
              </a:rPr>
              <a:t>ボタンを</a:t>
            </a:r>
            <a:r>
              <a:rPr lang="ja-JP" altLang="en-US" sz="1200" b="1" kern="100" dirty="0">
                <a:solidFill>
                  <a:srgbClr val="009650"/>
                </a:solidFill>
                <a:latin typeface="メイリオ" panose="020B0604030504040204" pitchFamily="50" charset="-128"/>
                <a:ea typeface="メイリオ" panose="020B0604030504040204" pitchFamily="50" charset="-128"/>
                <a:cs typeface="メイリオ" panose="020B0604030504040204" pitchFamily="50" charset="-128"/>
              </a:rPr>
              <a:t>押す</a:t>
            </a:r>
            <a:endParaRPr lang="ja-JP" altLang="en-US" sz="1200" b="1" dirty="0">
              <a:solidFill>
                <a:srgbClr val="009650"/>
              </a:solidFill>
              <a:latin typeface="メイリオ" panose="020B0604030504040204" pitchFamily="50" charset="-128"/>
              <a:ea typeface="メイリオ" panose="020B0604030504040204" pitchFamily="50" charset="-128"/>
            </a:endParaRPr>
          </a:p>
        </p:txBody>
      </p:sp>
      <p:sp>
        <p:nvSpPr>
          <p:cNvPr id="104" name="正方形/長方形 103"/>
          <p:cNvSpPr>
            <a:spLocks/>
          </p:cNvSpPr>
          <p:nvPr/>
        </p:nvSpPr>
        <p:spPr>
          <a:xfrm>
            <a:off x="3206141" y="3713634"/>
            <a:ext cx="1577346" cy="648000"/>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 name="図形グループ 44"/>
          <p:cNvGrpSpPr/>
          <p:nvPr/>
        </p:nvGrpSpPr>
        <p:grpSpPr>
          <a:xfrm>
            <a:off x="7236296" y="5649155"/>
            <a:ext cx="296586" cy="293005"/>
            <a:chOff x="5101121" y="3995693"/>
            <a:chExt cx="296586" cy="293005"/>
          </a:xfrm>
        </p:grpSpPr>
        <p:sp>
          <p:nvSpPr>
            <p:cNvPr id="46" name="円/楕円 45"/>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46"/>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7" name="図形グループ 56"/>
          <p:cNvGrpSpPr/>
          <p:nvPr/>
        </p:nvGrpSpPr>
        <p:grpSpPr>
          <a:xfrm>
            <a:off x="5976485" y="3770545"/>
            <a:ext cx="296586" cy="293005"/>
            <a:chOff x="4232441" y="3995693"/>
            <a:chExt cx="296586" cy="293005"/>
          </a:xfrm>
        </p:grpSpPr>
        <p:sp>
          <p:nvSpPr>
            <p:cNvPr id="61" name="円/楕円 60"/>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フリーフォーム 62"/>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4" name="図形グループ 63"/>
          <p:cNvGrpSpPr/>
          <p:nvPr/>
        </p:nvGrpSpPr>
        <p:grpSpPr>
          <a:xfrm>
            <a:off x="1827343" y="5415398"/>
            <a:ext cx="296586" cy="293005"/>
            <a:chOff x="3546641" y="3995693"/>
            <a:chExt cx="296586" cy="293005"/>
          </a:xfrm>
        </p:grpSpPr>
        <p:sp>
          <p:nvSpPr>
            <p:cNvPr id="65" name="円/楕円 64"/>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フリーフォーム 66"/>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矢印: 右 9">
            <a:extLst>
              <a:ext uri="{FF2B5EF4-FFF2-40B4-BE49-F238E27FC236}">
                <a16:creationId xmlns:a16="http://schemas.microsoft.com/office/drawing/2014/main" id="{90B24A77-22F6-9DCC-FBCA-67991D9D5CD1}"/>
              </a:ext>
            </a:extLst>
          </p:cNvPr>
          <p:cNvSpPr/>
          <p:nvPr/>
        </p:nvSpPr>
        <p:spPr>
          <a:xfrm>
            <a:off x="3152175" y="5072556"/>
            <a:ext cx="2475675" cy="332828"/>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cxnSp>
        <p:nvCxnSpPr>
          <p:cNvPr id="13" name="直線矢印コネクタ 12">
            <a:extLst>
              <a:ext uri="{FF2B5EF4-FFF2-40B4-BE49-F238E27FC236}">
                <a16:creationId xmlns:a16="http://schemas.microsoft.com/office/drawing/2014/main" id="{CD220364-AC9B-7B61-BA9B-5D6C05C045ED}"/>
              </a:ext>
            </a:extLst>
          </p:cNvPr>
          <p:cNvCxnSpPr>
            <a:cxnSpLocks/>
          </p:cNvCxnSpPr>
          <p:nvPr/>
        </p:nvCxnSpPr>
        <p:spPr>
          <a:xfrm>
            <a:off x="1319735" y="4158952"/>
            <a:ext cx="1783412"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E0858EAB-7D3E-3E97-EE19-EF271F43CBD5}"/>
              </a:ext>
            </a:extLst>
          </p:cNvPr>
          <p:cNvSpPr>
            <a:spLocks/>
          </p:cNvSpPr>
          <p:nvPr/>
        </p:nvSpPr>
        <p:spPr>
          <a:xfrm>
            <a:off x="960375" y="3939081"/>
            <a:ext cx="359360" cy="355054"/>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6B84CCC3-146E-0661-55E5-3A7C8E1907FB}"/>
              </a:ext>
            </a:extLst>
          </p:cNvPr>
          <p:cNvSpPr>
            <a:spLocks/>
          </p:cNvSpPr>
          <p:nvPr/>
        </p:nvSpPr>
        <p:spPr>
          <a:xfrm>
            <a:off x="6214272" y="4213349"/>
            <a:ext cx="1606259" cy="291600"/>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685AAA6F-43C7-642D-C844-4EDAA836F41E}"/>
              </a:ext>
            </a:extLst>
          </p:cNvPr>
          <p:cNvSpPr txBox="1"/>
          <p:nvPr/>
        </p:nvSpPr>
        <p:spPr>
          <a:xfrm>
            <a:off x="967941" y="4335137"/>
            <a:ext cx="572520" cy="200055"/>
          </a:xfrm>
          <a:prstGeom prst="rect">
            <a:avLst/>
          </a:prstGeom>
          <a:solidFill>
            <a:schemeClr val="bg1"/>
          </a:solidFill>
        </p:spPr>
        <p:txBody>
          <a:bodyPr wrap="square" rtlCol="0">
            <a:spAutoFit/>
          </a:bodyPr>
          <a:lstStyle/>
          <a:p>
            <a:r>
              <a:rPr lang="ja-JP" altLang="en-US" sz="700" b="1" dirty="0">
                <a:latin typeface="BIZ UDPゴシック" panose="020B0400000000000000" pitchFamily="50" charset="-128"/>
                <a:ea typeface="BIZ UDPゴシック" panose="020B0400000000000000" pitchFamily="50" charset="-128"/>
              </a:rPr>
              <a:t>山田花子</a:t>
            </a:r>
            <a:endParaRPr kumimoji="1" lang="ja-JP" altLang="en-US" sz="700" b="1" dirty="0">
              <a:latin typeface="BIZ UDPゴシック" panose="020B0400000000000000" pitchFamily="50" charset="-128"/>
              <a:ea typeface="BIZ UDPゴシック" panose="020B0400000000000000" pitchFamily="50" charset="-128"/>
            </a:endParaRPr>
          </a:p>
        </p:txBody>
      </p:sp>
      <p:sp>
        <p:nvSpPr>
          <p:cNvPr id="62" name="正方形/長方形 61"/>
          <p:cNvSpPr>
            <a:spLocks noChangeAspect="1"/>
          </p:cNvSpPr>
          <p:nvPr/>
        </p:nvSpPr>
        <p:spPr>
          <a:xfrm>
            <a:off x="853249" y="4328021"/>
            <a:ext cx="1535457" cy="256912"/>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9" name="図形グループ 68"/>
          <p:cNvGrpSpPr/>
          <p:nvPr/>
        </p:nvGrpSpPr>
        <p:grpSpPr>
          <a:xfrm>
            <a:off x="623346" y="4128526"/>
            <a:ext cx="296587" cy="293005"/>
            <a:chOff x="2897417" y="3995693"/>
            <a:chExt cx="296587" cy="293005"/>
          </a:xfrm>
        </p:grpSpPr>
        <p:sp>
          <p:nvSpPr>
            <p:cNvPr id="70" name="円/楕円 69"/>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Tree>
    <p:extLst>
      <p:ext uri="{BB962C8B-B14F-4D97-AF65-F5344CB8AC3E}">
        <p14:creationId xmlns:p14="http://schemas.microsoft.com/office/powerpoint/2010/main" val="1020697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1-E</a:t>
            </a:r>
            <a:endParaRPr lang="en-US" sz="3600" dirty="0"/>
          </a:p>
        </p:txBody>
      </p:sp>
      <p:sp>
        <p:nvSpPr>
          <p:cNvPr id="73" name="テキスト ボックス 72">
            <a:extLst>
              <a:ext uri="{FF2B5EF4-FFF2-40B4-BE49-F238E27FC236}">
                <a16:creationId xmlns:a16="http://schemas.microsoft.com/office/drawing/2014/main" id="{79AE165D-7433-4954-AB3E-268BE10F3010}"/>
              </a:ext>
            </a:extLst>
          </p:cNvPr>
          <p:cNvSpPr txBox="1"/>
          <p:nvPr/>
        </p:nvSpPr>
        <p:spPr>
          <a:xfrm>
            <a:off x="702352" y="2648122"/>
            <a:ext cx="2880000" cy="338554"/>
          </a:xfrm>
          <a:prstGeom prst="rect">
            <a:avLst/>
          </a:prstGeom>
          <a:noFill/>
        </p:spPr>
        <p:txBody>
          <a:bodyPr wrap="square" rtlCol="0">
            <a:spAutoFit/>
          </a:bodyPr>
          <a:lstStyle/>
          <a:p>
            <a:pPr>
              <a:defRPr/>
            </a:pPr>
            <a:r>
              <a:rPr lang="ja-JP" altLang="en-US" sz="1600" b="1" dirty="0">
                <a:latin typeface="メイリオ" panose="020B0604030504040204" pitchFamily="50" charset="-128"/>
                <a:ea typeface="メイリオ" panose="020B0604030504040204" pitchFamily="50" charset="-128"/>
                <a:cs typeface="Meiryo" charset="-128"/>
              </a:rPr>
              <a:t>「　　」を押してオフにする</a:t>
            </a:r>
            <a:endParaRPr lang="en-US" altLang="ja-JP" sz="1600" b="1" dirty="0">
              <a:latin typeface="メイリオ" panose="020B0604030504040204" pitchFamily="50" charset="-128"/>
              <a:ea typeface="メイリオ" panose="020B0604030504040204" pitchFamily="50" charset="-128"/>
              <a:cs typeface="Meiryo" charset="-128"/>
            </a:endParaRPr>
          </a:p>
        </p:txBody>
      </p:sp>
      <p:sp>
        <p:nvSpPr>
          <p:cNvPr id="24" name="字幕 6">
            <a:extLst>
              <a:ext uri="{FF2B5EF4-FFF2-40B4-BE49-F238E27FC236}">
                <a16:creationId xmlns:a16="http://schemas.microsoft.com/office/drawing/2014/main" id="{72574FA4-1AE5-4A80-A738-AAB6EBF4D916}"/>
              </a:ext>
            </a:extLst>
          </p:cNvPr>
          <p:cNvSpPr>
            <a:spLocks noGrp="1"/>
          </p:cNvSpPr>
          <p:nvPr>
            <p:ph type="subTitle" idx="1"/>
          </p:nvPr>
        </p:nvSpPr>
        <p:spPr>
          <a:xfrm>
            <a:off x="508119" y="1452737"/>
            <a:ext cx="8280000" cy="1152000"/>
          </a:xfrm>
        </p:spPr>
        <p:txBody>
          <a:bodyPr>
            <a:noAutofit/>
          </a:bodyPr>
          <a:lstStyle/>
          <a:p>
            <a:pPr>
              <a:lnSpc>
                <a:spcPct val="75000"/>
              </a:lnSpc>
            </a:pPr>
            <a:r>
              <a:rPr lang="ja-JP" altLang="ja-JP" sz="2000" kern="100" dirty="0">
                <a:latin typeface="メイリオ" panose="020B0604030504040204" pitchFamily="50" charset="-128"/>
                <a:ea typeface="メイリオ" panose="020B0604030504040204" pitchFamily="50" charset="-128"/>
                <a:cs typeface="メイリオ" panose="020B0604030504040204" pitchFamily="50" charset="-128"/>
              </a:rPr>
              <a:t>友だち追加設定では</a:t>
            </a:r>
            <a:r>
              <a:rPr lang="ja-JP" altLang="ja-JP" sz="2000" kern="100" spc="-1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000" kern="100" dirty="0">
                <a:latin typeface="メイリオ" panose="020B0604030504040204" pitchFamily="50" charset="-128"/>
                <a:ea typeface="メイリオ" panose="020B0604030504040204" pitchFamily="50" charset="-128"/>
                <a:cs typeface="メイリオ" panose="020B0604030504040204" pitchFamily="50" charset="-128"/>
              </a:rPr>
              <a:t>友だち自動追加</a:t>
            </a:r>
            <a:r>
              <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000" kern="100" dirty="0">
                <a:latin typeface="メイリオ" panose="020B0604030504040204" pitchFamily="50" charset="-128"/>
                <a:ea typeface="メイリオ" panose="020B0604030504040204" pitchFamily="50" charset="-128"/>
                <a:cs typeface="メイリオ" panose="020B0604030504040204" pitchFamily="50" charset="-128"/>
              </a:rPr>
              <a:t>と</a:t>
            </a:r>
            <a:r>
              <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000" kern="100" dirty="0">
                <a:latin typeface="メイリオ" panose="020B0604030504040204" pitchFamily="50" charset="-128"/>
                <a:ea typeface="メイリオ" panose="020B0604030504040204" pitchFamily="50" charset="-128"/>
                <a:cs typeface="メイリオ" panose="020B0604030504040204" pitchFamily="50" charset="-128"/>
              </a:rPr>
              <a:t>友だちへの追加を許可</a:t>
            </a:r>
            <a:r>
              <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000" kern="100" dirty="0">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200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75000"/>
              </a:lnSpc>
            </a:pPr>
            <a:r>
              <a:rPr lang="ja-JP" altLang="ja-JP" sz="2000" kern="100" dirty="0">
                <a:latin typeface="メイリオ" panose="020B0604030504040204" pitchFamily="50" charset="-128"/>
                <a:ea typeface="メイリオ" panose="020B0604030504040204" pitchFamily="50" charset="-128"/>
                <a:cs typeface="メイリオ" panose="020B0604030504040204" pitchFamily="50" charset="-128"/>
              </a:rPr>
              <a:t>設定ができます。</a:t>
            </a:r>
            <a:r>
              <a:rPr lang="ja-JP" altLang="en-US" sz="2000" kern="100" dirty="0">
                <a:latin typeface="メイリオ" panose="020B0604030504040204" pitchFamily="50" charset="-128"/>
                <a:ea typeface="メイリオ" panose="020B0604030504040204" pitchFamily="50" charset="-128"/>
                <a:cs typeface="メイリオ" panose="020B0604030504040204" pitchFamily="50" charset="-128"/>
              </a:rPr>
              <a:t>この設定は</a:t>
            </a:r>
            <a:r>
              <a:rPr lang="ja-JP" altLang="ja-JP" sz="2000" kern="100" spc="-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kern="100" dirty="0">
                <a:latin typeface="メイリオ" panose="020B0604030504040204" pitchFamily="50" charset="-128"/>
                <a:ea typeface="メイリオ" panose="020B0604030504040204" pitchFamily="50" charset="-128"/>
                <a:cs typeface="メイリオ" panose="020B0604030504040204" pitchFamily="50" charset="-128"/>
              </a:rPr>
              <a:t>後からオンにすることができますので、</a:t>
            </a:r>
            <a:endParaRPr lang="en-US" altLang="ja-JP" sz="200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75000"/>
              </a:lnSpc>
            </a:pPr>
            <a:r>
              <a:rPr lang="ja-JP" altLang="en-US" sz="2000" kern="100" dirty="0">
                <a:latin typeface="メイリオ" panose="020B0604030504040204" pitchFamily="50" charset="-128"/>
                <a:ea typeface="メイリオ" panose="020B0604030504040204" pitchFamily="50" charset="-128"/>
                <a:cs typeface="メイリオ" panose="020B0604030504040204" pitchFamily="50" charset="-128"/>
              </a:rPr>
              <a:t>この画面ではチェックを押して</a:t>
            </a:r>
            <a:r>
              <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000" kern="100" dirty="0">
                <a:latin typeface="メイリオ" panose="020B0604030504040204" pitchFamily="50" charset="-128"/>
                <a:ea typeface="メイリオ" panose="020B0604030504040204" pitchFamily="50" charset="-128"/>
                <a:cs typeface="メイリオ" panose="020B0604030504040204" pitchFamily="50" charset="-128"/>
              </a:rPr>
              <a:t>オフ</a:t>
            </a:r>
            <a:r>
              <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000" kern="100" dirty="0">
                <a:latin typeface="メイリオ" panose="020B0604030504040204" pitchFamily="50" charset="-128"/>
                <a:ea typeface="メイリオ" panose="020B0604030504040204" pitchFamily="50" charset="-128"/>
                <a:cs typeface="メイリオ" panose="020B0604030504040204" pitchFamily="50" charset="-128"/>
              </a:rPr>
              <a:t>にしましょう。</a:t>
            </a:r>
            <a:endParaRPr lang="ja-JP" altLang="en-US" sz="2000" dirty="0">
              <a:latin typeface="メイリオ" panose="020B0604030504040204" pitchFamily="50" charset="-128"/>
              <a:ea typeface="メイリオ" panose="020B0604030504040204" pitchFamily="50" charset="-128"/>
            </a:endParaRPr>
          </a:p>
        </p:txBody>
      </p:sp>
      <p:sp>
        <p:nvSpPr>
          <p:cNvPr id="32" name="タイトル 1"/>
          <p:cNvSpPr>
            <a:spLocks noGrp="1"/>
          </p:cNvSpPr>
          <p:nvPr>
            <p:ph type="ctrTitle"/>
          </p:nvPr>
        </p:nvSpPr>
        <p:spPr>
          <a:xfrm>
            <a:off x="1767718" y="352952"/>
            <a:ext cx="7200000" cy="720000"/>
          </a:xfrm>
        </p:spPr>
        <p:txBody>
          <a:bodyPr vert="horz">
            <a:noAutofit/>
          </a:bodyPr>
          <a:lstStyle/>
          <a:p>
            <a:pPr>
              <a:lnSpc>
                <a:spcPct val="100000"/>
              </a:lnSpc>
            </a:pPr>
            <a:r>
              <a:rPr kumimoji="0" lang="en-US" altLang="ja-JP" sz="1800" kern="0" dirty="0"/>
              <a:t>LINE</a:t>
            </a:r>
            <a:r>
              <a:rPr kumimoji="0" lang="ja-JP" altLang="en-US" sz="1800" kern="0" dirty="0"/>
              <a:t>の設定</a:t>
            </a:r>
            <a:br>
              <a:rPr kumimoji="0" lang="ja-JP" altLang="en-US" sz="1800" kern="0" dirty="0"/>
            </a:br>
            <a:r>
              <a:rPr kumimoji="0" lang="ja-JP" altLang="en-US" kern="0" dirty="0"/>
              <a:t>友達の追加設定</a:t>
            </a:r>
          </a:p>
        </p:txBody>
      </p:sp>
      <p:sp>
        <p:nvSpPr>
          <p:cNvPr id="49" name="テキスト ボックス 48">
            <a:extLst>
              <a:ext uri="{FF2B5EF4-FFF2-40B4-BE49-F238E27FC236}">
                <a16:creationId xmlns:a16="http://schemas.microsoft.com/office/drawing/2014/main" id="{719DE13C-FA31-431D-9252-F93D08781A35}"/>
              </a:ext>
            </a:extLst>
          </p:cNvPr>
          <p:cNvSpPr txBox="1"/>
          <p:nvPr/>
        </p:nvSpPr>
        <p:spPr>
          <a:xfrm>
            <a:off x="657018" y="5653474"/>
            <a:ext cx="3236784" cy="523220"/>
          </a:xfrm>
          <a:prstGeom prst="rect">
            <a:avLst/>
          </a:prstGeom>
          <a:noFill/>
        </p:spPr>
        <p:txBody>
          <a:bodyPr wrap="none">
            <a:spAutoFit/>
          </a:bodyPr>
          <a:lstStyle/>
          <a:p>
            <a:r>
              <a:rPr lang="en-US" altLang="ja-JP" sz="1400" b="1" kern="100" dirty="0">
                <a:solidFill>
                  <a:srgbClr val="00965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kern="100" dirty="0">
                <a:solidFill>
                  <a:srgbClr val="009650"/>
                </a:solidFill>
                <a:effectLst/>
                <a:latin typeface="メイリオ" panose="020B0604030504040204" pitchFamily="50" charset="-128"/>
                <a:ea typeface="メイリオ" panose="020B0604030504040204" pitchFamily="50" charset="-128"/>
                <a:cs typeface="メイリオ" panose="020B0604030504040204" pitchFamily="50" charset="-128"/>
              </a:rPr>
              <a:t>この画面で、</a:t>
            </a:r>
            <a:r>
              <a:rPr lang="ja-JP" altLang="en-US" sz="1400" b="1" kern="100" dirty="0">
                <a:solidFill>
                  <a:srgbClr val="009650"/>
                </a:solidFill>
                <a:latin typeface="メイリオ" panose="020B0604030504040204" pitchFamily="50" charset="-128"/>
                <a:ea typeface="メイリオ" panose="020B0604030504040204" pitchFamily="50" charset="-128"/>
                <a:cs typeface="メイリオ" panose="020B0604030504040204" pitchFamily="50" charset="-128"/>
              </a:rPr>
              <a:t>連絡先</a:t>
            </a:r>
            <a:r>
              <a:rPr lang="ja-JP" altLang="en-US" sz="1400" b="1" kern="100" dirty="0">
                <a:solidFill>
                  <a:srgbClr val="009650"/>
                </a:solidFill>
                <a:effectLst/>
                <a:latin typeface="メイリオ" panose="020B0604030504040204" pitchFamily="50" charset="-128"/>
                <a:ea typeface="メイリオ" panose="020B0604030504040204" pitchFamily="50" charset="-128"/>
                <a:cs typeface="メイリオ" panose="020B0604030504040204" pitchFamily="50" charset="-128"/>
              </a:rPr>
              <a:t>へのアクセス</a:t>
            </a:r>
            <a:r>
              <a:rPr lang="ja-JP" altLang="en-US" sz="1400" b="1" kern="100" dirty="0">
                <a:solidFill>
                  <a:srgbClr val="009650"/>
                </a:solidFill>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1400" b="1" kern="100" dirty="0">
              <a:solidFill>
                <a:srgbClr val="00965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b="1" kern="100" dirty="0">
                <a:solidFill>
                  <a:srgbClr val="009650"/>
                </a:solidFill>
                <a:latin typeface="メイリオ" panose="020B0604030504040204" pitchFamily="50" charset="-128"/>
                <a:ea typeface="メイリオ" panose="020B0604030504040204" pitchFamily="50" charset="-128"/>
                <a:cs typeface="メイリオ" panose="020B0604030504040204" pitchFamily="50" charset="-128"/>
              </a:rPr>
              <a:t>求められる場合があります</a:t>
            </a:r>
            <a:endParaRPr lang="ja-JP" altLang="en-US" sz="1400" b="1" dirty="0">
              <a:solidFill>
                <a:srgbClr val="009650"/>
              </a:solidFill>
              <a:latin typeface="メイリオ" panose="020B0604030504040204" pitchFamily="50" charset="-128"/>
              <a:ea typeface="メイリオ" panose="020B0604030504040204" pitchFamily="50" charset="-128"/>
            </a:endParaRPr>
          </a:p>
        </p:txBody>
      </p:sp>
      <p:grpSp>
        <p:nvGrpSpPr>
          <p:cNvPr id="37" name="図形グループ 36"/>
          <p:cNvGrpSpPr/>
          <p:nvPr/>
        </p:nvGrpSpPr>
        <p:grpSpPr>
          <a:xfrm>
            <a:off x="6011108" y="3812893"/>
            <a:ext cx="296586" cy="293005"/>
            <a:chOff x="3546641" y="3995693"/>
            <a:chExt cx="296586" cy="293005"/>
          </a:xfrm>
        </p:grpSpPr>
        <p:sp>
          <p:nvSpPr>
            <p:cNvPr id="38" name="円/楕円 37"/>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38"/>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8" name="図 7">
            <a:extLst>
              <a:ext uri="{FF2B5EF4-FFF2-40B4-BE49-F238E27FC236}">
                <a16:creationId xmlns:a16="http://schemas.microsoft.com/office/drawing/2014/main" id="{79A25D7A-65F8-A6FA-FA47-3756310D3440}"/>
              </a:ext>
            </a:extLst>
          </p:cNvPr>
          <p:cNvPicPr>
            <a:picLocks noChangeAspect="1"/>
          </p:cNvPicPr>
          <p:nvPr/>
        </p:nvPicPr>
        <p:blipFill rotWithShape="1">
          <a:blip r:embed="rId6"/>
          <a:srcRect l="50519" b="38371"/>
          <a:stretch/>
        </p:blipFill>
        <p:spPr>
          <a:xfrm>
            <a:off x="850291" y="3115344"/>
            <a:ext cx="2121243" cy="2472352"/>
          </a:xfrm>
          <a:prstGeom prst="rect">
            <a:avLst/>
          </a:prstGeom>
          <a:ln>
            <a:solidFill>
              <a:schemeClr val="tx1"/>
            </a:solidFill>
          </a:ln>
        </p:spPr>
      </p:pic>
      <p:sp>
        <p:nvSpPr>
          <p:cNvPr id="43" name="正方形/長方形 42">
            <a:extLst>
              <a:ext uri="{FF2B5EF4-FFF2-40B4-BE49-F238E27FC236}">
                <a16:creationId xmlns:a16="http://schemas.microsoft.com/office/drawing/2014/main" id="{08CBEAF1-BBB8-4A67-B752-96484AD5D339}"/>
              </a:ext>
            </a:extLst>
          </p:cNvPr>
          <p:cNvSpPr/>
          <p:nvPr/>
        </p:nvSpPr>
        <p:spPr>
          <a:xfrm>
            <a:off x="1099786" y="4602108"/>
            <a:ext cx="187327" cy="540000"/>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5E7EF590-59ED-B57F-84E5-785D5A6D5FA5}"/>
              </a:ext>
            </a:extLst>
          </p:cNvPr>
          <p:cNvSpPr/>
          <p:nvPr/>
        </p:nvSpPr>
        <p:spPr>
          <a:xfrm>
            <a:off x="3768386" y="4110834"/>
            <a:ext cx="794142" cy="571698"/>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pic>
        <p:nvPicPr>
          <p:cNvPr id="10" name="図 9">
            <a:extLst>
              <a:ext uri="{FF2B5EF4-FFF2-40B4-BE49-F238E27FC236}">
                <a16:creationId xmlns:a16="http://schemas.microsoft.com/office/drawing/2014/main" id="{449DAD92-2E0C-A432-8060-3A4F1D795604}"/>
              </a:ext>
            </a:extLst>
          </p:cNvPr>
          <p:cNvPicPr>
            <a:picLocks noChangeAspect="1"/>
          </p:cNvPicPr>
          <p:nvPr/>
        </p:nvPicPr>
        <p:blipFill>
          <a:blip r:embed="rId7"/>
          <a:stretch>
            <a:fillRect/>
          </a:stretch>
        </p:blipFill>
        <p:spPr>
          <a:xfrm>
            <a:off x="1012779" y="2612503"/>
            <a:ext cx="386742" cy="340858"/>
          </a:xfrm>
          <a:prstGeom prst="rect">
            <a:avLst/>
          </a:prstGeom>
        </p:spPr>
      </p:pic>
      <p:grpSp>
        <p:nvGrpSpPr>
          <p:cNvPr id="40" name="図形グループ 39"/>
          <p:cNvGrpSpPr/>
          <p:nvPr/>
        </p:nvGrpSpPr>
        <p:grpSpPr>
          <a:xfrm>
            <a:off x="872032" y="4365104"/>
            <a:ext cx="281494" cy="293005"/>
            <a:chOff x="2897417" y="3995693"/>
            <a:chExt cx="296587" cy="293005"/>
          </a:xfrm>
        </p:grpSpPr>
        <p:sp>
          <p:nvSpPr>
            <p:cNvPr id="42" name="円/楕円 41"/>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14" name="テキスト ボックス 13">
            <a:extLst>
              <a:ext uri="{FF2B5EF4-FFF2-40B4-BE49-F238E27FC236}">
                <a16:creationId xmlns:a16="http://schemas.microsoft.com/office/drawing/2014/main" id="{A7C1F852-5B18-BF93-E053-25F30E23805B}"/>
              </a:ext>
            </a:extLst>
          </p:cNvPr>
          <p:cNvSpPr txBox="1"/>
          <p:nvPr/>
        </p:nvSpPr>
        <p:spPr>
          <a:xfrm>
            <a:off x="332032" y="2514015"/>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grpSp>
        <p:nvGrpSpPr>
          <p:cNvPr id="16" name="グループ化 15">
            <a:extLst>
              <a:ext uri="{FF2B5EF4-FFF2-40B4-BE49-F238E27FC236}">
                <a16:creationId xmlns:a16="http://schemas.microsoft.com/office/drawing/2014/main" id="{E0332214-7DF9-D17E-3D74-7D1DB0D1E937}"/>
              </a:ext>
            </a:extLst>
          </p:cNvPr>
          <p:cNvGrpSpPr/>
          <p:nvPr/>
        </p:nvGrpSpPr>
        <p:grpSpPr>
          <a:xfrm>
            <a:off x="5242952" y="3113187"/>
            <a:ext cx="2116459" cy="2908101"/>
            <a:chOff x="5242952" y="3113187"/>
            <a:chExt cx="2116460" cy="2908101"/>
          </a:xfrm>
        </p:grpSpPr>
        <p:pic>
          <p:nvPicPr>
            <p:cNvPr id="6" name="図 5">
              <a:extLst>
                <a:ext uri="{FF2B5EF4-FFF2-40B4-BE49-F238E27FC236}">
                  <a16:creationId xmlns:a16="http://schemas.microsoft.com/office/drawing/2014/main" id="{42FDBC80-E001-8F0F-C09C-B293181738B5}"/>
                </a:ext>
              </a:extLst>
            </p:cNvPr>
            <p:cNvPicPr>
              <a:picLocks noChangeAspect="1"/>
            </p:cNvPicPr>
            <p:nvPr/>
          </p:nvPicPr>
          <p:blipFill rotWithShape="1">
            <a:blip r:embed="rId6"/>
            <a:srcRect l="1037" r="51136" b="19888"/>
            <a:stretch/>
          </p:blipFill>
          <p:spPr>
            <a:xfrm>
              <a:off x="5242953" y="3113187"/>
              <a:ext cx="2116459" cy="2908101"/>
            </a:xfrm>
            <a:prstGeom prst="rect">
              <a:avLst/>
            </a:prstGeom>
            <a:ln>
              <a:solidFill>
                <a:schemeClr val="tx1"/>
              </a:solidFill>
            </a:ln>
          </p:spPr>
        </p:pic>
        <p:pic>
          <p:nvPicPr>
            <p:cNvPr id="15" name="図 14">
              <a:extLst>
                <a:ext uri="{FF2B5EF4-FFF2-40B4-BE49-F238E27FC236}">
                  <a16:creationId xmlns:a16="http://schemas.microsoft.com/office/drawing/2014/main" id="{BEC0CC75-8B5F-D5B2-5C5A-ED3D9F0F72F6}"/>
                </a:ext>
              </a:extLst>
            </p:cNvPr>
            <p:cNvPicPr>
              <a:picLocks noChangeAspect="1"/>
            </p:cNvPicPr>
            <p:nvPr/>
          </p:nvPicPr>
          <p:blipFill rotWithShape="1">
            <a:blip r:embed="rId6"/>
            <a:srcRect l="1037" t="68265" r="51136"/>
            <a:stretch/>
          </p:blipFill>
          <p:spPr>
            <a:xfrm>
              <a:off x="5242952" y="4869160"/>
              <a:ext cx="2116459" cy="1152001"/>
            </a:xfrm>
            <a:prstGeom prst="rect">
              <a:avLst/>
            </a:prstGeom>
            <a:ln>
              <a:noFill/>
            </a:ln>
          </p:spPr>
        </p:pic>
      </p:grpSp>
      <p:sp>
        <p:nvSpPr>
          <p:cNvPr id="59" name="正方形/長方形 58">
            <a:extLst>
              <a:ext uri="{FF2B5EF4-FFF2-40B4-BE49-F238E27FC236}">
                <a16:creationId xmlns:a16="http://schemas.microsoft.com/office/drawing/2014/main" id="{BD7B8115-1923-40C8-B4EE-4A3B07578796}"/>
              </a:ext>
            </a:extLst>
          </p:cNvPr>
          <p:cNvSpPr/>
          <p:nvPr/>
        </p:nvSpPr>
        <p:spPr>
          <a:xfrm>
            <a:off x="5448354" y="4430532"/>
            <a:ext cx="275773" cy="504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4851EBEB-41A8-8612-7B89-E75A073B0DDC}"/>
              </a:ext>
            </a:extLst>
          </p:cNvPr>
          <p:cNvSpPr txBox="1"/>
          <p:nvPr/>
        </p:nvSpPr>
        <p:spPr>
          <a:xfrm>
            <a:off x="5436416" y="2642519"/>
            <a:ext cx="2880000" cy="338554"/>
          </a:xfrm>
          <a:prstGeom prst="rect">
            <a:avLst/>
          </a:prstGeom>
          <a:noFill/>
        </p:spPr>
        <p:txBody>
          <a:bodyPr wrap="square" rtlCol="0">
            <a:spAutoFit/>
          </a:bodyPr>
          <a:lstStyle/>
          <a:p>
            <a:pPr>
              <a:defRPr/>
            </a:pPr>
            <a:r>
              <a:rPr lang="ja-JP" altLang="en-US" sz="1600" b="1" dirty="0">
                <a:latin typeface="メイリオ" panose="020B0604030504040204" pitchFamily="50" charset="-128"/>
                <a:ea typeface="メイリオ" panose="020B0604030504040204" pitchFamily="50" charset="-128"/>
                <a:cs typeface="Meiryo" charset="-128"/>
              </a:rPr>
              <a:t>緑の矢印を押す</a:t>
            </a:r>
            <a:endParaRPr lang="en-US" altLang="ja-JP" sz="1600" b="1" dirty="0">
              <a:latin typeface="メイリオ" panose="020B0604030504040204" pitchFamily="50" charset="-128"/>
              <a:ea typeface="メイリオ" panose="020B0604030504040204" pitchFamily="50" charset="-128"/>
              <a:cs typeface="Meiryo" charset="-128"/>
            </a:endParaRPr>
          </a:p>
        </p:txBody>
      </p:sp>
      <p:sp>
        <p:nvSpPr>
          <p:cNvPr id="19" name="テキスト ボックス 18">
            <a:extLst>
              <a:ext uri="{FF2B5EF4-FFF2-40B4-BE49-F238E27FC236}">
                <a16:creationId xmlns:a16="http://schemas.microsoft.com/office/drawing/2014/main" id="{51166FC8-1BBE-D333-9D29-5782ACE13C28}"/>
              </a:ext>
            </a:extLst>
          </p:cNvPr>
          <p:cNvSpPr txBox="1"/>
          <p:nvPr/>
        </p:nvSpPr>
        <p:spPr>
          <a:xfrm>
            <a:off x="5008015" y="2519476"/>
            <a:ext cx="594000" cy="531614"/>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grpSp>
        <p:nvGrpSpPr>
          <p:cNvPr id="20" name="図形グループ 63">
            <a:extLst>
              <a:ext uri="{FF2B5EF4-FFF2-40B4-BE49-F238E27FC236}">
                <a16:creationId xmlns:a16="http://schemas.microsoft.com/office/drawing/2014/main" id="{FB175BBA-3DD0-E3EC-951E-0955F21F7EBE}"/>
              </a:ext>
            </a:extLst>
          </p:cNvPr>
          <p:cNvGrpSpPr/>
          <p:nvPr/>
        </p:nvGrpSpPr>
        <p:grpSpPr>
          <a:xfrm>
            <a:off x="6651678" y="5301208"/>
            <a:ext cx="296586" cy="293005"/>
            <a:chOff x="3546641" y="3995693"/>
            <a:chExt cx="296586" cy="293005"/>
          </a:xfrm>
        </p:grpSpPr>
        <p:sp>
          <p:nvSpPr>
            <p:cNvPr id="21" name="円/楕円 64">
              <a:extLst>
                <a:ext uri="{FF2B5EF4-FFF2-40B4-BE49-F238E27FC236}">
                  <a16:creationId xmlns:a16="http://schemas.microsoft.com/office/drawing/2014/main" id="{E3D80E39-8CB1-6262-4EA0-AC2E2427FCF5}"/>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66">
              <a:extLst>
                <a:ext uri="{FF2B5EF4-FFF2-40B4-BE49-F238E27FC236}">
                  <a16:creationId xmlns:a16="http://schemas.microsoft.com/office/drawing/2014/main" id="{768959E2-E9BD-40AD-609D-700B2AFEE1A8}"/>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212328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FE88E8C3-C2B9-1C3B-362F-0FB64154478D}"/>
              </a:ext>
            </a:extLst>
          </p:cNvPr>
          <p:cNvPicPr>
            <a:picLocks noChangeAspect="1"/>
          </p:cNvPicPr>
          <p:nvPr/>
        </p:nvPicPr>
        <p:blipFill>
          <a:blip r:embed="rId4"/>
          <a:stretch>
            <a:fillRect/>
          </a:stretch>
        </p:blipFill>
        <p:spPr>
          <a:xfrm>
            <a:off x="713899" y="2922990"/>
            <a:ext cx="1678495" cy="3200000"/>
          </a:xfrm>
          <a:prstGeom prst="rect">
            <a:avLst/>
          </a:prstGeom>
          <a:ln>
            <a:solidFill>
              <a:schemeClr val="tx1">
                <a:lumMod val="50000"/>
                <a:lumOff val="50000"/>
              </a:schemeClr>
            </a:solidFill>
          </a:ln>
        </p:spPr>
      </p:pic>
      <p:pic>
        <p:nvPicPr>
          <p:cNvPr id="48" name="図 47" descr="「サービス向上のための情報利用に関するお願い」に同意した後に表示される画面の画像">
            <a:extLst>
              <a:ext uri="{FF2B5EF4-FFF2-40B4-BE49-F238E27FC236}">
                <a16:creationId xmlns:a16="http://schemas.microsoft.com/office/drawing/2014/main" id="{5724000F-8F9E-4615-B9A3-F3F1B3C539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7542" y="2922636"/>
            <a:ext cx="1800000" cy="3200000"/>
          </a:xfrm>
          <a:prstGeom prst="rect">
            <a:avLst/>
          </a:prstGeom>
          <a:ln w="9525">
            <a:solidFill>
              <a:schemeClr val="tx1">
                <a:lumMod val="50000"/>
                <a:lumOff val="50000"/>
              </a:schemeClr>
            </a:solidFill>
          </a:ln>
        </p:spPr>
      </p:pic>
      <p:pic>
        <p:nvPicPr>
          <p:cNvPr id="51" name="図 50" descr="「サービス向上のための情報利用に関するお願い」画面の画像">
            <a:extLst>
              <a:ext uri="{FF2B5EF4-FFF2-40B4-BE49-F238E27FC236}">
                <a16:creationId xmlns:a16="http://schemas.microsoft.com/office/drawing/2014/main" id="{E928CF7F-9427-4260-ACD1-680CB6686A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7184" y="2922990"/>
            <a:ext cx="1800000" cy="3200000"/>
          </a:xfrm>
          <a:prstGeom prst="rect">
            <a:avLst/>
          </a:prstGeom>
          <a:ln w="9525">
            <a:solidFill>
              <a:schemeClr val="tx1">
                <a:lumMod val="50000"/>
                <a:lumOff val="50000"/>
              </a:schemeClr>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7" imgW="554" imgH="551" progId="TCLayout.ActiveDocument.1">
                  <p:embed/>
                </p:oleObj>
              </mc:Choice>
              <mc:Fallback>
                <p:oleObj name="think-cell スライド" r:id="rId7"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10848" y="1420172"/>
            <a:ext cx="7992000" cy="504000"/>
          </a:xfrm>
        </p:spPr>
        <p:txBody>
          <a:bodyPr>
            <a:noAutofit/>
          </a:bodyPr>
          <a:lstStyle/>
          <a:p>
            <a:r>
              <a:rPr lang="ja-JP" altLang="en-US" sz="2000" dirty="0"/>
              <a:t>年齢確認やサービス向上のための情報利用に関する同意は任意です。</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1-F</a:t>
            </a:r>
            <a:endParaRPr lang="en-US" sz="3600" dirty="0"/>
          </a:p>
        </p:txBody>
      </p:sp>
      <p:sp>
        <p:nvSpPr>
          <p:cNvPr id="50" name="テキスト ボックス 49">
            <a:extLst>
              <a:ext uri="{FF2B5EF4-FFF2-40B4-BE49-F238E27FC236}">
                <a16:creationId xmlns:a16="http://schemas.microsoft.com/office/drawing/2014/main" id="{6A013054-7987-46D2-89A9-B09248912486}"/>
              </a:ext>
            </a:extLst>
          </p:cNvPr>
          <p:cNvSpPr txBox="1"/>
          <p:nvPr/>
        </p:nvSpPr>
        <p:spPr>
          <a:xfrm>
            <a:off x="3563201" y="1939064"/>
            <a:ext cx="2880000" cy="338554"/>
          </a:xfrm>
          <a:prstGeom prst="rect">
            <a:avLst/>
          </a:prstGeom>
          <a:noFill/>
        </p:spPr>
        <p:txBody>
          <a:bodyPr wrap="square" rtlCol="0">
            <a:spAutoFit/>
          </a:bodyPr>
          <a:lstStyle/>
          <a:p>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同意する</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を</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押す</a:t>
            </a:r>
            <a:endParaRPr lang="ja-JP" altLang="en-US" sz="1600" b="1" dirty="0">
              <a:latin typeface="メイリオ" panose="020B0604030504040204" pitchFamily="50" charset="-128"/>
              <a:ea typeface="メイリオ" panose="020B0604030504040204" pitchFamily="50" charset="-128"/>
            </a:endParaRPr>
          </a:p>
        </p:txBody>
      </p:sp>
      <p:sp>
        <p:nvSpPr>
          <p:cNvPr id="68" name="テキスト ボックス 67">
            <a:extLst>
              <a:ext uri="{FF2B5EF4-FFF2-40B4-BE49-F238E27FC236}">
                <a16:creationId xmlns:a16="http://schemas.microsoft.com/office/drawing/2014/main" id="{6A013054-7987-46D2-89A9-B09248912486}"/>
              </a:ext>
            </a:extLst>
          </p:cNvPr>
          <p:cNvSpPr txBox="1"/>
          <p:nvPr/>
        </p:nvSpPr>
        <p:spPr>
          <a:xfrm>
            <a:off x="429007" y="1862716"/>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36" name="テキスト ボックス 35">
            <a:extLst>
              <a:ext uri="{FF2B5EF4-FFF2-40B4-BE49-F238E27FC236}">
                <a16:creationId xmlns:a16="http://schemas.microsoft.com/office/drawing/2014/main" id="{6A013054-7987-46D2-89A9-B09248912486}"/>
              </a:ext>
            </a:extLst>
          </p:cNvPr>
          <p:cNvSpPr txBox="1"/>
          <p:nvPr/>
        </p:nvSpPr>
        <p:spPr>
          <a:xfrm>
            <a:off x="3123844" y="1862716"/>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49" name="テキスト ボックス 48">
            <a:extLst>
              <a:ext uri="{FF2B5EF4-FFF2-40B4-BE49-F238E27FC236}">
                <a16:creationId xmlns:a16="http://schemas.microsoft.com/office/drawing/2014/main" id="{6A013054-7987-46D2-89A9-B09248912486}"/>
              </a:ext>
            </a:extLst>
          </p:cNvPr>
          <p:cNvSpPr txBox="1"/>
          <p:nvPr/>
        </p:nvSpPr>
        <p:spPr>
          <a:xfrm>
            <a:off x="863538" y="1939064"/>
            <a:ext cx="2520000" cy="338554"/>
          </a:xfrm>
          <a:prstGeom prst="rect">
            <a:avLst/>
          </a:prstGeom>
          <a:noFill/>
        </p:spPr>
        <p:txBody>
          <a:bodyPr wrap="square" rtlCol="0">
            <a:spAutoFit/>
          </a:bodyPr>
          <a:lstStyle/>
          <a:p>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あとで</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を</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押す</a:t>
            </a:r>
            <a:endParaRPr lang="ja-JP" altLang="en-US" sz="1600" b="1" dirty="0">
              <a:latin typeface="メイリオ" panose="020B0604030504040204" pitchFamily="50" charset="-128"/>
              <a:ea typeface="メイリオ" panose="020B0604030504040204" pitchFamily="50" charset="-128"/>
            </a:endParaRPr>
          </a:p>
        </p:txBody>
      </p:sp>
      <p:sp>
        <p:nvSpPr>
          <p:cNvPr id="43" name="テキスト ボックス 42">
            <a:extLst>
              <a:ext uri="{FF2B5EF4-FFF2-40B4-BE49-F238E27FC236}">
                <a16:creationId xmlns:a16="http://schemas.microsoft.com/office/drawing/2014/main" id="{6A013054-7987-46D2-89A9-B09248912486}"/>
              </a:ext>
            </a:extLst>
          </p:cNvPr>
          <p:cNvSpPr txBox="1"/>
          <p:nvPr/>
        </p:nvSpPr>
        <p:spPr>
          <a:xfrm>
            <a:off x="5833880" y="1862716"/>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99" name="テキスト ボックス 98">
            <a:extLst>
              <a:ext uri="{FF2B5EF4-FFF2-40B4-BE49-F238E27FC236}">
                <a16:creationId xmlns:a16="http://schemas.microsoft.com/office/drawing/2014/main" id="{6A013054-7987-46D2-89A9-B09248912486}"/>
              </a:ext>
            </a:extLst>
          </p:cNvPr>
          <p:cNvSpPr txBox="1"/>
          <p:nvPr/>
        </p:nvSpPr>
        <p:spPr>
          <a:xfrm>
            <a:off x="6267542" y="1939064"/>
            <a:ext cx="2880000" cy="954107"/>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同意するかしないかを</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選択</a:t>
            </a:r>
            <a:endParaRPr lang="ja-JP" altLang="en-US" sz="1600" b="1" dirty="0">
              <a:latin typeface="メイリオ" panose="020B0604030504040204" pitchFamily="50" charset="-128"/>
              <a:ea typeface="メイリオ" panose="020B0604030504040204" pitchFamily="50" charset="-128"/>
            </a:endParaRPr>
          </a:p>
          <a:p>
            <a:pPr>
              <a:lnSpc>
                <a:spcPct val="150000"/>
              </a:lnSpc>
            </a:pP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OK</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を押す</a:t>
            </a:r>
            <a:endParaRPr lang="ja-JP" altLang="en-US" sz="1600" b="1" dirty="0">
              <a:latin typeface="メイリオ" panose="020B0604030504040204" pitchFamily="50" charset="-128"/>
              <a:ea typeface="メイリオ" panose="020B0604030504040204" pitchFamily="50" charset="-128"/>
            </a:endParaRPr>
          </a:p>
        </p:txBody>
      </p:sp>
      <p:sp>
        <p:nvSpPr>
          <p:cNvPr id="44" name="タイトル 1"/>
          <p:cNvSpPr>
            <a:spLocks noGrp="1"/>
          </p:cNvSpPr>
          <p:nvPr>
            <p:ph type="ctrTitle"/>
          </p:nvPr>
        </p:nvSpPr>
        <p:spPr>
          <a:xfrm>
            <a:off x="1767718" y="352952"/>
            <a:ext cx="7200000" cy="720000"/>
          </a:xfrm>
        </p:spPr>
        <p:txBody>
          <a:bodyPr vert="horz">
            <a:noAutofit/>
          </a:bodyPr>
          <a:lstStyle/>
          <a:p>
            <a:pPr>
              <a:lnSpc>
                <a:spcPct val="100000"/>
              </a:lnSpc>
            </a:pPr>
            <a:r>
              <a:rPr kumimoji="0" lang="en-US" altLang="ja-JP" sz="1800" kern="0" dirty="0"/>
              <a:t>LINE</a:t>
            </a:r>
            <a:r>
              <a:rPr kumimoji="0" lang="ja-JP" altLang="en-US" sz="1800" kern="0" dirty="0"/>
              <a:t>の設定</a:t>
            </a:r>
            <a:br>
              <a:rPr kumimoji="0" lang="ja-JP" altLang="en-US" sz="1800" kern="0" dirty="0"/>
            </a:br>
            <a:r>
              <a:rPr kumimoji="0" lang="ja-JP" altLang="en-US" kern="0" dirty="0"/>
              <a:t>情報利用に関するお願い</a:t>
            </a:r>
          </a:p>
        </p:txBody>
      </p:sp>
      <p:sp>
        <p:nvSpPr>
          <p:cNvPr id="77" name="正方形/長方形 76"/>
          <p:cNvSpPr>
            <a:spLocks/>
          </p:cNvSpPr>
          <p:nvPr/>
        </p:nvSpPr>
        <p:spPr>
          <a:xfrm>
            <a:off x="3461818" y="5572597"/>
            <a:ext cx="1728000" cy="360000"/>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a:spLocks/>
          </p:cNvSpPr>
          <p:nvPr/>
        </p:nvSpPr>
        <p:spPr>
          <a:xfrm>
            <a:off x="6264216" y="5429417"/>
            <a:ext cx="252000" cy="324000"/>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テキスト ボックス 99">
            <a:extLst>
              <a:ext uri="{FF2B5EF4-FFF2-40B4-BE49-F238E27FC236}">
                <a16:creationId xmlns:a16="http://schemas.microsoft.com/office/drawing/2014/main" id="{6A013054-7987-46D2-89A9-B09248912486}"/>
              </a:ext>
            </a:extLst>
          </p:cNvPr>
          <p:cNvSpPr txBox="1"/>
          <p:nvPr/>
        </p:nvSpPr>
        <p:spPr>
          <a:xfrm>
            <a:off x="5833880" y="2437564"/>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p:txBody>
      </p:sp>
      <p:sp>
        <p:nvSpPr>
          <p:cNvPr id="53" name="正方形/長方形 52"/>
          <p:cNvSpPr>
            <a:spLocks/>
          </p:cNvSpPr>
          <p:nvPr/>
        </p:nvSpPr>
        <p:spPr>
          <a:xfrm>
            <a:off x="6300192" y="5779864"/>
            <a:ext cx="1728000" cy="324000"/>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a:spLocks/>
          </p:cNvSpPr>
          <p:nvPr/>
        </p:nvSpPr>
        <p:spPr>
          <a:xfrm>
            <a:off x="739110" y="5773195"/>
            <a:ext cx="1601106" cy="252752"/>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0" name="図形グループ 39"/>
          <p:cNvGrpSpPr/>
          <p:nvPr/>
        </p:nvGrpSpPr>
        <p:grpSpPr>
          <a:xfrm>
            <a:off x="7899574" y="5556733"/>
            <a:ext cx="296586" cy="293005"/>
            <a:chOff x="5101121" y="3995693"/>
            <a:chExt cx="296586" cy="293005"/>
          </a:xfrm>
        </p:grpSpPr>
        <p:sp>
          <p:nvSpPr>
            <p:cNvPr id="41" name="円/楕円 40"/>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41"/>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5" name="図形グループ 44"/>
          <p:cNvGrpSpPr/>
          <p:nvPr/>
        </p:nvGrpSpPr>
        <p:grpSpPr>
          <a:xfrm>
            <a:off x="6123796" y="5264431"/>
            <a:ext cx="296586" cy="293005"/>
            <a:chOff x="4232441" y="3995693"/>
            <a:chExt cx="296586" cy="293005"/>
          </a:xfrm>
        </p:grpSpPr>
        <p:sp>
          <p:nvSpPr>
            <p:cNvPr id="46" name="円/楕円 45"/>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46"/>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3" name="図形グループ 62"/>
          <p:cNvGrpSpPr/>
          <p:nvPr/>
        </p:nvGrpSpPr>
        <p:grpSpPr>
          <a:xfrm>
            <a:off x="3314587" y="5424349"/>
            <a:ext cx="296586" cy="293005"/>
            <a:chOff x="3546641" y="3995693"/>
            <a:chExt cx="296586" cy="293005"/>
          </a:xfrm>
        </p:grpSpPr>
        <p:sp>
          <p:nvSpPr>
            <p:cNvPr id="64" name="円/楕円 63"/>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フリーフォーム 64"/>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図形グループ 65"/>
          <p:cNvGrpSpPr/>
          <p:nvPr/>
        </p:nvGrpSpPr>
        <p:grpSpPr>
          <a:xfrm>
            <a:off x="578009" y="5570148"/>
            <a:ext cx="296587" cy="293005"/>
            <a:chOff x="2897417" y="3995693"/>
            <a:chExt cx="296587" cy="293005"/>
          </a:xfrm>
        </p:grpSpPr>
        <p:sp>
          <p:nvSpPr>
            <p:cNvPr id="67" name="円/楕円 66"/>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6" name="矢印: 右 5">
            <a:extLst>
              <a:ext uri="{FF2B5EF4-FFF2-40B4-BE49-F238E27FC236}">
                <a16:creationId xmlns:a16="http://schemas.microsoft.com/office/drawing/2014/main" id="{DFEFA341-9C97-0B79-0870-2099F69AE26E}"/>
              </a:ext>
            </a:extLst>
          </p:cNvPr>
          <p:cNvSpPr/>
          <p:nvPr/>
        </p:nvSpPr>
        <p:spPr>
          <a:xfrm>
            <a:off x="5477363" y="4026762"/>
            <a:ext cx="539999" cy="383748"/>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7" name="矢印: 右 6">
            <a:extLst>
              <a:ext uri="{FF2B5EF4-FFF2-40B4-BE49-F238E27FC236}">
                <a16:creationId xmlns:a16="http://schemas.microsoft.com/office/drawing/2014/main" id="{F21C633D-7B74-16C8-A24E-5B19163DE345}"/>
              </a:ext>
            </a:extLst>
          </p:cNvPr>
          <p:cNvSpPr/>
          <p:nvPr/>
        </p:nvSpPr>
        <p:spPr>
          <a:xfrm>
            <a:off x="2637005" y="4026762"/>
            <a:ext cx="539999" cy="383748"/>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Tree>
    <p:extLst>
      <p:ext uri="{BB962C8B-B14F-4D97-AF65-F5344CB8AC3E}">
        <p14:creationId xmlns:p14="http://schemas.microsoft.com/office/powerpoint/2010/main" val="1467954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754306" y="311581"/>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2</a:t>
            </a:r>
            <a:endParaRPr lang="ja-JP" altLang="en-US" sz="14000" dirty="0">
              <a:solidFill>
                <a:srgbClr val="009650"/>
              </a:solidFill>
            </a:endParaRPr>
          </a:p>
          <a:p>
            <a:pPr>
              <a:lnSpc>
                <a:spcPct val="100000"/>
              </a:lnSpc>
            </a:pPr>
            <a:r>
              <a:rPr lang="en-US" altLang="ja-JP" sz="4800" spc="-14" dirty="0">
                <a:solidFill>
                  <a:srgbClr val="009650"/>
                </a:solidFill>
              </a:rPr>
              <a:t>LINE</a:t>
            </a:r>
            <a:r>
              <a:rPr lang="ja-JP" altLang="en-US" sz="4800" spc="-14" dirty="0">
                <a:solidFill>
                  <a:srgbClr val="009650"/>
                </a:solidFill>
              </a:rPr>
              <a:t>の使い方</a:t>
            </a:r>
            <a:endParaRPr lang="en-US" altLang="ja-JP" sz="4800" dirty="0">
              <a:solidFill>
                <a:srgbClr val="009650"/>
              </a:solidFill>
            </a:endParaRPr>
          </a:p>
        </p:txBody>
      </p:sp>
      <p:pic>
        <p:nvPicPr>
          <p:cNvPr id="5" name="Picture 2" descr="メッセージアプリのイラスト">
            <a:extLst>
              <a:ext uri="{FF2B5EF4-FFF2-40B4-BE49-F238E27FC236}">
                <a16:creationId xmlns:a16="http://schemas.microsoft.com/office/drawing/2014/main" id="{4C89D47B-9C7B-46E8-96E9-4240D08AA14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380" r="13380"/>
          <a:stretch/>
        </p:blipFill>
        <p:spPr bwMode="auto">
          <a:xfrm rot="20555645">
            <a:off x="538423" y="4423018"/>
            <a:ext cx="1098154" cy="1499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16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C99CA894-B3F8-EBF4-25E5-4D86226CAD8F}"/>
              </a:ext>
            </a:extLst>
          </p:cNvPr>
          <p:cNvPicPr>
            <a:picLocks noChangeAspect="1"/>
          </p:cNvPicPr>
          <p:nvPr/>
        </p:nvPicPr>
        <p:blipFill>
          <a:blip r:embed="rId4"/>
          <a:stretch>
            <a:fillRect/>
          </a:stretch>
        </p:blipFill>
        <p:spPr>
          <a:xfrm>
            <a:off x="2771800" y="2929963"/>
            <a:ext cx="1466017" cy="2244483"/>
          </a:xfrm>
          <a:prstGeom prst="rect">
            <a:avLst/>
          </a:prstGeom>
        </p:spPr>
      </p:pic>
      <p:pic>
        <p:nvPicPr>
          <p:cNvPr id="34" name="図 33" descr="「LINE」のホーム画面の画像">
            <a:extLst>
              <a:ext uri="{FF2B5EF4-FFF2-40B4-BE49-F238E27FC236}">
                <a16:creationId xmlns:a16="http://schemas.microsoft.com/office/drawing/2014/main" id="{80B6A625-3360-4A8F-962E-964FDA244A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2968221"/>
            <a:ext cx="1440000" cy="2881442"/>
          </a:xfrm>
          <a:prstGeom prst="rect">
            <a:avLst/>
          </a:prstGeom>
          <a:ln w="9525">
            <a:solidFill>
              <a:schemeClr val="tx1">
                <a:lumMod val="50000"/>
                <a:lumOff val="50000"/>
              </a:schemeClr>
            </a:solidFill>
          </a:ln>
        </p:spPr>
      </p:pic>
      <p:pic>
        <p:nvPicPr>
          <p:cNvPr id="38" name="図 37" descr="「マイＱＲコード」画面の画像">
            <a:extLst>
              <a:ext uri="{FF2B5EF4-FFF2-40B4-BE49-F238E27FC236}">
                <a16:creationId xmlns:a16="http://schemas.microsoft.com/office/drawing/2014/main" id="{9DF90E5C-BB19-4F0D-AAD4-4C0E387CE4C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7942"/>
          <a:stretch/>
        </p:blipFill>
        <p:spPr>
          <a:xfrm>
            <a:off x="4860192" y="2925148"/>
            <a:ext cx="1440000" cy="2651266"/>
          </a:xfrm>
          <a:prstGeom prst="rect">
            <a:avLst/>
          </a:prstGeom>
          <a:ln w="9525">
            <a:solidFill>
              <a:schemeClr val="tx1">
                <a:lumMod val="50000"/>
                <a:lumOff val="50000"/>
              </a:schemeClr>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7" imgW="554" imgH="551" progId="TCLayout.ActiveDocument.1">
                  <p:embed/>
                </p:oleObj>
              </mc:Choice>
              <mc:Fallback>
                <p:oleObj name="think-cell スライド" r:id="rId7"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22603"/>
            <a:ext cx="8384676" cy="360000"/>
          </a:xfrm>
        </p:spPr>
        <p:txBody>
          <a:bodyPr>
            <a:noAutofit/>
          </a:bodyPr>
          <a:lstStyle/>
          <a:p>
            <a:r>
              <a:rPr lang="en-US" altLang="ja-JP" sz="2000" dirty="0"/>
              <a:t>QR</a:t>
            </a:r>
            <a:r>
              <a:rPr lang="ja-JP" altLang="en-US" sz="2000" dirty="0"/>
              <a:t>コードを使って友だちの追加をしましょう。</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50" name="テキスト ボックス 49">
            <a:extLst>
              <a:ext uri="{FF2B5EF4-FFF2-40B4-BE49-F238E27FC236}">
                <a16:creationId xmlns:a16="http://schemas.microsoft.com/office/drawing/2014/main" id="{6A013054-7987-46D2-89A9-B09248912486}"/>
              </a:ext>
            </a:extLst>
          </p:cNvPr>
          <p:cNvSpPr txBox="1"/>
          <p:nvPr/>
        </p:nvSpPr>
        <p:spPr>
          <a:xfrm>
            <a:off x="2861301" y="1931435"/>
            <a:ext cx="1980000" cy="584775"/>
          </a:xfrm>
          <a:prstGeom prst="rect">
            <a:avLst/>
          </a:prstGeom>
          <a:noFill/>
        </p:spPr>
        <p:txBody>
          <a:bodyPr wrap="square" rtlCol="0">
            <a:spAutoFit/>
          </a:bodyPr>
          <a:lstStyle/>
          <a:p>
            <a:r>
              <a:rPr lang="en-US" altLang="ja-JP" sz="1600" b="1" spc="-16" dirty="0">
                <a:latin typeface="メイリオ" panose="020B0604030504040204" pitchFamily="50" charset="-128"/>
                <a:ea typeface="メイリオ" panose="020B0604030504040204" pitchFamily="50" charset="-128"/>
                <a:cs typeface="AoyagiKouzanFontT"/>
              </a:rPr>
              <a:t>｢</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QR</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コード</a:t>
            </a:r>
            <a:r>
              <a:rPr lang="en-US" altLang="ja-JP" sz="1600" b="1" spc="-16" dirty="0">
                <a:latin typeface="メイリオ" panose="020B0604030504040204" pitchFamily="50" charset="-128"/>
                <a:ea typeface="メイリオ" panose="020B0604030504040204" pitchFamily="50" charset="-128"/>
                <a:cs typeface="AoyagiKouzanFontT"/>
              </a:rPr>
              <a:t>｣</a:t>
            </a:r>
          </a:p>
          <a:p>
            <a:r>
              <a:rPr lang="ja-JP" altLang="en-US" sz="1600" b="1" spc="-16" dirty="0">
                <a:latin typeface="メイリオ" panose="020B0604030504040204" pitchFamily="50" charset="-128"/>
                <a:ea typeface="メイリオ" panose="020B0604030504040204" pitchFamily="50" charset="-128"/>
                <a:cs typeface="AoyagiKouzanFontT"/>
              </a:rPr>
              <a:t>を押す</a:t>
            </a:r>
            <a:endParaRPr lang="ja-JP" altLang="en-US" sz="1600" b="1" dirty="0">
              <a:latin typeface="メイリオ" panose="020B0604030504040204" pitchFamily="50" charset="-128"/>
              <a:ea typeface="メイリオ" panose="020B0604030504040204" pitchFamily="50" charset="-128"/>
            </a:endParaRPr>
          </a:p>
        </p:txBody>
      </p:sp>
      <p:sp>
        <p:nvSpPr>
          <p:cNvPr id="68" name="テキスト ボックス 67">
            <a:extLst>
              <a:ext uri="{FF2B5EF4-FFF2-40B4-BE49-F238E27FC236}">
                <a16:creationId xmlns:a16="http://schemas.microsoft.com/office/drawing/2014/main" id="{6A013054-7987-46D2-89A9-B09248912486}"/>
              </a:ext>
            </a:extLst>
          </p:cNvPr>
          <p:cNvSpPr txBox="1"/>
          <p:nvPr/>
        </p:nvSpPr>
        <p:spPr>
          <a:xfrm>
            <a:off x="251520" y="1922389"/>
            <a:ext cx="540000" cy="510909"/>
          </a:xfrm>
          <a:prstGeom prst="rect">
            <a:avLst/>
          </a:prstGeom>
          <a:noFill/>
        </p:spPr>
        <p:txBody>
          <a:bodyPr wrap="square" rtlCol="0">
            <a:spAutoFit/>
          </a:bodyPr>
          <a:lstStyle/>
          <a:p>
            <a:pPr>
              <a:lnSpc>
                <a:spcPct val="80000"/>
              </a:lnSpc>
            </a:pPr>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36" name="テキスト ボックス 35">
            <a:extLst>
              <a:ext uri="{FF2B5EF4-FFF2-40B4-BE49-F238E27FC236}">
                <a16:creationId xmlns:a16="http://schemas.microsoft.com/office/drawing/2014/main" id="{6A013054-7987-46D2-89A9-B09248912486}"/>
              </a:ext>
            </a:extLst>
          </p:cNvPr>
          <p:cNvSpPr txBox="1"/>
          <p:nvPr/>
        </p:nvSpPr>
        <p:spPr>
          <a:xfrm>
            <a:off x="2433216" y="1922389"/>
            <a:ext cx="540000" cy="510909"/>
          </a:xfrm>
          <a:prstGeom prst="rect">
            <a:avLst/>
          </a:prstGeom>
          <a:noFill/>
        </p:spPr>
        <p:txBody>
          <a:bodyPr wrap="square" rtlCol="0">
            <a:spAutoFit/>
          </a:bodyPr>
          <a:lstStyle/>
          <a:p>
            <a:pPr>
              <a:lnSpc>
                <a:spcPct val="80000"/>
              </a:lnSpc>
            </a:pPr>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49" name="テキスト ボックス 48">
            <a:extLst>
              <a:ext uri="{FF2B5EF4-FFF2-40B4-BE49-F238E27FC236}">
                <a16:creationId xmlns:a16="http://schemas.microsoft.com/office/drawing/2014/main" id="{6A013054-7987-46D2-89A9-B09248912486}"/>
              </a:ext>
            </a:extLst>
          </p:cNvPr>
          <p:cNvSpPr txBox="1"/>
          <p:nvPr/>
        </p:nvSpPr>
        <p:spPr>
          <a:xfrm>
            <a:off x="683568" y="1950097"/>
            <a:ext cx="1836000" cy="1077218"/>
          </a:xfrm>
          <a:prstGeom prst="rect">
            <a:avLst/>
          </a:prstGeom>
          <a:noFill/>
        </p:spPr>
        <p:txBody>
          <a:bodyPr wrap="square" rtlCol="0">
            <a:spAutoFit/>
          </a:bodyPr>
          <a:lstStyle/>
          <a:p>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LINE</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を起動し、右上の「　　」を押す</a:t>
            </a:r>
            <a:endParaRPr lang="ja-JP" altLang="en-US" sz="1600" b="1" dirty="0">
              <a:latin typeface="メイリオ" panose="020B0604030504040204" pitchFamily="50" charset="-128"/>
              <a:ea typeface="メイリオ" panose="020B0604030504040204" pitchFamily="50" charset="-128"/>
            </a:endParaRPr>
          </a:p>
          <a:p>
            <a:endParaRPr lang="ja-JP" altLang="en-US" sz="1600" b="1" dirty="0">
              <a:latin typeface="メイリオ" panose="020B0604030504040204" pitchFamily="50" charset="-128"/>
              <a:ea typeface="メイリオ" panose="020B0604030504040204" pitchFamily="50" charset="-128"/>
            </a:endParaRPr>
          </a:p>
        </p:txBody>
      </p:sp>
      <p:sp>
        <p:nvSpPr>
          <p:cNvPr id="52" name="テキスト ボックス 51">
            <a:extLst>
              <a:ext uri="{FF2B5EF4-FFF2-40B4-BE49-F238E27FC236}">
                <a16:creationId xmlns:a16="http://schemas.microsoft.com/office/drawing/2014/main" id="{6A013054-7987-46D2-89A9-B09248912486}"/>
              </a:ext>
            </a:extLst>
          </p:cNvPr>
          <p:cNvSpPr txBox="1"/>
          <p:nvPr/>
        </p:nvSpPr>
        <p:spPr>
          <a:xfrm>
            <a:off x="4831393" y="1931435"/>
            <a:ext cx="1980000" cy="584775"/>
          </a:xfrm>
          <a:prstGeom prst="rect">
            <a:avLst/>
          </a:prstGeom>
          <a:noFill/>
        </p:spPr>
        <p:txBody>
          <a:bodyPr wrap="square" rtlCol="0">
            <a:spAutoFit/>
          </a:bodyPr>
          <a:lstStyle/>
          <a:p>
            <a:r>
              <a:rPr lang="en-US" altLang="ja-JP" sz="1600" b="1" spc="6" dirty="0">
                <a:latin typeface="メイリオ" panose="020B0604030504040204" pitchFamily="50" charset="-128"/>
                <a:ea typeface="メイリオ" panose="020B0604030504040204" pitchFamily="50" charset="-128"/>
                <a:cs typeface="AoyagiKouzanFontT"/>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マイ</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QR</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コード</a:t>
            </a:r>
            <a:r>
              <a:rPr lang="en-US" altLang="ja-JP" sz="1600" b="1" dirty="0">
                <a:latin typeface="メイリオ" panose="020B0604030504040204" pitchFamily="50" charset="-128"/>
                <a:ea typeface="メイリオ" panose="020B0604030504040204" pitchFamily="50" charset="-128"/>
                <a:cs typeface="AoyagiKouzanFontT"/>
              </a:rPr>
              <a:t>｣</a:t>
            </a:r>
          </a:p>
          <a:p>
            <a:r>
              <a:rPr lang="ja-JP" altLang="en-US" sz="1600" b="1" spc="22" dirty="0">
                <a:latin typeface="メイリオ" panose="020B0604030504040204" pitchFamily="50" charset="-128"/>
                <a:ea typeface="メイリオ" panose="020B0604030504040204" pitchFamily="50" charset="-128"/>
                <a:cs typeface="AoyagiKouzanFontT"/>
              </a:rPr>
              <a:t>を</a:t>
            </a:r>
            <a:r>
              <a:rPr lang="ja-JP" altLang="en-US" sz="1600" b="1" spc="-16" dirty="0">
                <a:latin typeface="メイリオ" panose="020B0604030504040204" pitchFamily="50" charset="-128"/>
                <a:ea typeface="メイリオ" panose="020B0604030504040204" pitchFamily="50" charset="-128"/>
              </a:rPr>
              <a:t>押す</a:t>
            </a:r>
            <a:endParaRPr lang="ja-JP" altLang="en-US" sz="1600" b="1" dirty="0">
              <a:latin typeface="メイリオ" panose="020B0604030504040204" pitchFamily="50" charset="-128"/>
              <a:ea typeface="メイリオ" panose="020B0604030504040204" pitchFamily="50" charset="-128"/>
            </a:endParaRPr>
          </a:p>
        </p:txBody>
      </p:sp>
      <p:sp>
        <p:nvSpPr>
          <p:cNvPr id="72" name="テキスト ボックス 71">
            <a:extLst>
              <a:ext uri="{FF2B5EF4-FFF2-40B4-BE49-F238E27FC236}">
                <a16:creationId xmlns:a16="http://schemas.microsoft.com/office/drawing/2014/main" id="{6A013054-7987-46D2-89A9-B09248912486}"/>
              </a:ext>
            </a:extLst>
          </p:cNvPr>
          <p:cNvSpPr txBox="1"/>
          <p:nvPr/>
        </p:nvSpPr>
        <p:spPr>
          <a:xfrm>
            <a:off x="4403308" y="1922389"/>
            <a:ext cx="540000" cy="510909"/>
          </a:xfrm>
          <a:prstGeom prst="rect">
            <a:avLst/>
          </a:prstGeom>
          <a:noFill/>
        </p:spPr>
        <p:txBody>
          <a:bodyPr wrap="square" rtlCol="0">
            <a:spAutoFit/>
          </a:bodyPr>
          <a:lstStyle/>
          <a:p>
            <a:pPr>
              <a:lnSpc>
                <a:spcPct val="80000"/>
              </a:lnSpc>
            </a:pPr>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79" name="テキスト ボックス 78">
            <a:extLst>
              <a:ext uri="{FF2B5EF4-FFF2-40B4-BE49-F238E27FC236}">
                <a16:creationId xmlns:a16="http://schemas.microsoft.com/office/drawing/2014/main" id="{6A013054-7987-46D2-89A9-B09248912486}"/>
              </a:ext>
            </a:extLst>
          </p:cNvPr>
          <p:cNvSpPr txBox="1"/>
          <p:nvPr/>
        </p:nvSpPr>
        <p:spPr>
          <a:xfrm>
            <a:off x="6827004" y="1937819"/>
            <a:ext cx="1980000" cy="584775"/>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自分の</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QR</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コード</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が表示されます</a:t>
            </a:r>
            <a:endParaRPr lang="ja-JP" altLang="en-US" sz="1600" b="1" dirty="0">
              <a:latin typeface="メイリオ" panose="020B0604030504040204" pitchFamily="50" charset="-128"/>
              <a:ea typeface="メイリオ" panose="020B0604030504040204" pitchFamily="50" charset="-128"/>
            </a:endParaRPr>
          </a:p>
        </p:txBody>
      </p:sp>
      <p:sp>
        <p:nvSpPr>
          <p:cNvPr id="146" name="正方形/長方形 145"/>
          <p:cNvSpPr>
            <a:spLocks noChangeAspect="1"/>
          </p:cNvSpPr>
          <p:nvPr/>
        </p:nvSpPr>
        <p:spPr>
          <a:xfrm>
            <a:off x="1811850" y="3033198"/>
            <a:ext cx="220820" cy="22082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タイトル 1"/>
          <p:cNvSpPr>
            <a:spLocks noGrp="1"/>
          </p:cNvSpPr>
          <p:nvPr>
            <p:ph type="ctrTitle"/>
          </p:nvPr>
        </p:nvSpPr>
        <p:spPr>
          <a:xfrm>
            <a:off x="1767718" y="348936"/>
            <a:ext cx="7200000" cy="720000"/>
          </a:xfrm>
        </p:spPr>
        <p:txBody>
          <a:bodyPr vert="horz">
            <a:noAutofit/>
          </a:bodyPr>
          <a:lstStyle/>
          <a:p>
            <a:pPr>
              <a:lnSpc>
                <a:spcPct val="100000"/>
              </a:lnSpc>
            </a:pPr>
            <a:r>
              <a:rPr kumimoji="0" lang="en-US" altLang="ja-JP" sz="1800" kern="0" dirty="0"/>
              <a:t>LINE</a:t>
            </a:r>
            <a:r>
              <a:rPr kumimoji="0" lang="ja-JP" altLang="en-US" sz="1800" kern="0" dirty="0"/>
              <a:t>の使い方</a:t>
            </a:r>
            <a:br>
              <a:rPr kumimoji="0" lang="ja-JP" altLang="en-US" sz="1800" kern="0" dirty="0"/>
            </a:br>
            <a:r>
              <a:rPr kumimoji="0" lang="en-US" altLang="ja-JP" kern="0" dirty="0"/>
              <a:t>QR</a:t>
            </a:r>
            <a:r>
              <a:rPr kumimoji="0" lang="ja-JP" altLang="en-US" kern="0" dirty="0"/>
              <a:t>コードを使った友だちの追加</a:t>
            </a:r>
          </a:p>
        </p:txBody>
      </p:sp>
      <p:sp>
        <p:nvSpPr>
          <p:cNvPr id="76" name="正方形/長方形 75"/>
          <p:cNvSpPr/>
          <p:nvPr/>
        </p:nvSpPr>
        <p:spPr>
          <a:xfrm>
            <a:off x="5090971" y="4514701"/>
            <a:ext cx="972000" cy="360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p:cNvSpPr>
            <a:spLocks noChangeAspect="1"/>
          </p:cNvSpPr>
          <p:nvPr/>
        </p:nvSpPr>
        <p:spPr>
          <a:xfrm>
            <a:off x="3364531" y="3212976"/>
            <a:ext cx="288000" cy="288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B81CAA9A-2B67-46BF-8BE1-91D8C700C215}"/>
              </a:ext>
            </a:extLst>
          </p:cNvPr>
          <p:cNvSpPr txBox="1"/>
          <p:nvPr/>
        </p:nvSpPr>
        <p:spPr>
          <a:xfrm>
            <a:off x="865003" y="5932956"/>
            <a:ext cx="6494085" cy="276999"/>
          </a:xfrm>
          <a:prstGeom prst="rect">
            <a:avLst/>
          </a:prstGeom>
          <a:noFill/>
        </p:spPr>
        <p:txBody>
          <a:bodyPr wrap="none">
            <a:spAutoFit/>
          </a:bodyPr>
          <a:lstStyle/>
          <a:p>
            <a:r>
              <a:rPr lang="en-US" altLang="ja-JP" sz="1200" b="1" kern="100" dirty="0">
                <a:solidFill>
                  <a:srgbClr val="00965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kern="100" dirty="0">
                <a:solidFill>
                  <a:srgbClr val="009650"/>
                </a:solidFill>
                <a:latin typeface="メイリオ" panose="020B0604030504040204" pitchFamily="50" charset="-128"/>
                <a:ea typeface="メイリオ" panose="020B0604030504040204" pitchFamily="50" charset="-128"/>
                <a:cs typeface="メイリオ" panose="020B0604030504040204" pitchFamily="50" charset="-128"/>
              </a:rPr>
              <a:t>途中、通知の許可や、カメラ・写真へのアクセスの許可などを求められる場合があります</a:t>
            </a:r>
            <a:endParaRPr lang="ja-JP" altLang="en-US" sz="1200" b="1" dirty="0">
              <a:solidFill>
                <a:srgbClr val="009650"/>
              </a:solidFill>
              <a:latin typeface="メイリオ" panose="020B0604030504040204" pitchFamily="50" charset="-128"/>
              <a:ea typeface="メイリオ" panose="020B0604030504040204" pitchFamily="50" charset="-128"/>
            </a:endParaRPr>
          </a:p>
        </p:txBody>
      </p:sp>
      <p:grpSp>
        <p:nvGrpSpPr>
          <p:cNvPr id="67" name="図形グループ 66"/>
          <p:cNvGrpSpPr/>
          <p:nvPr/>
        </p:nvGrpSpPr>
        <p:grpSpPr>
          <a:xfrm>
            <a:off x="4942660" y="4368182"/>
            <a:ext cx="296586" cy="293005"/>
            <a:chOff x="4232441" y="3995693"/>
            <a:chExt cx="296586" cy="293005"/>
          </a:xfrm>
        </p:grpSpPr>
        <p:sp>
          <p:nvSpPr>
            <p:cNvPr id="69" name="円/楕円 68"/>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リーフォーム 69"/>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 name="図形グループ 70"/>
          <p:cNvGrpSpPr/>
          <p:nvPr/>
        </p:nvGrpSpPr>
        <p:grpSpPr>
          <a:xfrm>
            <a:off x="3131840" y="2996952"/>
            <a:ext cx="296586" cy="293005"/>
            <a:chOff x="3546641" y="3995693"/>
            <a:chExt cx="296586" cy="293005"/>
          </a:xfrm>
        </p:grpSpPr>
        <p:sp>
          <p:nvSpPr>
            <p:cNvPr id="73" name="円/楕円 72"/>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フリーフォーム 73"/>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5" name="図形グループ 74"/>
          <p:cNvGrpSpPr/>
          <p:nvPr/>
        </p:nvGrpSpPr>
        <p:grpSpPr>
          <a:xfrm>
            <a:off x="1596092" y="2835010"/>
            <a:ext cx="296587" cy="293005"/>
            <a:chOff x="2897417" y="3995693"/>
            <a:chExt cx="296587" cy="293005"/>
          </a:xfrm>
        </p:grpSpPr>
        <p:sp>
          <p:nvSpPr>
            <p:cNvPr id="78" name="円/楕円 77"/>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7" name="グループ化 6">
            <a:extLst>
              <a:ext uri="{FF2B5EF4-FFF2-40B4-BE49-F238E27FC236}">
                <a16:creationId xmlns:a16="http://schemas.microsoft.com/office/drawing/2014/main" id="{5D6D69C2-75A8-C92E-5172-CAD37C7307BD}"/>
              </a:ext>
            </a:extLst>
          </p:cNvPr>
          <p:cNvGrpSpPr/>
          <p:nvPr/>
        </p:nvGrpSpPr>
        <p:grpSpPr>
          <a:xfrm>
            <a:off x="6948264" y="2925148"/>
            <a:ext cx="1449351" cy="2880000"/>
            <a:chOff x="6919093" y="2721948"/>
            <a:chExt cx="1449351" cy="2880000"/>
          </a:xfrm>
        </p:grpSpPr>
        <p:pic>
          <p:nvPicPr>
            <p:cNvPr id="37" name="図 36" descr="自分のQRコードが表示されている画面の画像"/>
            <p:cNvPicPr>
              <a:picLocks noChangeAspect="1"/>
            </p:cNvPicPr>
            <p:nvPr/>
          </p:nvPicPr>
          <p:blipFill>
            <a:blip r:embed="rId9"/>
            <a:stretch>
              <a:fillRect/>
            </a:stretch>
          </p:blipFill>
          <p:spPr>
            <a:xfrm>
              <a:off x="6919093" y="2721948"/>
              <a:ext cx="1449351" cy="2880000"/>
            </a:xfrm>
            <a:prstGeom prst="rect">
              <a:avLst/>
            </a:prstGeom>
            <a:ln w="9525">
              <a:solidFill>
                <a:schemeClr val="tx1">
                  <a:lumMod val="50000"/>
                  <a:lumOff val="50000"/>
                </a:schemeClr>
              </a:solidFill>
            </a:ln>
          </p:spPr>
        </p:pic>
        <p:pic>
          <p:nvPicPr>
            <p:cNvPr id="6" name="図 5">
              <a:extLst>
                <a:ext uri="{FF2B5EF4-FFF2-40B4-BE49-F238E27FC236}">
                  <a16:creationId xmlns:a16="http://schemas.microsoft.com/office/drawing/2014/main" id="{1739F84A-972A-4FA5-7B07-BCFF85E294E4}"/>
                </a:ext>
              </a:extLst>
            </p:cNvPr>
            <p:cNvPicPr>
              <a:picLocks noChangeAspect="1"/>
            </p:cNvPicPr>
            <p:nvPr/>
          </p:nvPicPr>
          <p:blipFill>
            <a:blip r:embed="rId10"/>
            <a:stretch>
              <a:fillRect/>
            </a:stretch>
          </p:blipFill>
          <p:spPr>
            <a:xfrm>
              <a:off x="6919093" y="4718794"/>
              <a:ext cx="1440000" cy="879963"/>
            </a:xfrm>
            <a:prstGeom prst="rect">
              <a:avLst/>
            </a:prstGeom>
          </p:spPr>
        </p:pic>
      </p:grpSp>
      <p:pic>
        <p:nvPicPr>
          <p:cNvPr id="2" name="図 1">
            <a:extLst>
              <a:ext uri="{FF2B5EF4-FFF2-40B4-BE49-F238E27FC236}">
                <a16:creationId xmlns:a16="http://schemas.microsoft.com/office/drawing/2014/main" id="{CB184D51-15C1-E603-A84C-820309C3C8E5}"/>
              </a:ext>
            </a:extLst>
          </p:cNvPr>
          <p:cNvPicPr>
            <a:picLocks noChangeAspect="1"/>
          </p:cNvPicPr>
          <p:nvPr/>
        </p:nvPicPr>
        <p:blipFill>
          <a:blip r:embed="rId11"/>
          <a:stretch>
            <a:fillRect/>
          </a:stretch>
        </p:blipFill>
        <p:spPr>
          <a:xfrm>
            <a:off x="1591304" y="2210403"/>
            <a:ext cx="380278" cy="268065"/>
          </a:xfrm>
          <a:prstGeom prst="rect">
            <a:avLst/>
          </a:prstGeom>
        </p:spPr>
      </p:pic>
      <p:sp>
        <p:nvSpPr>
          <p:cNvPr id="12" name="矢印: 右 11">
            <a:extLst>
              <a:ext uri="{FF2B5EF4-FFF2-40B4-BE49-F238E27FC236}">
                <a16:creationId xmlns:a16="http://schemas.microsoft.com/office/drawing/2014/main" id="{6FC0AF98-9317-850A-2F61-EBC1959AA8A4}"/>
              </a:ext>
            </a:extLst>
          </p:cNvPr>
          <p:cNvSpPr/>
          <p:nvPr/>
        </p:nvSpPr>
        <p:spPr>
          <a:xfrm>
            <a:off x="2267744" y="3947583"/>
            <a:ext cx="418646" cy="276999"/>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13" name="正方形/長方形 12">
            <a:extLst>
              <a:ext uri="{FF2B5EF4-FFF2-40B4-BE49-F238E27FC236}">
                <a16:creationId xmlns:a16="http://schemas.microsoft.com/office/drawing/2014/main" id="{3BA3CA50-0587-D70C-3B9C-CDFAD35B2A3D}"/>
              </a:ext>
            </a:extLst>
          </p:cNvPr>
          <p:cNvSpPr/>
          <p:nvPr/>
        </p:nvSpPr>
        <p:spPr>
          <a:xfrm>
            <a:off x="852556" y="2980906"/>
            <a:ext cx="257935" cy="83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矢印: 右 13">
            <a:extLst>
              <a:ext uri="{FF2B5EF4-FFF2-40B4-BE49-F238E27FC236}">
                <a16:creationId xmlns:a16="http://schemas.microsoft.com/office/drawing/2014/main" id="{5AD87689-75D3-7BDF-6EF5-88ECDFCF8A7E}"/>
              </a:ext>
            </a:extLst>
          </p:cNvPr>
          <p:cNvSpPr/>
          <p:nvPr/>
        </p:nvSpPr>
        <p:spPr>
          <a:xfrm>
            <a:off x="4293493" y="3947914"/>
            <a:ext cx="418646" cy="276999"/>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16" name="矢印: 右 15">
            <a:extLst>
              <a:ext uri="{FF2B5EF4-FFF2-40B4-BE49-F238E27FC236}">
                <a16:creationId xmlns:a16="http://schemas.microsoft.com/office/drawing/2014/main" id="{06C42D36-6E5B-6889-52B4-499E615BBCE3}"/>
              </a:ext>
            </a:extLst>
          </p:cNvPr>
          <p:cNvSpPr/>
          <p:nvPr/>
        </p:nvSpPr>
        <p:spPr>
          <a:xfrm>
            <a:off x="6385602" y="3933056"/>
            <a:ext cx="418646" cy="276999"/>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Tree>
    <p:extLst>
      <p:ext uri="{BB962C8B-B14F-4D97-AF65-F5344CB8AC3E}">
        <p14:creationId xmlns:p14="http://schemas.microsoft.com/office/powerpoint/2010/main" val="30177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CFEF0DAE-17FB-50DE-9A8D-0FD3A298668A}"/>
              </a:ext>
            </a:extLst>
          </p:cNvPr>
          <p:cNvPicPr>
            <a:picLocks noChangeAspect="1"/>
          </p:cNvPicPr>
          <p:nvPr/>
        </p:nvPicPr>
        <p:blipFill>
          <a:blip r:embed="rId4"/>
          <a:stretch>
            <a:fillRect/>
          </a:stretch>
        </p:blipFill>
        <p:spPr>
          <a:xfrm>
            <a:off x="5229308" y="2752553"/>
            <a:ext cx="1676545" cy="3176291"/>
          </a:xfrm>
          <a:prstGeom prst="rect">
            <a:avLst/>
          </a:prstGeom>
        </p:spPr>
      </p:pic>
      <p:grpSp>
        <p:nvGrpSpPr>
          <p:cNvPr id="3" name="図形グループ 2" descr="QRコードを読み取った画面の画像"/>
          <p:cNvGrpSpPr>
            <a:grpSpLocks noChangeAspect="1"/>
          </p:cNvGrpSpPr>
          <p:nvPr/>
        </p:nvGrpSpPr>
        <p:grpSpPr>
          <a:xfrm>
            <a:off x="1876156" y="2780928"/>
            <a:ext cx="1692000" cy="3147916"/>
            <a:chOff x="2646158" y="2718797"/>
            <a:chExt cx="2030027" cy="3776805"/>
          </a:xfrm>
        </p:grpSpPr>
        <p:pic>
          <p:nvPicPr>
            <p:cNvPr id="74" name="図 73">
              <a:extLst>
                <a:ext uri="{FF2B5EF4-FFF2-40B4-BE49-F238E27FC236}">
                  <a16:creationId xmlns:a16="http://schemas.microsoft.com/office/drawing/2014/main" id="{A3A11FFE-6F23-4B03-AB61-1E01E166B11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977"/>
            <a:stretch/>
          </p:blipFill>
          <p:spPr>
            <a:xfrm>
              <a:off x="2646158" y="2718797"/>
              <a:ext cx="2030027" cy="3776805"/>
            </a:xfrm>
            <a:prstGeom prst="rect">
              <a:avLst/>
            </a:prstGeom>
            <a:ln w="9525">
              <a:solidFill>
                <a:schemeClr val="tx1">
                  <a:lumMod val="50000"/>
                  <a:lumOff val="50000"/>
                </a:schemeClr>
              </a:solidFill>
            </a:ln>
          </p:spPr>
        </p:pic>
        <p:pic>
          <p:nvPicPr>
            <p:cNvPr id="75" name="図 74">
              <a:extLst>
                <a:ext uri="{FF2B5EF4-FFF2-40B4-BE49-F238E27FC236}">
                  <a16:creationId xmlns:a16="http://schemas.microsoft.com/office/drawing/2014/main" id="{369C198B-D66F-491B-8CC4-579883CC7733}"/>
                </a:ext>
              </a:extLst>
            </p:cNvPr>
            <p:cNvPicPr>
              <a:picLocks noChangeAspect="1"/>
            </p:cNvPicPr>
            <p:nvPr/>
          </p:nvPicPr>
          <p:blipFill>
            <a:blip r:embed="rId6"/>
            <a:stretch>
              <a:fillRect/>
            </a:stretch>
          </p:blipFill>
          <p:spPr>
            <a:xfrm>
              <a:off x="3123496" y="3448349"/>
              <a:ext cx="1150620" cy="1149096"/>
            </a:xfrm>
            <a:prstGeom prst="rect">
              <a:avLst/>
            </a:prstGeom>
          </p:spPr>
        </p:pic>
      </p:gr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7" imgW="554" imgH="551" progId="TCLayout.ActiveDocument.1">
                  <p:embed/>
                </p:oleObj>
              </mc:Choice>
              <mc:Fallback>
                <p:oleObj name="think-cell スライド" r:id="rId7"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68" name="テキスト ボックス 67">
            <a:extLst>
              <a:ext uri="{FF2B5EF4-FFF2-40B4-BE49-F238E27FC236}">
                <a16:creationId xmlns:a16="http://schemas.microsoft.com/office/drawing/2014/main" id="{6A013054-7987-46D2-89A9-B09248912486}"/>
              </a:ext>
            </a:extLst>
          </p:cNvPr>
          <p:cNvSpPr txBox="1"/>
          <p:nvPr/>
        </p:nvSpPr>
        <p:spPr>
          <a:xfrm>
            <a:off x="968792" y="1922389"/>
            <a:ext cx="540000" cy="510909"/>
          </a:xfrm>
          <a:prstGeom prst="rect">
            <a:avLst/>
          </a:prstGeom>
          <a:noFill/>
        </p:spPr>
        <p:txBody>
          <a:bodyPr wrap="square" rtlCol="0">
            <a:spAutoFit/>
          </a:bodyPr>
          <a:lstStyle/>
          <a:p>
            <a:pPr>
              <a:lnSpc>
                <a:spcPct val="80000"/>
              </a:lnSpc>
            </a:pPr>
            <a:r>
              <a:rPr lang="ja-JP" altLang="en-US" sz="3200" b="1" dirty="0">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p:txBody>
      </p:sp>
      <p:sp>
        <p:nvSpPr>
          <p:cNvPr id="49" name="テキスト ボックス 48">
            <a:extLst>
              <a:ext uri="{FF2B5EF4-FFF2-40B4-BE49-F238E27FC236}">
                <a16:creationId xmlns:a16="http://schemas.microsoft.com/office/drawing/2014/main" id="{6A013054-7987-46D2-89A9-B09248912486}"/>
              </a:ext>
            </a:extLst>
          </p:cNvPr>
          <p:cNvSpPr txBox="1"/>
          <p:nvPr/>
        </p:nvSpPr>
        <p:spPr>
          <a:xfrm>
            <a:off x="1439592" y="1937371"/>
            <a:ext cx="3362609" cy="830997"/>
          </a:xfrm>
          <a:prstGeom prst="rect">
            <a:avLst/>
          </a:prstGeom>
          <a:noFill/>
        </p:spPr>
        <p:txBody>
          <a:bodyPr wrap="square" lIns="91440" tIns="45720" rIns="91440" bIns="45720" rtlCol="0" anchor="t">
            <a:spAutoFit/>
          </a:bodyPr>
          <a:lstStyle/>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前のページ③の</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600" b="1" dirty="0">
                <a:latin typeface="メイリオ"/>
                <a:ea typeface="メイリオ"/>
                <a:cs typeface="メイリオ" panose="020B0604030504040204" pitchFamily="50" charset="-128"/>
              </a:rPr>
              <a:t>QR</a:t>
            </a:r>
            <a:r>
              <a:rPr lang="ja-JP" altLang="en-US" sz="1600" b="1">
                <a:latin typeface="メイリオ"/>
                <a:ea typeface="メイリオ"/>
                <a:cs typeface="メイリオ" panose="020B0604030504040204" pitchFamily="50" charset="-128"/>
              </a:rPr>
              <a:t>コード読み取り画面を表示して相手の</a:t>
            </a:r>
            <a:r>
              <a:rPr lang="en-US" altLang="ja-JP" sz="1600" b="1" dirty="0">
                <a:latin typeface="メイリオ"/>
                <a:ea typeface="メイリオ"/>
                <a:cs typeface="メイリオ" panose="020B0604030504040204" pitchFamily="50" charset="-128"/>
              </a:rPr>
              <a:t>QR</a:t>
            </a:r>
            <a:r>
              <a:rPr lang="ja-JP" altLang="en-US" sz="1600" b="1">
                <a:latin typeface="メイリオ"/>
                <a:ea typeface="メイリオ"/>
                <a:cs typeface="メイリオ" panose="020B0604030504040204" pitchFamily="50" charset="-128"/>
              </a:rPr>
              <a:t>コードを読み取る</a:t>
            </a:r>
            <a:endParaRPr lang="ja-JP" altLang="en-US" sz="1600" b="1">
              <a:latin typeface="メイリオ"/>
              <a:ea typeface="メイリオ"/>
            </a:endParaRPr>
          </a:p>
        </p:txBody>
      </p:sp>
      <p:sp>
        <p:nvSpPr>
          <p:cNvPr id="52" name="テキスト ボックス 51">
            <a:extLst>
              <a:ext uri="{FF2B5EF4-FFF2-40B4-BE49-F238E27FC236}">
                <a16:creationId xmlns:a16="http://schemas.microsoft.com/office/drawing/2014/main" id="{6A013054-7987-46D2-89A9-B09248912486}"/>
              </a:ext>
            </a:extLst>
          </p:cNvPr>
          <p:cNvSpPr txBox="1"/>
          <p:nvPr/>
        </p:nvSpPr>
        <p:spPr>
          <a:xfrm>
            <a:off x="5148336" y="1931435"/>
            <a:ext cx="2448000" cy="584775"/>
          </a:xfrm>
          <a:prstGeom prst="rect">
            <a:avLst/>
          </a:prstGeom>
          <a:noFill/>
        </p:spPr>
        <p:txBody>
          <a:bodyPr wrap="square" rtlCol="0">
            <a:spAutoFit/>
          </a:bodyPr>
          <a:lstStyle/>
          <a:p>
            <a:r>
              <a:rPr lang="en-US" altLang="ja-JP" sz="1600" b="1" spc="6" dirty="0">
                <a:latin typeface="メイリオ" panose="020B0604030504040204" pitchFamily="50" charset="-128"/>
                <a:ea typeface="メイリオ" panose="020B0604030504040204" pitchFamily="50" charset="-128"/>
                <a:cs typeface="AoyagiKouzanFontT"/>
              </a:rPr>
              <a:t> ｢</a:t>
            </a:r>
            <a:r>
              <a:rPr lang="ja-JP" altLang="en-US" sz="1600" b="1" dirty="0">
                <a:latin typeface="メイリオ" panose="020B0604030504040204" pitchFamily="50" charset="-128"/>
                <a:ea typeface="メイリオ" panose="020B0604030504040204" pitchFamily="50" charset="-128"/>
              </a:rPr>
              <a:t>追加</a:t>
            </a:r>
            <a:r>
              <a:rPr lang="en-US" altLang="ja-JP" sz="1600" b="1" dirty="0">
                <a:latin typeface="メイリオ" panose="020B0604030504040204" pitchFamily="50" charset="-128"/>
                <a:ea typeface="メイリオ" panose="020B0604030504040204" pitchFamily="50" charset="-128"/>
                <a:cs typeface="AoyagiKouzanFontT"/>
              </a:rPr>
              <a:t>｣</a:t>
            </a:r>
            <a:r>
              <a:rPr lang="ja-JP" altLang="en-US" sz="1600" b="1" spc="22" dirty="0">
                <a:latin typeface="メイリオ" panose="020B0604030504040204" pitchFamily="50" charset="-128"/>
                <a:ea typeface="メイリオ" panose="020B0604030504040204" pitchFamily="50" charset="-128"/>
                <a:cs typeface="AoyagiKouzanFontT"/>
              </a:rPr>
              <a:t>を押すと</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友だちに追加されます</a:t>
            </a:r>
            <a:endParaRPr lang="ja-JP" altLang="en-US" sz="1600" b="1" dirty="0">
              <a:latin typeface="メイリオ" panose="020B0604030504040204" pitchFamily="50" charset="-128"/>
              <a:ea typeface="メイリオ" panose="020B0604030504040204" pitchFamily="50" charset="-128"/>
            </a:endParaRPr>
          </a:p>
        </p:txBody>
      </p:sp>
      <p:sp>
        <p:nvSpPr>
          <p:cNvPr id="72" name="テキスト ボックス 71">
            <a:extLst>
              <a:ext uri="{FF2B5EF4-FFF2-40B4-BE49-F238E27FC236}">
                <a16:creationId xmlns:a16="http://schemas.microsoft.com/office/drawing/2014/main" id="{6A013054-7987-46D2-89A9-B09248912486}"/>
              </a:ext>
            </a:extLst>
          </p:cNvPr>
          <p:cNvSpPr txBox="1"/>
          <p:nvPr/>
        </p:nvSpPr>
        <p:spPr>
          <a:xfrm>
            <a:off x="4785128" y="1922389"/>
            <a:ext cx="540000" cy="510909"/>
          </a:xfrm>
          <a:prstGeom prst="rect">
            <a:avLst/>
          </a:prstGeom>
          <a:noFill/>
        </p:spPr>
        <p:txBody>
          <a:bodyPr wrap="square" rtlCol="0">
            <a:spAutoFit/>
          </a:bodyPr>
          <a:lstStyle/>
          <a:p>
            <a:pPr>
              <a:lnSpc>
                <a:spcPct val="80000"/>
              </a:lnSpc>
            </a:pPr>
            <a:r>
              <a:rPr lang="ja-JP" altLang="en-US" sz="3200" b="1" dirty="0">
                <a:solidFill>
                  <a:srgbClr val="009650"/>
                </a:solidFill>
                <a:latin typeface="Meiryo" charset="-128"/>
                <a:ea typeface="Meiryo" charset="-128"/>
                <a:cs typeface="Meiryo" charset="-128"/>
              </a:rPr>
              <a:t>❺</a:t>
            </a:r>
            <a:endParaRPr lang="en-US" altLang="ja-JP" sz="3200" b="1" dirty="0">
              <a:solidFill>
                <a:srgbClr val="009650"/>
              </a:solidFill>
              <a:latin typeface="Meiryo" charset="-128"/>
              <a:ea typeface="Meiryo" charset="-128"/>
              <a:cs typeface="Meiryo" charset="-128"/>
            </a:endParaRPr>
          </a:p>
        </p:txBody>
      </p:sp>
      <p:sp>
        <p:nvSpPr>
          <p:cNvPr id="146" name="正方形/長方形 145"/>
          <p:cNvSpPr>
            <a:spLocks noChangeAspect="1"/>
          </p:cNvSpPr>
          <p:nvPr/>
        </p:nvSpPr>
        <p:spPr>
          <a:xfrm>
            <a:off x="2018564" y="3111463"/>
            <a:ext cx="1440000" cy="1440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タイトル 1"/>
          <p:cNvSpPr>
            <a:spLocks noGrp="1"/>
          </p:cNvSpPr>
          <p:nvPr>
            <p:ph type="ctrTitle"/>
          </p:nvPr>
        </p:nvSpPr>
        <p:spPr>
          <a:xfrm>
            <a:off x="1767718" y="348936"/>
            <a:ext cx="7200000" cy="720000"/>
          </a:xfrm>
        </p:spPr>
        <p:txBody>
          <a:bodyPr vert="horz">
            <a:noAutofit/>
          </a:bodyPr>
          <a:lstStyle/>
          <a:p>
            <a:pPr>
              <a:lnSpc>
                <a:spcPct val="100000"/>
              </a:lnSpc>
            </a:pPr>
            <a:r>
              <a:rPr kumimoji="0" lang="en-US" altLang="ja-JP" sz="1800" kern="0" dirty="0"/>
              <a:t>LINE</a:t>
            </a:r>
            <a:r>
              <a:rPr kumimoji="0" lang="ja-JP" altLang="en-US" sz="1800" kern="0" dirty="0"/>
              <a:t>の使い方</a:t>
            </a:r>
            <a:br>
              <a:rPr kumimoji="0" lang="ja-JP" altLang="en-US" sz="1800" kern="0" dirty="0"/>
            </a:br>
            <a:r>
              <a:rPr kumimoji="0" lang="en-US" altLang="ja-JP" kern="0" dirty="0"/>
              <a:t>QR</a:t>
            </a:r>
            <a:r>
              <a:rPr kumimoji="0" lang="ja-JP" altLang="en-US" kern="0" dirty="0"/>
              <a:t>コードを使った友だちの追加</a:t>
            </a:r>
          </a:p>
        </p:txBody>
      </p:sp>
      <p:grpSp>
        <p:nvGrpSpPr>
          <p:cNvPr id="78" name="グループ化 8" descr="スマートフォンでQRコードを読み取っている人のイラスト"/>
          <p:cNvGrpSpPr/>
          <p:nvPr/>
        </p:nvGrpSpPr>
        <p:grpSpPr>
          <a:xfrm>
            <a:off x="615244" y="4707646"/>
            <a:ext cx="1173854" cy="1075650"/>
            <a:chOff x="1302281" y="4377817"/>
            <a:chExt cx="1514686" cy="1619476"/>
          </a:xfrm>
        </p:grpSpPr>
        <p:sp>
          <p:nvSpPr>
            <p:cNvPr id="80" name="正方形/長方形 79"/>
            <p:cNvSpPr/>
            <p:nvPr/>
          </p:nvSpPr>
          <p:spPr>
            <a:xfrm>
              <a:off x="2301548" y="5006469"/>
              <a:ext cx="443770" cy="4572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1" name="図 80">
              <a:extLst>
                <a:ext uri="{FF2B5EF4-FFF2-40B4-BE49-F238E27FC236}">
                  <a16:creationId xmlns:a16="http://schemas.microsoft.com/office/drawing/2014/main" id="{EF5BBED7-DDCA-46D1-8815-30A05934F9B6}"/>
                </a:ext>
              </a:extLst>
            </p:cNvPr>
            <p:cNvPicPr>
              <a:picLocks noChangeAspect="1"/>
            </p:cNvPicPr>
            <p:nvPr/>
          </p:nvPicPr>
          <p:blipFill>
            <a:blip r:embed="rId9"/>
            <a:stretch>
              <a:fillRect/>
            </a:stretch>
          </p:blipFill>
          <p:spPr>
            <a:xfrm>
              <a:off x="1302281" y="4377817"/>
              <a:ext cx="1514686" cy="1619476"/>
            </a:xfrm>
            <a:prstGeom prst="rect">
              <a:avLst/>
            </a:prstGeom>
          </p:spPr>
        </p:pic>
        <p:pic>
          <p:nvPicPr>
            <p:cNvPr id="84" name="図 83">
              <a:extLst>
                <a:ext uri="{FF2B5EF4-FFF2-40B4-BE49-F238E27FC236}">
                  <a16:creationId xmlns:a16="http://schemas.microsoft.com/office/drawing/2014/main" id="{EF5BBED7-DDCA-46D1-8815-30A05934F9B6}"/>
                </a:ext>
              </a:extLst>
            </p:cNvPr>
            <p:cNvPicPr>
              <a:picLocks noChangeAspect="1"/>
            </p:cNvPicPr>
            <p:nvPr/>
          </p:nvPicPr>
          <p:blipFill rotWithShape="1">
            <a:blip r:embed="rId9"/>
            <a:srcRect l="69431" t="66689" r="8035" b="21253"/>
            <a:stretch/>
          </p:blipFill>
          <p:spPr>
            <a:xfrm flipH="1">
              <a:off x="2351657" y="5463669"/>
              <a:ext cx="341312" cy="195263"/>
            </a:xfrm>
            <a:prstGeom prst="rect">
              <a:avLst/>
            </a:prstGeom>
            <a:noFill/>
            <a:ln>
              <a:noFill/>
            </a:ln>
          </p:spPr>
        </p:pic>
      </p:grpSp>
      <p:sp>
        <p:nvSpPr>
          <p:cNvPr id="39" name="テキスト ボックス 38">
            <a:extLst>
              <a:ext uri="{FF2B5EF4-FFF2-40B4-BE49-F238E27FC236}">
                <a16:creationId xmlns:a16="http://schemas.microsoft.com/office/drawing/2014/main" id="{5052A3E1-EAB4-400D-95E5-FDCAB520DF95}"/>
              </a:ext>
            </a:extLst>
          </p:cNvPr>
          <p:cNvSpPr txBox="1"/>
          <p:nvPr/>
        </p:nvSpPr>
        <p:spPr>
          <a:xfrm>
            <a:off x="445818" y="1405932"/>
            <a:ext cx="2564805" cy="402291"/>
          </a:xfrm>
          <a:prstGeom prst="rect">
            <a:avLst/>
          </a:prstGeom>
          <a:noFill/>
        </p:spPr>
        <p:txBody>
          <a:bodyPr wrap="none" lIns="0" tIns="46800" rIns="0" bIns="46800">
            <a:spAutoFit/>
          </a:bodyPr>
          <a:lstStyle/>
          <a:p>
            <a:r>
              <a:rPr lang="en-US" altLang="ja-JP" sz="2000" b="1" dirty="0">
                <a:solidFill>
                  <a:srgbClr val="00965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solidFill>
                  <a:srgbClr val="009650"/>
                </a:solidFill>
                <a:latin typeface="メイリオ" panose="020B0604030504040204" pitchFamily="50" charset="-128"/>
                <a:ea typeface="メイリオ" panose="020B0604030504040204" pitchFamily="50" charset="-128"/>
                <a:cs typeface="メイリオ" panose="020B0604030504040204" pitchFamily="50" charset="-128"/>
              </a:rPr>
              <a:t>相手側の操作方法</a:t>
            </a:r>
            <a:r>
              <a:rPr lang="en-US" altLang="ja-JP" sz="2000" b="1" dirty="0">
                <a:solidFill>
                  <a:srgbClr val="00965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dirty="0">
              <a:solidFill>
                <a:srgbClr val="009650"/>
              </a:solidFill>
            </a:endParaRPr>
          </a:p>
        </p:txBody>
      </p:sp>
      <p:grpSp>
        <p:nvGrpSpPr>
          <p:cNvPr id="41" name="図形グループ 40"/>
          <p:cNvGrpSpPr/>
          <p:nvPr/>
        </p:nvGrpSpPr>
        <p:grpSpPr>
          <a:xfrm>
            <a:off x="1875900" y="2957197"/>
            <a:ext cx="296586" cy="293005"/>
            <a:chOff x="5101121" y="3995693"/>
            <a:chExt cx="296586" cy="293005"/>
          </a:xfrm>
        </p:grpSpPr>
        <p:sp>
          <p:nvSpPr>
            <p:cNvPr id="42" name="円/楕円 41"/>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42"/>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正方形/長方形 6">
            <a:extLst>
              <a:ext uri="{FF2B5EF4-FFF2-40B4-BE49-F238E27FC236}">
                <a16:creationId xmlns:a16="http://schemas.microsoft.com/office/drawing/2014/main" id="{3BCC385C-72AA-DE29-F19E-EA27CC491D55}"/>
              </a:ext>
            </a:extLst>
          </p:cNvPr>
          <p:cNvSpPr/>
          <p:nvPr/>
        </p:nvSpPr>
        <p:spPr>
          <a:xfrm>
            <a:off x="5449047" y="5245471"/>
            <a:ext cx="360040" cy="353951"/>
          </a:xfrm>
          <a:prstGeom prst="rect">
            <a:avLst/>
          </a:prstGeom>
          <a:noFill/>
          <a:ln w="19050">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右 20">
            <a:extLst>
              <a:ext uri="{FF2B5EF4-FFF2-40B4-BE49-F238E27FC236}">
                <a16:creationId xmlns:a16="http://schemas.microsoft.com/office/drawing/2014/main" id="{CD47560F-EA28-CF67-BFA1-53CA9E9141DC}"/>
              </a:ext>
            </a:extLst>
          </p:cNvPr>
          <p:cNvSpPr/>
          <p:nvPr/>
        </p:nvSpPr>
        <p:spPr>
          <a:xfrm>
            <a:off x="3973083" y="3955088"/>
            <a:ext cx="804563" cy="596375"/>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grpSp>
        <p:nvGrpSpPr>
          <p:cNvPr id="23" name="グループ化 22">
            <a:extLst>
              <a:ext uri="{FF2B5EF4-FFF2-40B4-BE49-F238E27FC236}">
                <a16:creationId xmlns:a16="http://schemas.microsoft.com/office/drawing/2014/main" id="{1AF2E6A4-BB7F-E64F-2CA3-519022B52B2A}"/>
              </a:ext>
            </a:extLst>
          </p:cNvPr>
          <p:cNvGrpSpPr/>
          <p:nvPr/>
        </p:nvGrpSpPr>
        <p:grpSpPr>
          <a:xfrm>
            <a:off x="5151524" y="4950305"/>
            <a:ext cx="377968" cy="461665"/>
            <a:chOff x="10199784" y="4162359"/>
            <a:chExt cx="377968" cy="461665"/>
          </a:xfrm>
        </p:grpSpPr>
        <p:sp>
          <p:nvSpPr>
            <p:cNvPr id="38" name="円/楕円 37"/>
            <p:cNvSpPr/>
            <p:nvPr/>
          </p:nvSpPr>
          <p:spPr>
            <a:xfrm>
              <a:off x="10316062" y="4247392"/>
              <a:ext cx="261690" cy="2587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ED476EEB-F7A7-DE21-F52E-BE1C6E08B470}"/>
                </a:ext>
              </a:extLst>
            </p:cNvPr>
            <p:cNvSpPr txBox="1"/>
            <p:nvPr/>
          </p:nvSpPr>
          <p:spPr>
            <a:xfrm>
              <a:off x="10199784" y="4162359"/>
              <a:ext cx="301432" cy="461665"/>
            </a:xfrm>
            <a:prstGeom prst="rect">
              <a:avLst/>
            </a:prstGeom>
            <a:noFill/>
          </p:spPr>
          <p:txBody>
            <a:bodyPr wrap="square" rtlCol="0">
              <a:spAutoFit/>
            </a:bodyPr>
            <a:lstStyle/>
            <a:p>
              <a:r>
                <a:rPr kumimoji="1" lang="ja-JP" altLang="en-US" sz="2400" b="1" dirty="0">
                  <a:solidFill>
                    <a:schemeClr val="accent2"/>
                  </a:solidFill>
                </a:rPr>
                <a:t>❺</a:t>
              </a:r>
            </a:p>
          </p:txBody>
        </p:sp>
      </p:grpSp>
    </p:spTree>
    <p:extLst>
      <p:ext uri="{BB962C8B-B14F-4D97-AF65-F5344CB8AC3E}">
        <p14:creationId xmlns:p14="http://schemas.microsoft.com/office/powerpoint/2010/main" val="1620394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図 56" descr="招待方法を選択する画面の画像">
            <a:extLst>
              <a:ext uri="{FF2B5EF4-FFF2-40B4-BE49-F238E27FC236}">
                <a16:creationId xmlns:a16="http://schemas.microsoft.com/office/drawing/2014/main" id="{D055A13E-434C-4842-B8D3-D749E339851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6817" b="-1"/>
          <a:stretch/>
        </p:blipFill>
        <p:spPr>
          <a:xfrm>
            <a:off x="4905014" y="3111481"/>
            <a:ext cx="1459765" cy="861592"/>
          </a:xfrm>
          <a:prstGeom prst="rect">
            <a:avLst/>
          </a:prstGeom>
          <a:ln w="9525">
            <a:solidFill>
              <a:schemeClr val="tx1">
                <a:lumMod val="50000"/>
                <a:lumOff val="50000"/>
              </a:schemeClr>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8899170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20172"/>
            <a:ext cx="8384676" cy="360000"/>
          </a:xfrm>
        </p:spPr>
        <p:txBody>
          <a:bodyPr>
            <a:noAutofit/>
          </a:bodyPr>
          <a:lstStyle/>
          <a:p>
            <a:r>
              <a:rPr lang="ja-JP" altLang="en-US" dirty="0"/>
              <a:t>メールで</a:t>
            </a:r>
            <a:r>
              <a:rPr lang="en-US" altLang="ja-JP" dirty="0"/>
              <a:t>LINE</a:t>
            </a:r>
            <a:r>
              <a:rPr lang="ja-JP" altLang="en-US" dirty="0"/>
              <a:t>の「友だち」を追加する方法です。</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sp>
        <p:nvSpPr>
          <p:cNvPr id="43" name="テキスト ボックス 42">
            <a:extLst>
              <a:ext uri="{FF2B5EF4-FFF2-40B4-BE49-F238E27FC236}">
                <a16:creationId xmlns:a16="http://schemas.microsoft.com/office/drawing/2014/main" id="{6A013054-7987-46D2-89A9-B09248912486}"/>
              </a:ext>
            </a:extLst>
          </p:cNvPr>
          <p:cNvSpPr txBox="1"/>
          <p:nvPr/>
        </p:nvSpPr>
        <p:spPr>
          <a:xfrm>
            <a:off x="6372200" y="1872444"/>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p:txBody>
      </p:sp>
      <p:sp>
        <p:nvSpPr>
          <p:cNvPr id="99" name="テキスト ボックス 98">
            <a:extLst>
              <a:ext uri="{FF2B5EF4-FFF2-40B4-BE49-F238E27FC236}">
                <a16:creationId xmlns:a16="http://schemas.microsoft.com/office/drawing/2014/main" id="{6A013054-7987-46D2-89A9-B09248912486}"/>
              </a:ext>
            </a:extLst>
          </p:cNvPr>
          <p:cNvSpPr txBox="1"/>
          <p:nvPr/>
        </p:nvSpPr>
        <p:spPr>
          <a:xfrm>
            <a:off x="6868989" y="1939064"/>
            <a:ext cx="2005392" cy="830997"/>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招待する人の</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名前の右に</a:t>
            </a: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ある</a:t>
            </a:r>
            <a:r>
              <a:rPr lang="en-US" altLang="ja-JP" sz="1600" b="1" spc="6" dirty="0">
                <a:latin typeface="メイリオ" panose="020B0604030504040204" pitchFamily="50" charset="-128"/>
                <a:ea typeface="メイリオ" panose="020B0604030504040204" pitchFamily="50" charset="-128"/>
                <a:cs typeface="AoyagiKouzanFontT"/>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招待</a:t>
            </a:r>
            <a:r>
              <a:rPr lang="en-US" altLang="ja-JP" sz="1600" b="1" spc="-16" dirty="0">
                <a:latin typeface="メイリオ" panose="020B0604030504040204" pitchFamily="50" charset="-128"/>
                <a:ea typeface="メイリオ" panose="020B0604030504040204" pitchFamily="50" charset="-128"/>
                <a:cs typeface="AoyagiKouzanFontT"/>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を押す</a:t>
            </a:r>
            <a:endParaRPr lang="ja-JP" altLang="en-US" sz="1600" b="1" dirty="0">
              <a:latin typeface="メイリオ" panose="020B0604030504040204" pitchFamily="50" charset="-128"/>
              <a:ea typeface="メイリオ" panose="020B0604030504040204" pitchFamily="50" charset="-128"/>
            </a:endParaRPr>
          </a:p>
        </p:txBody>
      </p:sp>
      <p:sp>
        <p:nvSpPr>
          <p:cNvPr id="70" name="テキスト ボックス 69">
            <a:extLst>
              <a:ext uri="{FF2B5EF4-FFF2-40B4-BE49-F238E27FC236}">
                <a16:creationId xmlns:a16="http://schemas.microsoft.com/office/drawing/2014/main" id="{AFACBEF1-830F-4C48-8857-4371B098D050}"/>
              </a:ext>
            </a:extLst>
          </p:cNvPr>
          <p:cNvSpPr txBox="1"/>
          <p:nvPr/>
        </p:nvSpPr>
        <p:spPr>
          <a:xfrm>
            <a:off x="983604" y="5995310"/>
            <a:ext cx="5770811" cy="184666"/>
          </a:xfrm>
          <a:prstGeom prst="rect">
            <a:avLst/>
          </a:prstGeom>
          <a:noFill/>
        </p:spPr>
        <p:txBody>
          <a:bodyPr wrap="none" lIns="0" tIns="0" rIns="0" bIns="0">
            <a:spAutoFit/>
          </a:bodyPr>
          <a:lstStyle/>
          <a:p>
            <a:r>
              <a:rPr lang="en-US" altLang="ja-JP" sz="1200" b="1" kern="100" dirty="0">
                <a:solidFill>
                  <a:srgbClr val="00965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200" b="1" kern="100" dirty="0">
                <a:solidFill>
                  <a:srgbClr val="009650"/>
                </a:solidFill>
                <a:latin typeface="メイリオ" panose="020B0604030504040204" pitchFamily="50" charset="-128"/>
                <a:ea typeface="メイリオ" panose="020B0604030504040204" pitchFamily="50" charset="-128"/>
                <a:cs typeface="メイリオ" panose="020B0604030504040204" pitchFamily="50" charset="-128"/>
              </a:rPr>
              <a:t>途中、連絡先へのアクセスに関する端末の設定変更を求められる場合があります</a:t>
            </a:r>
            <a:endParaRPr lang="ja-JP" altLang="en-US" sz="1200" b="1" dirty="0">
              <a:solidFill>
                <a:srgbClr val="009650"/>
              </a:solidFill>
              <a:latin typeface="メイリオ" panose="020B0604030504040204" pitchFamily="50" charset="-128"/>
              <a:ea typeface="メイリオ" panose="020B0604030504040204" pitchFamily="50" charset="-128"/>
            </a:endParaRPr>
          </a:p>
        </p:txBody>
      </p:sp>
      <p:sp>
        <p:nvSpPr>
          <p:cNvPr id="45" name="タイトル 1"/>
          <p:cNvSpPr>
            <a:spLocks noGrp="1"/>
          </p:cNvSpPr>
          <p:nvPr>
            <p:ph type="ctrTitle"/>
          </p:nvPr>
        </p:nvSpPr>
        <p:spPr>
          <a:xfrm>
            <a:off x="1767718" y="348936"/>
            <a:ext cx="7200000" cy="720000"/>
          </a:xfrm>
        </p:spPr>
        <p:txBody>
          <a:bodyPr vert="horz">
            <a:noAutofit/>
          </a:bodyPr>
          <a:lstStyle/>
          <a:p>
            <a:pPr>
              <a:lnSpc>
                <a:spcPct val="100000"/>
              </a:lnSpc>
            </a:pPr>
            <a:r>
              <a:rPr kumimoji="0" lang="en-US" altLang="ja-JP" sz="1800" kern="0" dirty="0"/>
              <a:t>LINE</a:t>
            </a:r>
            <a:r>
              <a:rPr kumimoji="0" lang="ja-JP" altLang="en-US" sz="1800" kern="0" dirty="0"/>
              <a:t>の使い方</a:t>
            </a:r>
            <a:br>
              <a:rPr kumimoji="0" lang="ja-JP" altLang="en-US" sz="1800" kern="0" dirty="0"/>
            </a:br>
            <a:r>
              <a:rPr kumimoji="0" lang="ja-JP" altLang="en-US" kern="0" dirty="0"/>
              <a:t>メールを使って友だちに追加する方法</a:t>
            </a:r>
          </a:p>
        </p:txBody>
      </p:sp>
      <p:sp>
        <p:nvSpPr>
          <p:cNvPr id="56" name="テキスト ボックス 55">
            <a:extLst>
              <a:ext uri="{FF2B5EF4-FFF2-40B4-BE49-F238E27FC236}">
                <a16:creationId xmlns:a16="http://schemas.microsoft.com/office/drawing/2014/main" id="{6A013054-7987-46D2-89A9-B09248912486}"/>
              </a:ext>
            </a:extLst>
          </p:cNvPr>
          <p:cNvSpPr txBox="1"/>
          <p:nvPr/>
        </p:nvSpPr>
        <p:spPr>
          <a:xfrm>
            <a:off x="4240443" y="1837019"/>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pic>
        <p:nvPicPr>
          <p:cNvPr id="3" name="図 2">
            <a:extLst>
              <a:ext uri="{FF2B5EF4-FFF2-40B4-BE49-F238E27FC236}">
                <a16:creationId xmlns:a16="http://schemas.microsoft.com/office/drawing/2014/main" id="{11CCB34E-FC05-9642-B73A-0DD22FA14985}"/>
              </a:ext>
            </a:extLst>
          </p:cNvPr>
          <p:cNvPicPr>
            <a:picLocks noChangeAspect="1"/>
          </p:cNvPicPr>
          <p:nvPr/>
        </p:nvPicPr>
        <p:blipFill>
          <a:blip r:embed="rId7"/>
          <a:stretch>
            <a:fillRect/>
          </a:stretch>
        </p:blipFill>
        <p:spPr>
          <a:xfrm>
            <a:off x="2810153" y="2918459"/>
            <a:ext cx="1466017" cy="2244483"/>
          </a:xfrm>
          <a:prstGeom prst="rect">
            <a:avLst/>
          </a:prstGeom>
        </p:spPr>
      </p:pic>
      <p:pic>
        <p:nvPicPr>
          <p:cNvPr id="6" name="図 5" descr="「LINE」のホーム画面の画像">
            <a:extLst>
              <a:ext uri="{FF2B5EF4-FFF2-40B4-BE49-F238E27FC236}">
                <a16:creationId xmlns:a16="http://schemas.microsoft.com/office/drawing/2014/main" id="{B94B5B1A-CAF7-D781-1F3B-635474E526D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5736" y="2956717"/>
            <a:ext cx="1440000" cy="2881442"/>
          </a:xfrm>
          <a:prstGeom prst="rect">
            <a:avLst/>
          </a:prstGeom>
          <a:ln w="9525">
            <a:solidFill>
              <a:schemeClr val="tx1">
                <a:lumMod val="50000"/>
                <a:lumOff val="50000"/>
              </a:schemeClr>
            </a:solidFill>
          </a:ln>
        </p:spPr>
      </p:pic>
      <p:sp>
        <p:nvSpPr>
          <p:cNvPr id="7" name="テキスト ボックス 6">
            <a:extLst>
              <a:ext uri="{FF2B5EF4-FFF2-40B4-BE49-F238E27FC236}">
                <a16:creationId xmlns:a16="http://schemas.microsoft.com/office/drawing/2014/main" id="{5DF24FFD-62AC-B3C7-8B0C-D46AE869DEE9}"/>
              </a:ext>
            </a:extLst>
          </p:cNvPr>
          <p:cNvSpPr txBox="1"/>
          <p:nvPr/>
        </p:nvSpPr>
        <p:spPr>
          <a:xfrm>
            <a:off x="2899654" y="1919931"/>
            <a:ext cx="1490827" cy="338554"/>
          </a:xfrm>
          <a:prstGeom prst="rect">
            <a:avLst/>
          </a:prstGeom>
          <a:noFill/>
        </p:spPr>
        <p:txBody>
          <a:bodyPr wrap="square" rtlCol="0">
            <a:spAutoFit/>
          </a:bodyPr>
          <a:lstStyle/>
          <a:p>
            <a:r>
              <a:rPr lang="en-US" altLang="ja-JP" sz="1600" b="1" spc="-16" dirty="0">
                <a:latin typeface="メイリオ" panose="020B0604030504040204" pitchFamily="50" charset="-128"/>
                <a:ea typeface="メイリオ" panose="020B0604030504040204" pitchFamily="50" charset="-128"/>
                <a:cs typeface="AoyagiKouzanFontT"/>
              </a:rPr>
              <a:t>｢</a:t>
            </a:r>
            <a:r>
              <a:rPr lang="ja-JP" altLang="en-US" sz="1600" b="1" spc="-16" dirty="0">
                <a:latin typeface="メイリオ" panose="020B0604030504040204" pitchFamily="50" charset="-128"/>
                <a:ea typeface="メイリオ" panose="020B0604030504040204" pitchFamily="50" charset="-128"/>
                <a:cs typeface="AoyagiKouzanFontT"/>
              </a:rPr>
              <a:t>招待</a:t>
            </a:r>
            <a:r>
              <a:rPr lang="en-US" altLang="ja-JP" sz="1600" b="1" spc="-16" dirty="0">
                <a:latin typeface="メイリオ" panose="020B0604030504040204" pitchFamily="50" charset="-128"/>
                <a:ea typeface="メイリオ" panose="020B0604030504040204" pitchFamily="50" charset="-128"/>
                <a:cs typeface="AoyagiKouzanFontT"/>
              </a:rPr>
              <a:t>｣</a:t>
            </a:r>
            <a:r>
              <a:rPr lang="ja-JP" altLang="en-US" sz="1600" b="1" spc="-16" dirty="0">
                <a:latin typeface="メイリオ" panose="020B0604030504040204" pitchFamily="50" charset="-128"/>
                <a:ea typeface="メイリオ" panose="020B0604030504040204" pitchFamily="50" charset="-128"/>
                <a:cs typeface="AoyagiKouzanFontT"/>
              </a:rPr>
              <a:t>を押す</a:t>
            </a:r>
            <a:endParaRPr lang="ja-JP" altLang="en-US" sz="1600" b="1"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885110DF-420A-6054-2409-9CCEA2E3CC69}"/>
              </a:ext>
            </a:extLst>
          </p:cNvPr>
          <p:cNvSpPr txBox="1"/>
          <p:nvPr/>
        </p:nvSpPr>
        <p:spPr>
          <a:xfrm>
            <a:off x="289873" y="1910885"/>
            <a:ext cx="540000" cy="510909"/>
          </a:xfrm>
          <a:prstGeom prst="rect">
            <a:avLst/>
          </a:prstGeom>
          <a:noFill/>
        </p:spPr>
        <p:txBody>
          <a:bodyPr wrap="square" rtlCol="0">
            <a:spAutoFit/>
          </a:bodyPr>
          <a:lstStyle/>
          <a:p>
            <a:pPr>
              <a:lnSpc>
                <a:spcPct val="80000"/>
              </a:lnSpc>
            </a:pPr>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9" name="テキスト ボックス 8">
            <a:extLst>
              <a:ext uri="{FF2B5EF4-FFF2-40B4-BE49-F238E27FC236}">
                <a16:creationId xmlns:a16="http://schemas.microsoft.com/office/drawing/2014/main" id="{AD867C6F-25BD-50D3-4EB9-9BFB7D0864C1}"/>
              </a:ext>
            </a:extLst>
          </p:cNvPr>
          <p:cNvSpPr txBox="1"/>
          <p:nvPr/>
        </p:nvSpPr>
        <p:spPr>
          <a:xfrm>
            <a:off x="2471569" y="1910885"/>
            <a:ext cx="540000" cy="510909"/>
          </a:xfrm>
          <a:prstGeom prst="rect">
            <a:avLst/>
          </a:prstGeom>
          <a:noFill/>
        </p:spPr>
        <p:txBody>
          <a:bodyPr wrap="square" rtlCol="0">
            <a:spAutoFit/>
          </a:bodyPr>
          <a:lstStyle/>
          <a:p>
            <a:pPr>
              <a:lnSpc>
                <a:spcPct val="80000"/>
              </a:lnSpc>
            </a:pPr>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10" name="テキスト ボックス 9">
            <a:extLst>
              <a:ext uri="{FF2B5EF4-FFF2-40B4-BE49-F238E27FC236}">
                <a16:creationId xmlns:a16="http://schemas.microsoft.com/office/drawing/2014/main" id="{0505B60E-EDE8-E35D-8183-EB67CFCF853A}"/>
              </a:ext>
            </a:extLst>
          </p:cNvPr>
          <p:cNvSpPr txBox="1"/>
          <p:nvPr/>
        </p:nvSpPr>
        <p:spPr>
          <a:xfrm>
            <a:off x="721921" y="1938593"/>
            <a:ext cx="1836000" cy="1077218"/>
          </a:xfrm>
          <a:prstGeom prst="rect">
            <a:avLst/>
          </a:prstGeom>
          <a:noFill/>
        </p:spPr>
        <p:txBody>
          <a:bodyPr wrap="square" rtlCol="0">
            <a:spAutoFit/>
          </a:bodyPr>
          <a:lstStyle/>
          <a:p>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LINE</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を起動し、右上の「　　」を押す</a:t>
            </a:r>
            <a:endParaRPr lang="ja-JP" altLang="en-US" sz="1600" b="1" dirty="0">
              <a:latin typeface="メイリオ" panose="020B0604030504040204" pitchFamily="50" charset="-128"/>
              <a:ea typeface="メイリオ" panose="020B0604030504040204" pitchFamily="50" charset="-128"/>
            </a:endParaRPr>
          </a:p>
          <a:p>
            <a:endParaRPr lang="ja-JP" altLang="en-US" sz="1600" b="1" dirty="0">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3C3BDF25-76B7-4F82-718A-5774D5CE41ED}"/>
              </a:ext>
            </a:extLst>
          </p:cNvPr>
          <p:cNvSpPr>
            <a:spLocks noChangeAspect="1"/>
          </p:cNvSpPr>
          <p:nvPr/>
        </p:nvSpPr>
        <p:spPr>
          <a:xfrm>
            <a:off x="1818780" y="3021694"/>
            <a:ext cx="220820" cy="22082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90144CE3-6594-B822-F9B6-B781E3FD2D97}"/>
              </a:ext>
            </a:extLst>
          </p:cNvPr>
          <p:cNvSpPr>
            <a:spLocks noChangeAspect="1"/>
          </p:cNvSpPr>
          <p:nvPr/>
        </p:nvSpPr>
        <p:spPr>
          <a:xfrm>
            <a:off x="2922166" y="3201472"/>
            <a:ext cx="288000" cy="288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図形グループ 70">
            <a:extLst>
              <a:ext uri="{FF2B5EF4-FFF2-40B4-BE49-F238E27FC236}">
                <a16:creationId xmlns:a16="http://schemas.microsoft.com/office/drawing/2014/main" id="{36A2F531-C8E6-7D67-1E65-6026ACF52854}"/>
              </a:ext>
            </a:extLst>
          </p:cNvPr>
          <p:cNvGrpSpPr/>
          <p:nvPr/>
        </p:nvGrpSpPr>
        <p:grpSpPr>
          <a:xfrm>
            <a:off x="2696037" y="2985448"/>
            <a:ext cx="296586" cy="293005"/>
            <a:chOff x="3546641" y="3995693"/>
            <a:chExt cx="296586" cy="293005"/>
          </a:xfrm>
        </p:grpSpPr>
        <p:sp>
          <p:nvSpPr>
            <p:cNvPr id="16" name="円/楕円 72">
              <a:extLst>
                <a:ext uri="{FF2B5EF4-FFF2-40B4-BE49-F238E27FC236}">
                  <a16:creationId xmlns:a16="http://schemas.microsoft.com/office/drawing/2014/main" id="{524BF4A1-2706-A109-97C3-367FDD6FF40F}"/>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73">
              <a:extLst>
                <a:ext uri="{FF2B5EF4-FFF2-40B4-BE49-F238E27FC236}">
                  <a16:creationId xmlns:a16="http://schemas.microsoft.com/office/drawing/2014/main" id="{9FBADA5A-52AB-31A1-F018-F0B2A20952C3}"/>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図形グループ 74">
            <a:extLst>
              <a:ext uri="{FF2B5EF4-FFF2-40B4-BE49-F238E27FC236}">
                <a16:creationId xmlns:a16="http://schemas.microsoft.com/office/drawing/2014/main" id="{2A62067E-0C62-3A5E-DDB6-EA304E2734B2}"/>
              </a:ext>
            </a:extLst>
          </p:cNvPr>
          <p:cNvGrpSpPr/>
          <p:nvPr/>
        </p:nvGrpSpPr>
        <p:grpSpPr>
          <a:xfrm>
            <a:off x="1596252" y="2823506"/>
            <a:ext cx="296587" cy="293005"/>
            <a:chOff x="2897417" y="3995693"/>
            <a:chExt cx="296587" cy="293005"/>
          </a:xfrm>
        </p:grpSpPr>
        <p:sp>
          <p:nvSpPr>
            <p:cNvPr id="19" name="円/楕円 77">
              <a:extLst>
                <a:ext uri="{FF2B5EF4-FFF2-40B4-BE49-F238E27FC236}">
                  <a16:creationId xmlns:a16="http://schemas.microsoft.com/office/drawing/2014/main" id="{96E38D45-7248-CDDF-9036-5FFCF810BC74}"/>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4C911FD2-807C-0FB2-F479-9F6DA9B73EE7}"/>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pic>
        <p:nvPicPr>
          <p:cNvPr id="22" name="図 21">
            <a:extLst>
              <a:ext uri="{FF2B5EF4-FFF2-40B4-BE49-F238E27FC236}">
                <a16:creationId xmlns:a16="http://schemas.microsoft.com/office/drawing/2014/main" id="{51A05897-727B-E699-6C50-452E42CC2EDB}"/>
              </a:ext>
            </a:extLst>
          </p:cNvPr>
          <p:cNvPicPr>
            <a:picLocks noChangeAspect="1"/>
          </p:cNvPicPr>
          <p:nvPr/>
        </p:nvPicPr>
        <p:blipFill>
          <a:blip r:embed="rId9"/>
          <a:stretch>
            <a:fillRect/>
          </a:stretch>
        </p:blipFill>
        <p:spPr>
          <a:xfrm>
            <a:off x="1629657" y="2198899"/>
            <a:ext cx="380278" cy="268065"/>
          </a:xfrm>
          <a:prstGeom prst="rect">
            <a:avLst/>
          </a:prstGeom>
        </p:spPr>
      </p:pic>
      <p:sp>
        <p:nvSpPr>
          <p:cNvPr id="23" name="矢印: 右 22">
            <a:extLst>
              <a:ext uri="{FF2B5EF4-FFF2-40B4-BE49-F238E27FC236}">
                <a16:creationId xmlns:a16="http://schemas.microsoft.com/office/drawing/2014/main" id="{920A6FE5-FB06-9596-9DFE-7732617A8B67}"/>
              </a:ext>
            </a:extLst>
          </p:cNvPr>
          <p:cNvSpPr/>
          <p:nvPr/>
        </p:nvSpPr>
        <p:spPr>
          <a:xfrm>
            <a:off x="2306097" y="3936079"/>
            <a:ext cx="418646" cy="276999"/>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24" name="正方形/長方形 23">
            <a:extLst>
              <a:ext uri="{FF2B5EF4-FFF2-40B4-BE49-F238E27FC236}">
                <a16:creationId xmlns:a16="http://schemas.microsoft.com/office/drawing/2014/main" id="{2714F42B-D67A-8B76-EDEA-185A57C8DD7C}"/>
              </a:ext>
            </a:extLst>
          </p:cNvPr>
          <p:cNvSpPr/>
          <p:nvPr/>
        </p:nvSpPr>
        <p:spPr>
          <a:xfrm>
            <a:off x="890909" y="2969402"/>
            <a:ext cx="257935" cy="83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1" name="図 30">
            <a:extLst>
              <a:ext uri="{FF2B5EF4-FFF2-40B4-BE49-F238E27FC236}">
                <a16:creationId xmlns:a16="http://schemas.microsoft.com/office/drawing/2014/main" id="{FEB7267C-52B1-8948-82DB-1C73B8A68590}"/>
              </a:ext>
            </a:extLst>
          </p:cNvPr>
          <p:cNvPicPr>
            <a:picLocks noChangeAspect="1"/>
          </p:cNvPicPr>
          <p:nvPr/>
        </p:nvPicPr>
        <p:blipFill>
          <a:blip r:embed="rId10"/>
          <a:stretch>
            <a:fillRect/>
          </a:stretch>
        </p:blipFill>
        <p:spPr>
          <a:xfrm>
            <a:off x="6952493" y="2919655"/>
            <a:ext cx="1497410" cy="2708950"/>
          </a:xfrm>
          <a:prstGeom prst="rect">
            <a:avLst/>
          </a:prstGeom>
          <a:ln>
            <a:solidFill>
              <a:schemeClr val="tx1"/>
            </a:solidFill>
          </a:ln>
        </p:spPr>
      </p:pic>
      <p:sp>
        <p:nvSpPr>
          <p:cNvPr id="94" name="正方形/長方形 93"/>
          <p:cNvSpPr>
            <a:spLocks/>
          </p:cNvSpPr>
          <p:nvPr/>
        </p:nvSpPr>
        <p:spPr>
          <a:xfrm>
            <a:off x="8139970" y="3371907"/>
            <a:ext cx="322282" cy="273117"/>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矢印: 右 33">
            <a:extLst>
              <a:ext uri="{FF2B5EF4-FFF2-40B4-BE49-F238E27FC236}">
                <a16:creationId xmlns:a16="http://schemas.microsoft.com/office/drawing/2014/main" id="{880EC3B6-4228-75BF-302B-382064FD4662}"/>
              </a:ext>
            </a:extLst>
          </p:cNvPr>
          <p:cNvSpPr/>
          <p:nvPr/>
        </p:nvSpPr>
        <p:spPr>
          <a:xfrm>
            <a:off x="6416435" y="3931553"/>
            <a:ext cx="418646" cy="276999"/>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35" name="矢印: 右 34">
            <a:extLst>
              <a:ext uri="{FF2B5EF4-FFF2-40B4-BE49-F238E27FC236}">
                <a16:creationId xmlns:a16="http://schemas.microsoft.com/office/drawing/2014/main" id="{A213327F-F460-F7D8-F819-4034FE51C63C}"/>
              </a:ext>
            </a:extLst>
          </p:cNvPr>
          <p:cNvSpPr/>
          <p:nvPr/>
        </p:nvSpPr>
        <p:spPr>
          <a:xfrm>
            <a:off x="4381067" y="3938857"/>
            <a:ext cx="418646" cy="276999"/>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37" name="テキスト ボックス 36">
            <a:extLst>
              <a:ext uri="{FF2B5EF4-FFF2-40B4-BE49-F238E27FC236}">
                <a16:creationId xmlns:a16="http://schemas.microsoft.com/office/drawing/2014/main" id="{14320370-AE2D-E4DE-EAB0-F6484968C24D}"/>
              </a:ext>
            </a:extLst>
          </p:cNvPr>
          <p:cNvSpPr txBox="1"/>
          <p:nvPr/>
        </p:nvSpPr>
        <p:spPr>
          <a:xfrm>
            <a:off x="4577027" y="1919931"/>
            <a:ext cx="2177387" cy="584775"/>
          </a:xfrm>
          <a:prstGeom prst="rect">
            <a:avLst/>
          </a:prstGeom>
          <a:noFill/>
        </p:spPr>
        <p:txBody>
          <a:bodyPr wrap="square" rtlCol="0">
            <a:spAutoFit/>
          </a:bodyPr>
          <a:lstStyle/>
          <a:p>
            <a:r>
              <a:rPr lang="ja-JP" altLang="en-US" sz="1600" b="1" spc="-16" dirty="0">
                <a:latin typeface="メイリオ" panose="020B0604030504040204" pitchFamily="50" charset="-128"/>
                <a:ea typeface="メイリオ" panose="020B0604030504040204" pitchFamily="50" charset="-128"/>
              </a:rPr>
              <a:t>「メールアドレス」</a:t>
            </a:r>
            <a:endParaRPr lang="en-US" altLang="ja-JP" sz="1600" b="1" spc="-16"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を押す</a:t>
            </a:r>
          </a:p>
        </p:txBody>
      </p:sp>
      <p:pic>
        <p:nvPicPr>
          <p:cNvPr id="39" name="図 38" descr="グラフィカル ユーザー インターフェイス, アプリケーション&#10;&#10;自動的に生成された説明">
            <a:extLst>
              <a:ext uri="{FF2B5EF4-FFF2-40B4-BE49-F238E27FC236}">
                <a16:creationId xmlns:a16="http://schemas.microsoft.com/office/drawing/2014/main" id="{E52642CD-F6DE-81C3-FF0D-7294C9A0879D}"/>
              </a:ext>
            </a:extLst>
          </p:cNvPr>
          <p:cNvPicPr>
            <a:picLocks noChangeAspect="1"/>
          </p:cNvPicPr>
          <p:nvPr/>
        </p:nvPicPr>
        <p:blipFill rotWithShape="1">
          <a:blip r:embed="rId11"/>
          <a:srcRect t="35332" b="33624"/>
          <a:stretch/>
        </p:blipFill>
        <p:spPr>
          <a:xfrm>
            <a:off x="4928550" y="4581128"/>
            <a:ext cx="1436229" cy="926408"/>
          </a:xfrm>
          <a:prstGeom prst="rect">
            <a:avLst/>
          </a:prstGeom>
        </p:spPr>
      </p:pic>
      <p:sp>
        <p:nvSpPr>
          <p:cNvPr id="40" name="テキスト ボックス 39">
            <a:extLst>
              <a:ext uri="{FF2B5EF4-FFF2-40B4-BE49-F238E27FC236}">
                <a16:creationId xmlns:a16="http://schemas.microsoft.com/office/drawing/2014/main" id="{1CBB8C26-CC5D-45E0-D107-20E177A97A6C}"/>
              </a:ext>
            </a:extLst>
          </p:cNvPr>
          <p:cNvSpPr txBox="1"/>
          <p:nvPr/>
        </p:nvSpPr>
        <p:spPr>
          <a:xfrm>
            <a:off x="5152456" y="2805110"/>
            <a:ext cx="1539561" cy="369332"/>
          </a:xfrm>
          <a:prstGeom prst="rect">
            <a:avLst/>
          </a:prstGeom>
          <a:noFill/>
        </p:spPr>
        <p:txBody>
          <a:bodyPr wrap="square">
            <a:spAutoFit/>
          </a:bodyPr>
          <a:lstStyle/>
          <a:p>
            <a:r>
              <a:rPr lang="en-US" altLang="ja-JP" b="1" kern="100" dirty="0">
                <a:solidFill>
                  <a:srgbClr val="009650"/>
                </a:solidFill>
                <a:latin typeface="メイリオ" panose="020B0604030504040204" pitchFamily="50" charset="-128"/>
                <a:ea typeface="メイリオ" panose="020B0604030504040204" pitchFamily="50" charset="-128"/>
                <a:cs typeface="メイリオ" panose="020B0604030504040204" pitchFamily="50" charset="-128"/>
              </a:rPr>
              <a:t>iPhone</a:t>
            </a:r>
          </a:p>
        </p:txBody>
      </p:sp>
      <p:sp>
        <p:nvSpPr>
          <p:cNvPr id="41" name="テキスト ボックス 40">
            <a:extLst>
              <a:ext uri="{FF2B5EF4-FFF2-40B4-BE49-F238E27FC236}">
                <a16:creationId xmlns:a16="http://schemas.microsoft.com/office/drawing/2014/main" id="{A957E75E-9976-6F7E-A55B-E98CC3B999A5}"/>
              </a:ext>
            </a:extLst>
          </p:cNvPr>
          <p:cNvSpPr txBox="1"/>
          <p:nvPr/>
        </p:nvSpPr>
        <p:spPr>
          <a:xfrm>
            <a:off x="5090078" y="4248311"/>
            <a:ext cx="1314467" cy="369332"/>
          </a:xfrm>
          <a:prstGeom prst="rect">
            <a:avLst/>
          </a:prstGeom>
          <a:noFill/>
        </p:spPr>
        <p:txBody>
          <a:bodyPr wrap="square">
            <a:spAutoFit/>
          </a:bodyPr>
          <a:lstStyle/>
          <a:p>
            <a:r>
              <a:rPr lang="en-US" altLang="ja-JP" b="1" kern="100" dirty="0">
                <a:solidFill>
                  <a:srgbClr val="009650"/>
                </a:solidFill>
                <a:latin typeface="メイリオ" panose="020B0604030504040204" pitchFamily="50" charset="-128"/>
                <a:ea typeface="メイリオ" panose="020B0604030504040204" pitchFamily="50" charset="-128"/>
                <a:cs typeface="メイリオ" panose="020B0604030504040204" pitchFamily="50" charset="-128"/>
              </a:rPr>
              <a:t>Android</a:t>
            </a:r>
          </a:p>
        </p:txBody>
      </p:sp>
      <p:sp>
        <p:nvSpPr>
          <p:cNvPr id="62" name="正方形/長方形 61">
            <a:extLst>
              <a:ext uri="{FF2B5EF4-FFF2-40B4-BE49-F238E27FC236}">
                <a16:creationId xmlns:a16="http://schemas.microsoft.com/office/drawing/2014/main" id="{A276593D-8E7D-CF58-03BE-88CDF021C807}"/>
              </a:ext>
            </a:extLst>
          </p:cNvPr>
          <p:cNvSpPr>
            <a:spLocks/>
          </p:cNvSpPr>
          <p:nvPr/>
        </p:nvSpPr>
        <p:spPr>
          <a:xfrm>
            <a:off x="4919412" y="3449680"/>
            <a:ext cx="1435842" cy="249754"/>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CB2D87CE-E012-F958-36F7-AFBB74BE285A}"/>
              </a:ext>
            </a:extLst>
          </p:cNvPr>
          <p:cNvSpPr>
            <a:spLocks/>
          </p:cNvSpPr>
          <p:nvPr/>
        </p:nvSpPr>
        <p:spPr>
          <a:xfrm>
            <a:off x="5090078" y="5118166"/>
            <a:ext cx="1138106" cy="249754"/>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2" name="図形グループ 41"/>
          <p:cNvGrpSpPr/>
          <p:nvPr/>
        </p:nvGrpSpPr>
        <p:grpSpPr>
          <a:xfrm>
            <a:off x="7944844" y="3159940"/>
            <a:ext cx="296586" cy="293005"/>
            <a:chOff x="5101121" y="3995693"/>
            <a:chExt cx="296586" cy="293005"/>
          </a:xfrm>
        </p:grpSpPr>
        <p:sp>
          <p:nvSpPr>
            <p:cNvPr id="44" name="円/楕円 43"/>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45"/>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8" name="図形グループ 47"/>
          <p:cNvGrpSpPr/>
          <p:nvPr/>
        </p:nvGrpSpPr>
        <p:grpSpPr>
          <a:xfrm>
            <a:off x="4725236" y="3242514"/>
            <a:ext cx="296586" cy="293005"/>
            <a:chOff x="4232441" y="3995693"/>
            <a:chExt cx="296586" cy="293005"/>
          </a:xfrm>
        </p:grpSpPr>
        <p:sp>
          <p:nvSpPr>
            <p:cNvPr id="49" name="円/楕円 48"/>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5" name="図形グループ 47">
            <a:extLst>
              <a:ext uri="{FF2B5EF4-FFF2-40B4-BE49-F238E27FC236}">
                <a16:creationId xmlns:a16="http://schemas.microsoft.com/office/drawing/2014/main" id="{466BED6A-562F-A38F-4DBE-DBC1FE16591A}"/>
              </a:ext>
            </a:extLst>
          </p:cNvPr>
          <p:cNvGrpSpPr/>
          <p:nvPr/>
        </p:nvGrpSpPr>
        <p:grpSpPr>
          <a:xfrm>
            <a:off x="4905014" y="4908857"/>
            <a:ext cx="296586" cy="293005"/>
            <a:chOff x="4232441" y="3995693"/>
            <a:chExt cx="296586" cy="293005"/>
          </a:xfrm>
        </p:grpSpPr>
        <p:sp>
          <p:nvSpPr>
            <p:cNvPr id="66" name="円/楕円 48">
              <a:extLst>
                <a:ext uri="{FF2B5EF4-FFF2-40B4-BE49-F238E27FC236}">
                  <a16:creationId xmlns:a16="http://schemas.microsoft.com/office/drawing/2014/main" id="{45A4DED3-F724-CFA9-5920-1125984C2210}"/>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フリーフォーム 50">
              <a:extLst>
                <a:ext uri="{FF2B5EF4-FFF2-40B4-BE49-F238E27FC236}">
                  <a16:creationId xmlns:a16="http://schemas.microsoft.com/office/drawing/2014/main" id="{9DC4F2BE-0C07-3E39-BAB5-4AF994AFADD2}"/>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正方形/長方形 1">
            <a:extLst>
              <a:ext uri="{FF2B5EF4-FFF2-40B4-BE49-F238E27FC236}">
                <a16:creationId xmlns:a16="http://schemas.microsoft.com/office/drawing/2014/main" id="{EAD979A3-0EB0-430E-2C00-87E765949792}"/>
              </a:ext>
            </a:extLst>
          </p:cNvPr>
          <p:cNvSpPr>
            <a:spLocks noChangeAspect="1"/>
          </p:cNvSpPr>
          <p:nvPr/>
        </p:nvSpPr>
        <p:spPr>
          <a:xfrm>
            <a:off x="759419" y="5621920"/>
            <a:ext cx="265643" cy="20961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87000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図 79">
            <a:extLst>
              <a:ext uri="{FF2B5EF4-FFF2-40B4-BE49-F238E27FC236}">
                <a16:creationId xmlns:a16="http://schemas.microsoft.com/office/drawing/2014/main" id="{6783702B-431E-EF07-5376-B84D77771578}"/>
              </a:ext>
            </a:extLst>
          </p:cNvPr>
          <p:cNvPicPr>
            <a:picLocks noChangeAspect="1"/>
          </p:cNvPicPr>
          <p:nvPr/>
        </p:nvPicPr>
        <p:blipFill>
          <a:blip r:embed="rId4"/>
          <a:stretch>
            <a:fillRect/>
          </a:stretch>
        </p:blipFill>
        <p:spPr>
          <a:xfrm>
            <a:off x="6465081" y="2920244"/>
            <a:ext cx="1790631" cy="3329456"/>
          </a:xfrm>
          <a:prstGeom prst="rect">
            <a:avLst/>
          </a:prstGeom>
        </p:spPr>
      </p:pic>
      <p:pic>
        <p:nvPicPr>
          <p:cNvPr id="7" name="図 6">
            <a:extLst>
              <a:ext uri="{FF2B5EF4-FFF2-40B4-BE49-F238E27FC236}">
                <a16:creationId xmlns:a16="http://schemas.microsoft.com/office/drawing/2014/main" id="{4C9FF704-76E7-C8F4-6646-C05EFE267A06}"/>
              </a:ext>
            </a:extLst>
          </p:cNvPr>
          <p:cNvPicPr>
            <a:picLocks noChangeAspect="1"/>
          </p:cNvPicPr>
          <p:nvPr/>
        </p:nvPicPr>
        <p:blipFill>
          <a:blip r:embed="rId5"/>
          <a:stretch>
            <a:fillRect/>
          </a:stretch>
        </p:blipFill>
        <p:spPr>
          <a:xfrm>
            <a:off x="1045288" y="2904600"/>
            <a:ext cx="1579001" cy="3444539"/>
          </a:xfrm>
          <a:prstGeom prst="rect">
            <a:avLst/>
          </a:prstGeom>
        </p:spPr>
      </p:pic>
      <p:cxnSp>
        <p:nvCxnSpPr>
          <p:cNvPr id="5" name="直線コネクタ 4"/>
          <p:cNvCxnSpPr>
            <a:cxnSpLocks/>
          </p:cNvCxnSpPr>
          <p:nvPr/>
        </p:nvCxnSpPr>
        <p:spPr>
          <a:xfrm>
            <a:off x="3347864" y="2033429"/>
            <a:ext cx="0" cy="4419907"/>
          </a:xfrm>
          <a:prstGeom prst="line">
            <a:avLst/>
          </a:prstGeom>
          <a:ln w="28575">
            <a:solidFill>
              <a:srgbClr val="009650"/>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844509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sp>
        <p:nvSpPr>
          <p:cNvPr id="50" name="テキスト ボックス 49">
            <a:extLst>
              <a:ext uri="{FF2B5EF4-FFF2-40B4-BE49-F238E27FC236}">
                <a16:creationId xmlns:a16="http://schemas.microsoft.com/office/drawing/2014/main" id="{6A013054-7987-46D2-89A9-B09248912486}"/>
              </a:ext>
            </a:extLst>
          </p:cNvPr>
          <p:cNvSpPr txBox="1"/>
          <p:nvPr/>
        </p:nvSpPr>
        <p:spPr>
          <a:xfrm>
            <a:off x="316168" y="2314443"/>
            <a:ext cx="3034299"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　　」を押して送信する</a:t>
            </a:r>
            <a:endParaRPr lang="en-US" altLang="ja-JP" sz="1600" b="1" dirty="0">
              <a:latin typeface="メイリオ" panose="020B0604030504040204" pitchFamily="50" charset="-128"/>
              <a:ea typeface="メイリオ" panose="020B0604030504040204" pitchFamily="50" charset="-128"/>
            </a:endParaRPr>
          </a:p>
        </p:txBody>
      </p:sp>
      <p:sp>
        <p:nvSpPr>
          <p:cNvPr id="41" name="タイトル 1"/>
          <p:cNvSpPr>
            <a:spLocks noGrp="1"/>
          </p:cNvSpPr>
          <p:nvPr>
            <p:ph type="ctrTitle"/>
          </p:nvPr>
        </p:nvSpPr>
        <p:spPr>
          <a:xfrm>
            <a:off x="1767718" y="348936"/>
            <a:ext cx="7200000" cy="720000"/>
          </a:xfrm>
        </p:spPr>
        <p:txBody>
          <a:bodyPr vert="horz">
            <a:noAutofit/>
          </a:bodyPr>
          <a:lstStyle/>
          <a:p>
            <a:pPr>
              <a:lnSpc>
                <a:spcPct val="100000"/>
              </a:lnSpc>
            </a:pPr>
            <a:r>
              <a:rPr kumimoji="0" lang="en-US" altLang="ja-JP" sz="1800" kern="0" dirty="0"/>
              <a:t>LINE</a:t>
            </a:r>
            <a:r>
              <a:rPr kumimoji="0" lang="ja-JP" altLang="en-US" sz="1800" kern="0" dirty="0"/>
              <a:t>の使い方</a:t>
            </a:r>
            <a:br>
              <a:rPr kumimoji="0" lang="ja-JP" altLang="en-US" sz="1800" kern="0" dirty="0"/>
            </a:br>
            <a:r>
              <a:rPr kumimoji="0" lang="ja-JP" altLang="en-US" kern="0" dirty="0"/>
              <a:t>メールを使って友だちに追加する方法</a:t>
            </a:r>
          </a:p>
        </p:txBody>
      </p:sp>
      <p:sp>
        <p:nvSpPr>
          <p:cNvPr id="3" name="字幕 14">
            <a:extLst>
              <a:ext uri="{FF2B5EF4-FFF2-40B4-BE49-F238E27FC236}">
                <a16:creationId xmlns:a16="http://schemas.microsoft.com/office/drawing/2014/main" id="{963EFF2C-CFA7-4F28-53FE-0C64E6F438AB}"/>
              </a:ext>
            </a:extLst>
          </p:cNvPr>
          <p:cNvSpPr txBox="1">
            <a:spLocks/>
          </p:cNvSpPr>
          <p:nvPr/>
        </p:nvSpPr>
        <p:spPr>
          <a:xfrm>
            <a:off x="379662" y="1357581"/>
            <a:ext cx="8384676" cy="360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dirty="0"/>
              <a:t>メールで</a:t>
            </a:r>
            <a:r>
              <a:rPr lang="en-US" altLang="ja-JP" dirty="0"/>
              <a:t>LINE</a:t>
            </a:r>
            <a:r>
              <a:rPr lang="ja-JP" altLang="en-US" dirty="0"/>
              <a:t>の「友だち」を追加する方法です。</a:t>
            </a:r>
          </a:p>
        </p:txBody>
      </p:sp>
      <p:sp>
        <p:nvSpPr>
          <p:cNvPr id="9" name="テキスト ボックス 8">
            <a:extLst>
              <a:ext uri="{FF2B5EF4-FFF2-40B4-BE49-F238E27FC236}">
                <a16:creationId xmlns:a16="http://schemas.microsoft.com/office/drawing/2014/main" id="{E1A1C906-E275-678D-E909-85C5D9DA9776}"/>
              </a:ext>
            </a:extLst>
          </p:cNvPr>
          <p:cNvSpPr txBox="1"/>
          <p:nvPr/>
        </p:nvSpPr>
        <p:spPr>
          <a:xfrm>
            <a:off x="351801" y="1927673"/>
            <a:ext cx="1539561" cy="400110"/>
          </a:xfrm>
          <a:prstGeom prst="rect">
            <a:avLst/>
          </a:prstGeom>
          <a:noFill/>
        </p:spPr>
        <p:txBody>
          <a:bodyPr wrap="square">
            <a:spAutoFit/>
          </a:bodyPr>
          <a:lstStyle/>
          <a:p>
            <a:r>
              <a:rPr lang="en-US" altLang="ja-JP" sz="2000" b="1" kern="100" dirty="0">
                <a:solidFill>
                  <a:srgbClr val="009650"/>
                </a:solidFill>
                <a:latin typeface="メイリオ" panose="020B0604030504040204" pitchFamily="50" charset="-128"/>
                <a:ea typeface="メイリオ" panose="020B0604030504040204" pitchFamily="50" charset="-128"/>
                <a:cs typeface="メイリオ" panose="020B0604030504040204" pitchFamily="50" charset="-128"/>
              </a:rPr>
              <a:t>iPhone</a:t>
            </a:r>
          </a:p>
        </p:txBody>
      </p:sp>
      <p:sp>
        <p:nvSpPr>
          <p:cNvPr id="10" name="テキスト ボックス 9">
            <a:extLst>
              <a:ext uri="{FF2B5EF4-FFF2-40B4-BE49-F238E27FC236}">
                <a16:creationId xmlns:a16="http://schemas.microsoft.com/office/drawing/2014/main" id="{D324865E-6E52-DF4B-C4AA-AA2C648FEEB5}"/>
              </a:ext>
            </a:extLst>
          </p:cNvPr>
          <p:cNvSpPr txBox="1"/>
          <p:nvPr/>
        </p:nvSpPr>
        <p:spPr>
          <a:xfrm>
            <a:off x="3713814" y="1928047"/>
            <a:ext cx="1314467" cy="400110"/>
          </a:xfrm>
          <a:prstGeom prst="rect">
            <a:avLst/>
          </a:prstGeom>
          <a:noFill/>
        </p:spPr>
        <p:txBody>
          <a:bodyPr wrap="square">
            <a:spAutoFit/>
          </a:bodyPr>
          <a:lstStyle/>
          <a:p>
            <a:r>
              <a:rPr lang="en-US" altLang="ja-JP" sz="2000" b="1" kern="100" dirty="0">
                <a:solidFill>
                  <a:srgbClr val="009650"/>
                </a:solidFill>
                <a:latin typeface="メイリオ" panose="020B0604030504040204" pitchFamily="50" charset="-128"/>
                <a:ea typeface="メイリオ" panose="020B0604030504040204" pitchFamily="50" charset="-128"/>
                <a:cs typeface="メイリオ" panose="020B0604030504040204" pitchFamily="50" charset="-128"/>
              </a:rPr>
              <a:t>Android</a:t>
            </a:r>
          </a:p>
        </p:txBody>
      </p:sp>
      <p:pic>
        <p:nvPicPr>
          <p:cNvPr id="26" name="図 25">
            <a:extLst>
              <a:ext uri="{FF2B5EF4-FFF2-40B4-BE49-F238E27FC236}">
                <a16:creationId xmlns:a16="http://schemas.microsoft.com/office/drawing/2014/main" id="{555F0A8A-E146-0750-655A-82D04E583168}"/>
              </a:ext>
            </a:extLst>
          </p:cNvPr>
          <p:cNvPicPr>
            <a:picLocks noChangeAspect="1"/>
          </p:cNvPicPr>
          <p:nvPr/>
        </p:nvPicPr>
        <p:blipFill>
          <a:blip r:embed="rId8"/>
          <a:stretch>
            <a:fillRect/>
          </a:stretch>
        </p:blipFill>
        <p:spPr>
          <a:xfrm>
            <a:off x="686764" y="2314152"/>
            <a:ext cx="283695" cy="292292"/>
          </a:xfrm>
          <a:prstGeom prst="rect">
            <a:avLst/>
          </a:prstGeom>
        </p:spPr>
      </p:pic>
      <p:pic>
        <p:nvPicPr>
          <p:cNvPr id="35" name="図 34">
            <a:extLst>
              <a:ext uri="{FF2B5EF4-FFF2-40B4-BE49-F238E27FC236}">
                <a16:creationId xmlns:a16="http://schemas.microsoft.com/office/drawing/2014/main" id="{9BA641F1-6175-3588-5674-F64480B3DD78}"/>
              </a:ext>
            </a:extLst>
          </p:cNvPr>
          <p:cNvPicPr>
            <a:picLocks noChangeAspect="1"/>
          </p:cNvPicPr>
          <p:nvPr/>
        </p:nvPicPr>
        <p:blipFill>
          <a:blip r:embed="rId9"/>
          <a:stretch>
            <a:fillRect/>
          </a:stretch>
        </p:blipFill>
        <p:spPr>
          <a:xfrm>
            <a:off x="3997967" y="2921126"/>
            <a:ext cx="1651605" cy="3331686"/>
          </a:xfrm>
          <a:prstGeom prst="rect">
            <a:avLst/>
          </a:prstGeom>
          <a:ln>
            <a:solidFill>
              <a:schemeClr val="tx1"/>
            </a:solidFill>
          </a:ln>
        </p:spPr>
      </p:pic>
      <p:sp>
        <p:nvSpPr>
          <p:cNvPr id="40" name="テキスト ボックス 39">
            <a:extLst>
              <a:ext uri="{FF2B5EF4-FFF2-40B4-BE49-F238E27FC236}">
                <a16:creationId xmlns:a16="http://schemas.microsoft.com/office/drawing/2014/main" id="{AEC26C30-2060-E4DD-48BE-CD7050BB6AC8}"/>
              </a:ext>
            </a:extLst>
          </p:cNvPr>
          <p:cNvSpPr txBox="1"/>
          <p:nvPr/>
        </p:nvSpPr>
        <p:spPr>
          <a:xfrm>
            <a:off x="6609565" y="2301023"/>
            <a:ext cx="1490827" cy="584775"/>
          </a:xfrm>
          <a:prstGeom prst="rect">
            <a:avLst/>
          </a:prstGeom>
          <a:noFill/>
        </p:spPr>
        <p:txBody>
          <a:bodyPr wrap="square" rtlCol="0">
            <a:spAutoFit/>
          </a:bodyPr>
          <a:lstStyle/>
          <a:p>
            <a:r>
              <a:rPr lang="en-US" altLang="ja-JP" sz="1600" b="1" spc="-16" dirty="0">
                <a:latin typeface="メイリオ" panose="020B0604030504040204" pitchFamily="50" charset="-128"/>
                <a:ea typeface="メイリオ" panose="020B0604030504040204" pitchFamily="50" charset="-128"/>
                <a:cs typeface="AoyagiKouzanFontT"/>
              </a:rPr>
              <a:t>｢</a:t>
            </a:r>
            <a:r>
              <a:rPr lang="ja-JP" altLang="en-US" sz="1600" b="1" spc="-16" dirty="0">
                <a:latin typeface="メイリオ" panose="020B0604030504040204" pitchFamily="50" charset="-128"/>
                <a:ea typeface="メイリオ" panose="020B0604030504040204" pitchFamily="50" charset="-128"/>
                <a:cs typeface="AoyagiKouzanFontT"/>
              </a:rPr>
              <a:t>　 </a:t>
            </a:r>
            <a:r>
              <a:rPr lang="en-US" altLang="ja-JP" sz="1600" b="1" spc="-16" dirty="0">
                <a:latin typeface="メイリオ" panose="020B0604030504040204" pitchFamily="50" charset="-128"/>
                <a:ea typeface="メイリオ" panose="020B0604030504040204" pitchFamily="50" charset="-128"/>
                <a:cs typeface="AoyagiKouzanFontT"/>
              </a:rPr>
              <a:t>｣</a:t>
            </a:r>
            <a:r>
              <a:rPr lang="ja-JP" altLang="en-US" sz="1600" b="1" spc="-16" dirty="0">
                <a:latin typeface="メイリオ" panose="020B0604030504040204" pitchFamily="50" charset="-128"/>
                <a:ea typeface="メイリオ" panose="020B0604030504040204" pitchFamily="50" charset="-128"/>
                <a:cs typeface="AoyagiKouzanFontT"/>
              </a:rPr>
              <a:t>を押して</a:t>
            </a:r>
            <a:endParaRPr lang="en-US" altLang="ja-JP" sz="1600" b="1" spc="-16" dirty="0">
              <a:latin typeface="メイリオ" panose="020B0604030504040204" pitchFamily="50" charset="-128"/>
              <a:ea typeface="メイリオ" panose="020B0604030504040204" pitchFamily="50" charset="-128"/>
              <a:cs typeface="AoyagiKouzanFontT"/>
            </a:endParaRPr>
          </a:p>
          <a:p>
            <a:r>
              <a:rPr lang="ja-JP" altLang="en-US" sz="1600" b="1" spc="-16" dirty="0">
                <a:latin typeface="メイリオ" panose="020B0604030504040204" pitchFamily="50" charset="-128"/>
                <a:ea typeface="メイリオ" panose="020B0604030504040204" pitchFamily="50" charset="-128"/>
              </a:rPr>
              <a:t>メールを送信</a:t>
            </a:r>
            <a:endParaRPr lang="ja-JP" altLang="en-US" sz="1600" b="1" dirty="0">
              <a:latin typeface="メイリオ" panose="020B0604030504040204" pitchFamily="50" charset="-128"/>
              <a:ea typeface="メイリオ" panose="020B0604030504040204" pitchFamily="50" charset="-128"/>
            </a:endParaRPr>
          </a:p>
        </p:txBody>
      </p:sp>
      <p:sp>
        <p:nvSpPr>
          <p:cNvPr id="46" name="テキスト ボックス 45">
            <a:extLst>
              <a:ext uri="{FF2B5EF4-FFF2-40B4-BE49-F238E27FC236}">
                <a16:creationId xmlns:a16="http://schemas.microsoft.com/office/drawing/2014/main" id="{B0AA0834-0C9A-6F63-EF84-2E1769C9957D}"/>
              </a:ext>
            </a:extLst>
          </p:cNvPr>
          <p:cNvSpPr txBox="1"/>
          <p:nvPr/>
        </p:nvSpPr>
        <p:spPr>
          <a:xfrm>
            <a:off x="3851919" y="2319685"/>
            <a:ext cx="2244013" cy="584775"/>
          </a:xfrm>
          <a:prstGeom prst="rect">
            <a:avLst/>
          </a:prstGeom>
          <a:noFill/>
        </p:spPr>
        <p:txBody>
          <a:bodyPr wrap="square" rtlCol="0">
            <a:spAutoFit/>
          </a:bodyPr>
          <a:lstStyle/>
          <a:p>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Gmail</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」を押す</a:t>
            </a:r>
            <a:endParaRPr lang="ja-JP" altLang="en-US" sz="1600" b="1" dirty="0">
              <a:latin typeface="メイリオ" panose="020B0604030504040204" pitchFamily="50" charset="-128"/>
              <a:ea typeface="メイリオ" panose="020B0604030504040204" pitchFamily="50" charset="-128"/>
            </a:endParaRPr>
          </a:p>
          <a:p>
            <a:endParaRPr lang="ja-JP" altLang="en-US" sz="1600" b="1" dirty="0">
              <a:latin typeface="メイリオ" panose="020B0604030504040204" pitchFamily="50" charset="-128"/>
              <a:ea typeface="メイリオ" panose="020B0604030504040204" pitchFamily="50" charset="-128"/>
            </a:endParaRPr>
          </a:p>
        </p:txBody>
      </p:sp>
      <p:pic>
        <p:nvPicPr>
          <p:cNvPr id="84" name="図 83">
            <a:extLst>
              <a:ext uri="{FF2B5EF4-FFF2-40B4-BE49-F238E27FC236}">
                <a16:creationId xmlns:a16="http://schemas.microsoft.com/office/drawing/2014/main" id="{F82676F0-2D24-D56E-C2B8-78B812889FFD}"/>
              </a:ext>
            </a:extLst>
          </p:cNvPr>
          <p:cNvPicPr>
            <a:picLocks noChangeAspect="1"/>
          </p:cNvPicPr>
          <p:nvPr/>
        </p:nvPicPr>
        <p:blipFill>
          <a:blip r:embed="rId10"/>
          <a:stretch>
            <a:fillRect/>
          </a:stretch>
        </p:blipFill>
        <p:spPr>
          <a:xfrm>
            <a:off x="6836649" y="2360703"/>
            <a:ext cx="205721" cy="168797"/>
          </a:xfrm>
          <a:prstGeom prst="rect">
            <a:avLst/>
          </a:prstGeom>
        </p:spPr>
      </p:pic>
      <p:pic>
        <p:nvPicPr>
          <p:cNvPr id="104" name="図 103">
            <a:extLst>
              <a:ext uri="{FF2B5EF4-FFF2-40B4-BE49-F238E27FC236}">
                <a16:creationId xmlns:a16="http://schemas.microsoft.com/office/drawing/2014/main" id="{40BF4EE1-B137-328A-4403-11303A4203E3}"/>
              </a:ext>
            </a:extLst>
          </p:cNvPr>
          <p:cNvPicPr>
            <a:picLocks noChangeAspect="1"/>
          </p:cNvPicPr>
          <p:nvPr/>
        </p:nvPicPr>
        <p:blipFill>
          <a:blip r:embed="rId11"/>
          <a:stretch>
            <a:fillRect/>
          </a:stretch>
        </p:blipFill>
        <p:spPr>
          <a:xfrm>
            <a:off x="4787090" y="2328157"/>
            <a:ext cx="356915" cy="256007"/>
          </a:xfrm>
          <a:prstGeom prst="rect">
            <a:avLst/>
          </a:prstGeom>
        </p:spPr>
      </p:pic>
      <p:sp>
        <p:nvSpPr>
          <p:cNvPr id="105" name="正方形/長方形 104">
            <a:extLst>
              <a:ext uri="{FF2B5EF4-FFF2-40B4-BE49-F238E27FC236}">
                <a16:creationId xmlns:a16="http://schemas.microsoft.com/office/drawing/2014/main" id="{39178A8B-89AB-232F-4108-049BDF18C1E2}"/>
              </a:ext>
            </a:extLst>
          </p:cNvPr>
          <p:cNvSpPr>
            <a:spLocks/>
          </p:cNvSpPr>
          <p:nvPr/>
        </p:nvSpPr>
        <p:spPr>
          <a:xfrm>
            <a:off x="5276502" y="5777809"/>
            <a:ext cx="349932" cy="360000"/>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a:extLst>
              <a:ext uri="{FF2B5EF4-FFF2-40B4-BE49-F238E27FC236}">
                <a16:creationId xmlns:a16="http://schemas.microsoft.com/office/drawing/2014/main" id="{ADB3F2AC-5D1C-1C27-78E3-A4C195A6AFE9}"/>
              </a:ext>
            </a:extLst>
          </p:cNvPr>
          <p:cNvSpPr>
            <a:spLocks/>
          </p:cNvSpPr>
          <p:nvPr/>
        </p:nvSpPr>
        <p:spPr>
          <a:xfrm>
            <a:off x="7786169" y="3110112"/>
            <a:ext cx="217217" cy="216198"/>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矢印: 右 106">
            <a:extLst>
              <a:ext uri="{FF2B5EF4-FFF2-40B4-BE49-F238E27FC236}">
                <a16:creationId xmlns:a16="http://schemas.microsoft.com/office/drawing/2014/main" id="{34F9F74C-FD6E-934D-E3E1-F8B3785632ED}"/>
              </a:ext>
            </a:extLst>
          </p:cNvPr>
          <p:cNvSpPr/>
          <p:nvPr/>
        </p:nvSpPr>
        <p:spPr>
          <a:xfrm>
            <a:off x="5849168" y="4141983"/>
            <a:ext cx="493528" cy="36000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6" name="テキスト ボックス 5">
            <a:extLst>
              <a:ext uri="{FF2B5EF4-FFF2-40B4-BE49-F238E27FC236}">
                <a16:creationId xmlns:a16="http://schemas.microsoft.com/office/drawing/2014/main" id="{93B025F4-BA90-1E31-0157-ED48CD9C5B60}"/>
              </a:ext>
            </a:extLst>
          </p:cNvPr>
          <p:cNvSpPr txBox="1"/>
          <p:nvPr/>
        </p:nvSpPr>
        <p:spPr>
          <a:xfrm>
            <a:off x="3383905" y="2335025"/>
            <a:ext cx="540000" cy="510909"/>
          </a:xfrm>
          <a:prstGeom prst="rect">
            <a:avLst/>
          </a:prstGeom>
          <a:noFill/>
        </p:spPr>
        <p:txBody>
          <a:bodyPr wrap="square" rtlCol="0">
            <a:spAutoFit/>
          </a:bodyPr>
          <a:lstStyle/>
          <a:p>
            <a:pPr>
              <a:lnSpc>
                <a:spcPct val="80000"/>
              </a:lnSpc>
            </a:pPr>
            <a:r>
              <a:rPr lang="ja-JP" altLang="en-US" sz="3200" b="1" dirty="0">
                <a:solidFill>
                  <a:srgbClr val="009650"/>
                </a:solidFill>
                <a:latin typeface="Meiryo" charset="-128"/>
                <a:ea typeface="Meiryo" charset="-128"/>
                <a:cs typeface="Meiryo" charset="-128"/>
              </a:rPr>
              <a:t>❺</a:t>
            </a:r>
            <a:endParaRPr lang="en-US" altLang="ja-JP" sz="3200" b="1" dirty="0">
              <a:solidFill>
                <a:srgbClr val="009650"/>
              </a:solidFill>
              <a:latin typeface="Meiryo" charset="-128"/>
              <a:ea typeface="Meiryo" charset="-128"/>
              <a:cs typeface="Meiryo" charset="-128"/>
            </a:endParaRPr>
          </a:p>
        </p:txBody>
      </p:sp>
      <p:sp>
        <p:nvSpPr>
          <p:cNvPr id="11" name="フローチャート: 結合子 10">
            <a:extLst>
              <a:ext uri="{FF2B5EF4-FFF2-40B4-BE49-F238E27FC236}">
                <a16:creationId xmlns:a16="http://schemas.microsoft.com/office/drawing/2014/main" id="{1171D430-04D4-9240-811B-C7F87874A062}"/>
              </a:ext>
            </a:extLst>
          </p:cNvPr>
          <p:cNvSpPr/>
          <p:nvPr/>
        </p:nvSpPr>
        <p:spPr>
          <a:xfrm>
            <a:off x="5026843" y="5525678"/>
            <a:ext cx="300088" cy="307943"/>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游ゴシック"/>
              <a:cs typeface="Calibri"/>
            </a:endParaRPr>
          </a:p>
        </p:txBody>
      </p:sp>
      <p:sp>
        <p:nvSpPr>
          <p:cNvPr id="8" name="テキスト ボックス 7">
            <a:extLst>
              <a:ext uri="{FF2B5EF4-FFF2-40B4-BE49-F238E27FC236}">
                <a16:creationId xmlns:a16="http://schemas.microsoft.com/office/drawing/2014/main" id="{AF8A2B0D-FF5E-D162-0A45-13C9E4D285B4}"/>
              </a:ext>
            </a:extLst>
          </p:cNvPr>
          <p:cNvSpPr txBox="1"/>
          <p:nvPr/>
        </p:nvSpPr>
        <p:spPr>
          <a:xfrm>
            <a:off x="4884338" y="5524427"/>
            <a:ext cx="540000" cy="510909"/>
          </a:xfrm>
          <a:prstGeom prst="rect">
            <a:avLst/>
          </a:prstGeom>
          <a:noFill/>
        </p:spPr>
        <p:txBody>
          <a:bodyPr wrap="square" rtlCol="0">
            <a:spAutoFit/>
          </a:bodyPr>
          <a:lstStyle/>
          <a:p>
            <a:pPr>
              <a:lnSpc>
                <a:spcPct val="80000"/>
              </a:lnSpc>
            </a:pPr>
            <a:r>
              <a:rPr lang="ja-JP" altLang="en-US" sz="3200" b="1" dirty="0">
                <a:solidFill>
                  <a:srgbClr val="009650"/>
                </a:solidFill>
                <a:latin typeface="Meiryo" charset="-128"/>
                <a:ea typeface="Meiryo" charset="-128"/>
                <a:cs typeface="Meiryo" charset="-128"/>
              </a:rPr>
              <a:t>❺</a:t>
            </a:r>
            <a:endParaRPr lang="en-US" altLang="ja-JP" sz="3200" b="1" dirty="0">
              <a:solidFill>
                <a:srgbClr val="009650"/>
              </a:solidFill>
              <a:latin typeface="Meiryo" charset="-128"/>
              <a:ea typeface="Meiryo" charset="-128"/>
              <a:cs typeface="Meiryo" charset="-128"/>
            </a:endParaRPr>
          </a:p>
        </p:txBody>
      </p:sp>
      <p:sp>
        <p:nvSpPr>
          <p:cNvPr id="13" name="テキスト ボックス 12">
            <a:extLst>
              <a:ext uri="{FF2B5EF4-FFF2-40B4-BE49-F238E27FC236}">
                <a16:creationId xmlns:a16="http://schemas.microsoft.com/office/drawing/2014/main" id="{4232683E-0581-FC46-483B-8E15B890EE2D}"/>
              </a:ext>
            </a:extLst>
          </p:cNvPr>
          <p:cNvSpPr txBox="1"/>
          <p:nvPr/>
        </p:nvSpPr>
        <p:spPr>
          <a:xfrm>
            <a:off x="6126878" y="2315173"/>
            <a:ext cx="540000" cy="510909"/>
          </a:xfrm>
          <a:prstGeom prst="rect">
            <a:avLst/>
          </a:prstGeom>
          <a:noFill/>
        </p:spPr>
        <p:txBody>
          <a:bodyPr wrap="square" rtlCol="0">
            <a:spAutoFit/>
          </a:bodyPr>
          <a:lstStyle/>
          <a:p>
            <a:pPr>
              <a:lnSpc>
                <a:spcPct val="80000"/>
              </a:lnSpc>
            </a:pPr>
            <a:r>
              <a:rPr lang="ja-JP" altLang="en-US" sz="3200" b="1" dirty="0">
                <a:solidFill>
                  <a:srgbClr val="009650"/>
                </a:solidFill>
                <a:latin typeface="Meiryo" charset="-128"/>
                <a:ea typeface="Meiryo" charset="-128"/>
                <a:cs typeface="Meiryo" charset="-128"/>
              </a:rPr>
              <a:t>❻</a:t>
            </a:r>
            <a:endParaRPr lang="en-US" altLang="ja-JP" sz="3200" b="1" dirty="0">
              <a:solidFill>
                <a:srgbClr val="009650"/>
              </a:solidFill>
              <a:latin typeface="Meiryo" charset="-128"/>
              <a:ea typeface="Meiryo" charset="-128"/>
              <a:cs typeface="Meiryo" charset="-128"/>
            </a:endParaRPr>
          </a:p>
        </p:txBody>
      </p:sp>
      <p:sp>
        <p:nvSpPr>
          <p:cNvPr id="15" name="フローチャート: 結合子 14">
            <a:extLst>
              <a:ext uri="{FF2B5EF4-FFF2-40B4-BE49-F238E27FC236}">
                <a16:creationId xmlns:a16="http://schemas.microsoft.com/office/drawing/2014/main" id="{73DFA711-05F5-9EF3-8C11-35425EEE3618}"/>
              </a:ext>
            </a:extLst>
          </p:cNvPr>
          <p:cNvSpPr/>
          <p:nvPr/>
        </p:nvSpPr>
        <p:spPr>
          <a:xfrm>
            <a:off x="7524947" y="2925451"/>
            <a:ext cx="260810" cy="237243"/>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游ゴシック"/>
              <a:cs typeface="Calibri"/>
            </a:endParaRPr>
          </a:p>
        </p:txBody>
      </p:sp>
      <p:sp>
        <p:nvSpPr>
          <p:cNvPr id="14" name="テキスト ボックス 13">
            <a:extLst>
              <a:ext uri="{FF2B5EF4-FFF2-40B4-BE49-F238E27FC236}">
                <a16:creationId xmlns:a16="http://schemas.microsoft.com/office/drawing/2014/main" id="{660BCF23-4725-68B0-EE06-710DBBE6D287}"/>
              </a:ext>
            </a:extLst>
          </p:cNvPr>
          <p:cNvSpPr txBox="1"/>
          <p:nvPr/>
        </p:nvSpPr>
        <p:spPr>
          <a:xfrm>
            <a:off x="7415208" y="2920059"/>
            <a:ext cx="540000" cy="406265"/>
          </a:xfrm>
          <a:prstGeom prst="rect">
            <a:avLst/>
          </a:prstGeom>
          <a:noFill/>
        </p:spPr>
        <p:txBody>
          <a:bodyPr wrap="square" rtlCol="0">
            <a:spAutoFit/>
          </a:bodyPr>
          <a:lstStyle/>
          <a:p>
            <a:pPr>
              <a:lnSpc>
                <a:spcPct val="80000"/>
              </a:lnSpc>
            </a:pPr>
            <a:r>
              <a:rPr lang="ja-JP" altLang="en-US" sz="2400" b="1" dirty="0">
                <a:solidFill>
                  <a:srgbClr val="009650"/>
                </a:solidFill>
                <a:latin typeface="Meiryo" charset="-128"/>
                <a:ea typeface="Meiryo" charset="-128"/>
                <a:cs typeface="Meiryo" charset="-128"/>
              </a:rPr>
              <a:t>❻</a:t>
            </a:r>
            <a:endParaRPr lang="en-US" altLang="ja-JP" sz="2400" b="1" dirty="0">
              <a:solidFill>
                <a:srgbClr val="009650"/>
              </a:solidFill>
              <a:latin typeface="Meiryo" charset="-128"/>
              <a:ea typeface="Meiryo" charset="-128"/>
              <a:cs typeface="Meiryo" charset="-128"/>
            </a:endParaRPr>
          </a:p>
        </p:txBody>
      </p:sp>
    </p:spTree>
    <p:extLst>
      <p:ext uri="{BB962C8B-B14F-4D97-AF65-F5344CB8AC3E}">
        <p14:creationId xmlns:p14="http://schemas.microsoft.com/office/powerpoint/2010/main" val="968212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808F7190-F0AC-F903-C205-BED4A6F8C63E}"/>
              </a:ext>
            </a:extLst>
          </p:cNvPr>
          <p:cNvPicPr>
            <a:picLocks noChangeAspect="1"/>
          </p:cNvPicPr>
          <p:nvPr/>
        </p:nvPicPr>
        <p:blipFill rotWithShape="1">
          <a:blip r:embed="rId4"/>
          <a:srcRect r="1448"/>
          <a:stretch/>
        </p:blipFill>
        <p:spPr>
          <a:xfrm>
            <a:off x="4723560" y="2613933"/>
            <a:ext cx="2095200" cy="3219899"/>
          </a:xfrm>
          <a:prstGeom prst="rect">
            <a:avLst/>
          </a:prstGeom>
          <a:ln>
            <a:solidFill>
              <a:schemeClr val="tx1"/>
            </a:solidFill>
          </a:ln>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a:xfrm>
            <a:off x="1767718" y="350520"/>
            <a:ext cx="7200000" cy="720000"/>
          </a:xfrm>
        </p:spPr>
        <p:txBody>
          <a:bodyPr vert="horz">
            <a:noAutofit/>
          </a:bodyPr>
          <a:lstStyle/>
          <a:p>
            <a:pPr>
              <a:lnSpc>
                <a:spcPct val="100000"/>
              </a:lnSpc>
            </a:pPr>
            <a:r>
              <a:rPr kumimoji="0" lang="en-US" altLang="ja-JP" sz="1800" kern="0" dirty="0"/>
              <a:t>LINE</a:t>
            </a:r>
            <a:r>
              <a:rPr kumimoji="0" lang="ja-JP" altLang="en-US" sz="1800" kern="0" dirty="0"/>
              <a:t>の使い方</a:t>
            </a:r>
            <a:br>
              <a:rPr kumimoji="0" lang="ja-JP" altLang="en-US" sz="2000" kern="0" dirty="0"/>
            </a:br>
            <a:r>
              <a:rPr kumimoji="0" lang="ja-JP" altLang="en-US" kern="0" dirty="0"/>
              <a:t>相手が「友だち」追加後の登録方法</a:t>
            </a:r>
            <a:endParaRPr kumimoji="0" lang="ja-JP" altLang="en-US" sz="1400" kern="0" dirty="0"/>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2-C</a:t>
            </a:r>
            <a:endParaRPr lang="en-US" sz="3600" dirty="0"/>
          </a:p>
        </p:txBody>
      </p:sp>
      <p:sp>
        <p:nvSpPr>
          <p:cNvPr id="73" name="テキスト ボックス 72">
            <a:extLst>
              <a:ext uri="{FF2B5EF4-FFF2-40B4-BE49-F238E27FC236}">
                <a16:creationId xmlns:a16="http://schemas.microsoft.com/office/drawing/2014/main" id="{79AE165D-7433-4954-AB3E-268BE10F3010}"/>
              </a:ext>
            </a:extLst>
          </p:cNvPr>
          <p:cNvSpPr txBox="1"/>
          <p:nvPr/>
        </p:nvSpPr>
        <p:spPr>
          <a:xfrm>
            <a:off x="749840" y="1986929"/>
            <a:ext cx="2880000" cy="541687"/>
          </a:xfrm>
          <a:prstGeom prst="rect">
            <a:avLst/>
          </a:prstGeom>
          <a:noFill/>
        </p:spPr>
        <p:txBody>
          <a:bodyPr wrap="square" rtlCol="0">
            <a:spAutoFit/>
          </a:bodyPr>
          <a:lstStyle/>
          <a:p>
            <a:pPr>
              <a:lnSpc>
                <a:spcPct val="90000"/>
              </a:lnSpc>
              <a:defRP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右上の「　  」アイコン</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90000"/>
              </a:lnSpc>
              <a:defRP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を押す</a:t>
            </a:r>
            <a:endParaRPr lang="ja-JP" altLang="en-US" sz="1600" b="1" dirty="0">
              <a:latin typeface="メイリオ" panose="020B0604030504040204" pitchFamily="50" charset="-128"/>
              <a:ea typeface="メイリオ" panose="020B0604030504040204" pitchFamily="50" charset="-128"/>
            </a:endParaRPr>
          </a:p>
        </p:txBody>
      </p:sp>
      <p:sp>
        <p:nvSpPr>
          <p:cNvPr id="24" name="字幕 6">
            <a:extLst>
              <a:ext uri="{FF2B5EF4-FFF2-40B4-BE49-F238E27FC236}">
                <a16:creationId xmlns:a16="http://schemas.microsoft.com/office/drawing/2014/main" id="{72574FA4-1AE5-4A80-A738-AAB6EBF4D916}"/>
              </a:ext>
            </a:extLst>
          </p:cNvPr>
          <p:cNvSpPr>
            <a:spLocks noGrp="1"/>
          </p:cNvSpPr>
          <p:nvPr>
            <p:ph type="subTitle" idx="1"/>
          </p:nvPr>
        </p:nvSpPr>
        <p:spPr>
          <a:xfrm>
            <a:off x="508119" y="1421477"/>
            <a:ext cx="8280000" cy="396000"/>
          </a:xfrm>
        </p:spPr>
        <p:txBody>
          <a:bodyPr vert="horz" lIns="91440" tIns="45720" rIns="91440" bIns="45720" rtlCol="0" anchor="t">
            <a:noAutofit/>
          </a:bodyPr>
          <a:lstStyle/>
          <a:p>
            <a:r>
              <a:rPr lang="ja-JP" altLang="en-US">
                <a:latin typeface="Meiryo"/>
                <a:ea typeface="Meiryo"/>
              </a:rPr>
              <a:t>相手が「友だち」追加した後の登録方法です。</a:t>
            </a:r>
            <a:endParaRPr lang="ja-JP" altLang="en-US" dirty="0"/>
          </a:p>
        </p:txBody>
      </p:sp>
      <p:sp>
        <p:nvSpPr>
          <p:cNvPr id="34" name="テキスト ボックス 33">
            <a:extLst>
              <a:ext uri="{FF2B5EF4-FFF2-40B4-BE49-F238E27FC236}">
                <a16:creationId xmlns:a16="http://schemas.microsoft.com/office/drawing/2014/main" id="{323D4157-2A7C-4AFC-8848-0CFBA8FF4594}"/>
              </a:ext>
            </a:extLst>
          </p:cNvPr>
          <p:cNvSpPr txBox="1"/>
          <p:nvPr/>
        </p:nvSpPr>
        <p:spPr>
          <a:xfrm>
            <a:off x="4716016" y="5851074"/>
            <a:ext cx="4162051" cy="523220"/>
          </a:xfrm>
          <a:prstGeom prst="rect">
            <a:avLst/>
          </a:prstGeom>
          <a:noFill/>
        </p:spPr>
        <p:txBody>
          <a:bodyPr wrap="square">
            <a:spAutoFit/>
          </a:bodyPr>
          <a:lstStyle/>
          <a:p>
            <a:r>
              <a:rPr lang="en-US" altLang="ja-JP" sz="1400" b="1" kern="100" dirty="0">
                <a:solidFill>
                  <a:srgbClr val="00965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kern="100" dirty="0">
                <a:solidFill>
                  <a:srgbClr val="009650"/>
                </a:solidFill>
                <a:latin typeface="メイリオ" panose="020B0604030504040204" pitchFamily="50" charset="-128"/>
                <a:ea typeface="メイリオ" panose="020B0604030504040204" pitchFamily="50" charset="-128"/>
                <a:cs typeface="メイリオ" panose="020B0604030504040204" pitchFamily="50" charset="-128"/>
              </a:rPr>
              <a:t>グループを作成すれば、</a:t>
            </a:r>
            <a:endParaRPr lang="en-US" altLang="ja-JP" sz="1400" b="1" kern="100" dirty="0">
              <a:solidFill>
                <a:srgbClr val="00965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b="1" kern="100" dirty="0">
                <a:solidFill>
                  <a:srgbClr val="009650"/>
                </a:solidFill>
                <a:latin typeface="メイリオ" panose="020B0604030504040204" pitchFamily="50" charset="-128"/>
                <a:ea typeface="メイリオ" panose="020B0604030504040204" pitchFamily="50" charset="-128"/>
                <a:cs typeface="メイリオ" panose="020B0604030504040204" pitchFamily="50" charset="-128"/>
              </a:rPr>
              <a:t>複数人と同時にやりとりすることもできます</a:t>
            </a:r>
            <a:endParaRPr lang="ja-JP" altLang="en-US" sz="1400" b="1" dirty="0">
              <a:solidFill>
                <a:srgbClr val="009650"/>
              </a:solidFill>
              <a:latin typeface="メイリオ" panose="020B0604030504040204" pitchFamily="50" charset="-128"/>
              <a:ea typeface="メイリオ" panose="020B0604030504040204" pitchFamily="50" charset="-128"/>
            </a:endParaRPr>
          </a:p>
        </p:txBody>
      </p:sp>
      <p:sp>
        <p:nvSpPr>
          <p:cNvPr id="46" name="正方形/長方形 45">
            <a:extLst>
              <a:ext uri="{FF2B5EF4-FFF2-40B4-BE49-F238E27FC236}">
                <a16:creationId xmlns:a16="http://schemas.microsoft.com/office/drawing/2014/main" id="{D7E98241-494B-345B-065B-7A9D8B6C31E2}"/>
              </a:ext>
            </a:extLst>
          </p:cNvPr>
          <p:cNvSpPr/>
          <p:nvPr/>
        </p:nvSpPr>
        <p:spPr>
          <a:xfrm>
            <a:off x="6548954" y="4328195"/>
            <a:ext cx="282852" cy="291600"/>
          </a:xfrm>
          <a:prstGeom prst="rect">
            <a:avLst/>
          </a:prstGeom>
          <a:noFill/>
          <a:ln w="19050">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4450884F-B57A-4907-265A-F80DB5841F8D}"/>
              </a:ext>
            </a:extLst>
          </p:cNvPr>
          <p:cNvSpPr txBox="1"/>
          <p:nvPr/>
        </p:nvSpPr>
        <p:spPr>
          <a:xfrm>
            <a:off x="4558371" y="1975073"/>
            <a:ext cx="4229748" cy="584775"/>
          </a:xfrm>
          <a:prstGeom prst="rect">
            <a:avLst/>
          </a:prstGeom>
          <a:noFill/>
        </p:spPr>
        <p:txBody>
          <a:bodyPr wrap="square" rtlCol="0">
            <a:spAutoFit/>
          </a:bodyPr>
          <a:lstStyle/>
          <a:p>
            <a:r>
              <a:rPr lang="ja-JP" altLang="ja-JP" sz="1600" b="1" kern="100" dirty="0">
                <a:latin typeface="メイリオ" panose="020B0604030504040204" pitchFamily="50" charset="-128"/>
                <a:ea typeface="メイリオ" panose="020B0604030504040204" pitchFamily="50" charset="-128"/>
                <a:cs typeface="メイリオ" panose="020B0604030504040204" pitchFamily="50" charset="-128"/>
              </a:rPr>
              <a:t>「友だち追加</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600" b="1" kern="100" dirty="0">
                <a:latin typeface="メイリオ" panose="020B0604030504040204" pitchFamily="50" charset="-128"/>
                <a:ea typeface="メイリオ" panose="020B0604030504040204" pitchFamily="50" charset="-128"/>
                <a:cs typeface="メイリオ" panose="020B0604030504040204" pitchFamily="50" charset="-128"/>
              </a:rPr>
              <a:t>画面で「</a:t>
            </a:r>
            <a:r>
              <a:rPr lang="ja-JP" altLang="en-US" sz="1600" b="1" kern="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600" b="1" kern="100" dirty="0">
                <a:latin typeface="メイリオ" panose="020B0604030504040204" pitchFamily="50" charset="-128"/>
                <a:ea typeface="メイリオ" panose="020B0604030504040204" pitchFamily="50" charset="-128"/>
                <a:cs typeface="メイリオ" panose="020B0604030504040204" pitchFamily="50" charset="-128"/>
              </a:rPr>
              <a:t>ボタン</a:t>
            </a:r>
            <a:endParaRPr lang="en-US" altLang="ja-JP" sz="1600" b="1" kern="1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kern="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b="1" kern="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b="1" kern="100"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600" b="1" kern="100" dirty="0">
                <a:latin typeface="メイリオ" panose="020B0604030504040204" pitchFamily="50" charset="-128"/>
                <a:ea typeface="メイリオ" panose="020B0604030504040204" pitchFamily="50" charset="-128"/>
                <a:cs typeface="メイリオ" panose="020B0604030504040204" pitchFamily="50" charset="-128"/>
              </a:rPr>
              <a:t>押すと登録完了です</a:t>
            </a:r>
            <a:endParaRPr lang="en-US" altLang="ja-JP" sz="1600" b="1" kern="1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3" name="図形グループ 38">
            <a:extLst>
              <a:ext uri="{FF2B5EF4-FFF2-40B4-BE49-F238E27FC236}">
                <a16:creationId xmlns:a16="http://schemas.microsoft.com/office/drawing/2014/main" id="{5FAC63FF-7B48-31CA-6C1F-32A577D53BF2}"/>
              </a:ext>
            </a:extLst>
          </p:cNvPr>
          <p:cNvGrpSpPr/>
          <p:nvPr/>
        </p:nvGrpSpPr>
        <p:grpSpPr>
          <a:xfrm>
            <a:off x="6372544" y="4103702"/>
            <a:ext cx="287688" cy="293005"/>
            <a:chOff x="3546641" y="3995693"/>
            <a:chExt cx="296586" cy="293005"/>
          </a:xfrm>
        </p:grpSpPr>
        <p:sp>
          <p:nvSpPr>
            <p:cNvPr id="17" name="円/楕円 46">
              <a:extLst>
                <a:ext uri="{FF2B5EF4-FFF2-40B4-BE49-F238E27FC236}">
                  <a16:creationId xmlns:a16="http://schemas.microsoft.com/office/drawing/2014/main" id="{5CB2206B-D3D0-B707-97D1-E00B71C7C540}"/>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48">
              <a:extLst>
                <a:ext uri="{FF2B5EF4-FFF2-40B4-BE49-F238E27FC236}">
                  <a16:creationId xmlns:a16="http://schemas.microsoft.com/office/drawing/2014/main" id="{C5EC2147-99AB-EA01-04D8-D3A1756BAE2A}"/>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1" name="テキスト ボックス 50">
            <a:extLst>
              <a:ext uri="{FF2B5EF4-FFF2-40B4-BE49-F238E27FC236}">
                <a16:creationId xmlns:a16="http://schemas.microsoft.com/office/drawing/2014/main" id="{068891B6-C78D-8B2D-84CE-227EB23F5CDB}"/>
              </a:ext>
            </a:extLst>
          </p:cNvPr>
          <p:cNvSpPr txBox="1"/>
          <p:nvPr/>
        </p:nvSpPr>
        <p:spPr>
          <a:xfrm>
            <a:off x="248046" y="1918360"/>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52" name="テキスト ボックス 51">
            <a:extLst>
              <a:ext uri="{FF2B5EF4-FFF2-40B4-BE49-F238E27FC236}">
                <a16:creationId xmlns:a16="http://schemas.microsoft.com/office/drawing/2014/main" id="{D0C53C32-3502-D0D4-E0E2-10B003C73119}"/>
              </a:ext>
            </a:extLst>
          </p:cNvPr>
          <p:cNvSpPr txBox="1"/>
          <p:nvPr/>
        </p:nvSpPr>
        <p:spPr>
          <a:xfrm>
            <a:off x="4066132" y="1920988"/>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pic>
        <p:nvPicPr>
          <p:cNvPr id="57" name="図 56">
            <a:extLst>
              <a:ext uri="{FF2B5EF4-FFF2-40B4-BE49-F238E27FC236}">
                <a16:creationId xmlns:a16="http://schemas.microsoft.com/office/drawing/2014/main" id="{6377E5D9-6BFC-0CFF-D5DA-8786934ECFAD}"/>
              </a:ext>
            </a:extLst>
          </p:cNvPr>
          <p:cNvPicPr>
            <a:picLocks noChangeAspect="1"/>
          </p:cNvPicPr>
          <p:nvPr/>
        </p:nvPicPr>
        <p:blipFill>
          <a:blip r:embed="rId7"/>
          <a:stretch>
            <a:fillRect/>
          </a:stretch>
        </p:blipFill>
        <p:spPr>
          <a:xfrm>
            <a:off x="1642895" y="1980592"/>
            <a:ext cx="380278" cy="268065"/>
          </a:xfrm>
          <a:prstGeom prst="rect">
            <a:avLst/>
          </a:prstGeom>
        </p:spPr>
      </p:pic>
      <p:pic>
        <p:nvPicPr>
          <p:cNvPr id="59" name="図 58">
            <a:extLst>
              <a:ext uri="{FF2B5EF4-FFF2-40B4-BE49-F238E27FC236}">
                <a16:creationId xmlns:a16="http://schemas.microsoft.com/office/drawing/2014/main" id="{66D6469D-2B30-0A83-7E5C-F2E06D996138}"/>
              </a:ext>
            </a:extLst>
          </p:cNvPr>
          <p:cNvPicPr>
            <a:picLocks noChangeAspect="1"/>
          </p:cNvPicPr>
          <p:nvPr/>
        </p:nvPicPr>
        <p:blipFill>
          <a:blip r:embed="rId8"/>
          <a:stretch>
            <a:fillRect/>
          </a:stretch>
        </p:blipFill>
        <p:spPr>
          <a:xfrm>
            <a:off x="6818760" y="1952178"/>
            <a:ext cx="300139" cy="296479"/>
          </a:xfrm>
          <a:prstGeom prst="rect">
            <a:avLst/>
          </a:prstGeom>
        </p:spPr>
      </p:pic>
      <p:pic>
        <p:nvPicPr>
          <p:cNvPr id="5" name="図 4">
            <a:extLst>
              <a:ext uri="{FF2B5EF4-FFF2-40B4-BE49-F238E27FC236}">
                <a16:creationId xmlns:a16="http://schemas.microsoft.com/office/drawing/2014/main" id="{06A5948D-7810-9A65-E008-5FF6F42C9771}"/>
              </a:ext>
            </a:extLst>
          </p:cNvPr>
          <p:cNvPicPr>
            <a:picLocks noChangeAspect="1"/>
          </p:cNvPicPr>
          <p:nvPr/>
        </p:nvPicPr>
        <p:blipFill>
          <a:blip r:embed="rId9"/>
          <a:stretch>
            <a:fillRect/>
          </a:stretch>
        </p:blipFill>
        <p:spPr>
          <a:xfrm>
            <a:off x="740604" y="2464690"/>
            <a:ext cx="2121592" cy="3627434"/>
          </a:xfrm>
          <a:prstGeom prst="rect">
            <a:avLst/>
          </a:prstGeom>
        </p:spPr>
      </p:pic>
    </p:spTree>
    <p:extLst>
      <p:ext uri="{BB962C8B-B14F-4D97-AF65-F5344CB8AC3E}">
        <p14:creationId xmlns:p14="http://schemas.microsoft.com/office/powerpoint/2010/main" val="4015732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11AD963-4844-894B-6FE5-3E72A4260533}"/>
              </a:ext>
            </a:extLst>
          </p:cNvPr>
          <p:cNvPicPr>
            <a:picLocks noChangeAspect="1"/>
          </p:cNvPicPr>
          <p:nvPr/>
        </p:nvPicPr>
        <p:blipFill>
          <a:blip r:embed="rId4"/>
          <a:stretch>
            <a:fillRect/>
          </a:stretch>
        </p:blipFill>
        <p:spPr>
          <a:xfrm>
            <a:off x="6925940" y="2823151"/>
            <a:ext cx="1652159" cy="3188484"/>
          </a:xfrm>
          <a:prstGeom prst="rect">
            <a:avLst/>
          </a:prstGeom>
        </p:spPr>
      </p:pic>
      <p:pic>
        <p:nvPicPr>
          <p:cNvPr id="6" name="図 5">
            <a:extLst>
              <a:ext uri="{FF2B5EF4-FFF2-40B4-BE49-F238E27FC236}">
                <a16:creationId xmlns:a16="http://schemas.microsoft.com/office/drawing/2014/main" id="{7238B7BB-AD12-8190-5E84-5793F4D36833}"/>
              </a:ext>
            </a:extLst>
          </p:cNvPr>
          <p:cNvPicPr>
            <a:picLocks noChangeAspect="1"/>
          </p:cNvPicPr>
          <p:nvPr/>
        </p:nvPicPr>
        <p:blipFill>
          <a:blip r:embed="rId5"/>
          <a:stretch>
            <a:fillRect/>
          </a:stretch>
        </p:blipFill>
        <p:spPr>
          <a:xfrm>
            <a:off x="598042" y="2820103"/>
            <a:ext cx="1676545" cy="3194581"/>
          </a:xfrm>
          <a:prstGeom prst="rect">
            <a:avLst/>
          </a:prstGeom>
        </p:spPr>
      </p:pic>
      <p:pic>
        <p:nvPicPr>
          <p:cNvPr id="11" name="図 10" descr="黒い背景に白い文字がある&#10;&#10;中程度の精度で自動的に生成された説明">
            <a:extLst>
              <a:ext uri="{FF2B5EF4-FFF2-40B4-BE49-F238E27FC236}">
                <a16:creationId xmlns:a16="http://schemas.microsoft.com/office/drawing/2014/main" id="{ABDC94B9-5AFE-3ADF-277D-47865A3EFC05}"/>
              </a:ext>
            </a:extLst>
          </p:cNvPr>
          <p:cNvPicPr>
            <a:picLocks noChangeAspect="1"/>
          </p:cNvPicPr>
          <p:nvPr/>
        </p:nvPicPr>
        <p:blipFill rotWithShape="1">
          <a:blip r:embed="rId6"/>
          <a:srcRect t="3465" b="3086"/>
          <a:stretch/>
        </p:blipFill>
        <p:spPr>
          <a:xfrm>
            <a:off x="4812430" y="2835105"/>
            <a:ext cx="1631778" cy="3168352"/>
          </a:xfrm>
          <a:prstGeom prst="rect">
            <a:avLst/>
          </a:prstGeom>
          <a:ln>
            <a:solidFill>
              <a:schemeClr val="tx1"/>
            </a:solidFill>
          </a:ln>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7" imgW="554" imgH="551" progId="TCLayout.ActiveDocument.1">
                  <p:embed/>
                </p:oleObj>
              </mc:Choice>
              <mc:Fallback>
                <p:oleObj name="think-cell スライド" r:id="rId7"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a:xfrm>
            <a:off x="1767718" y="350520"/>
            <a:ext cx="7200000" cy="720000"/>
          </a:xfrm>
        </p:spPr>
        <p:txBody>
          <a:bodyPr vert="horz">
            <a:noAutofit/>
          </a:bodyPr>
          <a:lstStyle/>
          <a:p>
            <a:pPr>
              <a:lnSpc>
                <a:spcPct val="100000"/>
              </a:lnSpc>
            </a:pPr>
            <a:r>
              <a:rPr kumimoji="0" lang="en-US" altLang="ja-JP" sz="1800" kern="0" dirty="0"/>
              <a:t>LINE</a:t>
            </a:r>
            <a:r>
              <a:rPr kumimoji="0" lang="ja-JP" altLang="en-US" sz="1800" kern="0" dirty="0"/>
              <a:t>の使い方</a:t>
            </a:r>
            <a:br>
              <a:rPr kumimoji="0" lang="ja-JP" altLang="en-US" sz="2000" kern="0" dirty="0"/>
            </a:br>
            <a:r>
              <a:rPr kumimoji="0" lang="ja-JP" altLang="en-US" kern="0" dirty="0"/>
              <a:t>ト－クの開始</a:t>
            </a:r>
            <a:endParaRPr kumimoji="0" lang="ja-JP" altLang="en-US" sz="1400" kern="0" dirty="0"/>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2-D</a:t>
            </a:r>
            <a:endParaRPr lang="en-US" sz="3600" dirty="0"/>
          </a:p>
        </p:txBody>
      </p:sp>
      <p:sp>
        <p:nvSpPr>
          <p:cNvPr id="73" name="テキスト ボックス 72">
            <a:extLst>
              <a:ext uri="{FF2B5EF4-FFF2-40B4-BE49-F238E27FC236}">
                <a16:creationId xmlns:a16="http://schemas.microsoft.com/office/drawing/2014/main" id="{79AE165D-7433-4954-AB3E-268BE10F3010}"/>
              </a:ext>
            </a:extLst>
          </p:cNvPr>
          <p:cNvSpPr txBox="1"/>
          <p:nvPr/>
        </p:nvSpPr>
        <p:spPr>
          <a:xfrm>
            <a:off x="2701950" y="2060657"/>
            <a:ext cx="2156528" cy="584775"/>
          </a:xfrm>
          <a:prstGeom prst="rect">
            <a:avLst/>
          </a:prstGeom>
          <a:noFill/>
        </p:spPr>
        <p:txBody>
          <a:bodyPr wrap="square" rtlCol="0">
            <a:spAutoFit/>
          </a:bodyPr>
          <a:lstStyle/>
          <a:p>
            <a:pPr>
              <a:defRP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トークをしたい相手の名前を押す</a:t>
            </a:r>
            <a:endParaRPr lang="ja-JP" altLang="en-US" sz="1600" b="1" dirty="0">
              <a:latin typeface="メイリオ" panose="020B0604030504040204" pitchFamily="50" charset="-128"/>
              <a:ea typeface="メイリオ" panose="020B0604030504040204" pitchFamily="50" charset="-128"/>
            </a:endParaRPr>
          </a:p>
        </p:txBody>
      </p:sp>
      <p:sp>
        <p:nvSpPr>
          <p:cNvPr id="24" name="字幕 6">
            <a:extLst>
              <a:ext uri="{FF2B5EF4-FFF2-40B4-BE49-F238E27FC236}">
                <a16:creationId xmlns:a16="http://schemas.microsoft.com/office/drawing/2014/main" id="{72574FA4-1AE5-4A80-A738-AAB6EBF4D916}"/>
              </a:ext>
            </a:extLst>
          </p:cNvPr>
          <p:cNvSpPr>
            <a:spLocks noGrp="1"/>
          </p:cNvSpPr>
          <p:nvPr>
            <p:ph type="subTitle" idx="1"/>
          </p:nvPr>
        </p:nvSpPr>
        <p:spPr>
          <a:xfrm>
            <a:off x="508119" y="1421477"/>
            <a:ext cx="8280000" cy="396000"/>
          </a:xfrm>
        </p:spPr>
        <p:txBody>
          <a:bodyPr>
            <a:noAutofit/>
          </a:bodyPr>
          <a:lstStyle/>
          <a:p>
            <a:r>
              <a:rPr lang="ja-JP" altLang="en-US" dirty="0">
                <a:latin typeface="AoyagiKouzanFontT"/>
                <a:cs typeface="AoyagiKouzanFontT"/>
              </a:rPr>
              <a:t>ト－クを楽しみましょう</a:t>
            </a:r>
            <a:endParaRPr lang="ja-JP" altLang="en-US" dirty="0"/>
          </a:p>
        </p:txBody>
      </p:sp>
      <p:sp>
        <p:nvSpPr>
          <p:cNvPr id="43" name="正方形/長方形 42">
            <a:extLst>
              <a:ext uri="{FF2B5EF4-FFF2-40B4-BE49-F238E27FC236}">
                <a16:creationId xmlns:a16="http://schemas.microsoft.com/office/drawing/2014/main" id="{08CBEAF1-BBB8-4A67-B752-96484AD5D339}"/>
              </a:ext>
            </a:extLst>
          </p:cNvPr>
          <p:cNvSpPr/>
          <p:nvPr/>
        </p:nvSpPr>
        <p:spPr>
          <a:xfrm>
            <a:off x="5015098" y="5339553"/>
            <a:ext cx="360040" cy="353951"/>
          </a:xfrm>
          <a:prstGeom prst="rect">
            <a:avLst/>
          </a:prstGeom>
          <a:noFill/>
          <a:ln w="19050">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08CBEAF1-BBB8-4A67-B752-96484AD5D339}"/>
              </a:ext>
            </a:extLst>
          </p:cNvPr>
          <p:cNvSpPr/>
          <p:nvPr/>
        </p:nvSpPr>
        <p:spPr>
          <a:xfrm>
            <a:off x="611560" y="3889302"/>
            <a:ext cx="1653633" cy="259778"/>
          </a:xfrm>
          <a:prstGeom prst="rect">
            <a:avLst/>
          </a:prstGeom>
          <a:noFill/>
          <a:ln w="19050">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ｖ</a:t>
            </a:r>
          </a:p>
        </p:txBody>
      </p:sp>
      <p:grpSp>
        <p:nvGrpSpPr>
          <p:cNvPr id="31" name="図形グループ 30"/>
          <p:cNvGrpSpPr/>
          <p:nvPr/>
        </p:nvGrpSpPr>
        <p:grpSpPr>
          <a:xfrm>
            <a:off x="464160" y="3651324"/>
            <a:ext cx="296587" cy="293005"/>
            <a:chOff x="2897417" y="3995693"/>
            <a:chExt cx="296587" cy="293005"/>
          </a:xfrm>
        </p:grpSpPr>
        <p:sp>
          <p:nvSpPr>
            <p:cNvPr id="32" name="円/楕円 31"/>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AD0CCB5D-25C1-01AF-7A2C-075298FA767C}"/>
              </a:ext>
            </a:extLst>
          </p:cNvPr>
          <p:cNvPicPr>
            <a:picLocks noChangeAspect="1"/>
          </p:cNvPicPr>
          <p:nvPr/>
        </p:nvPicPr>
        <p:blipFill rotWithShape="1">
          <a:blip r:embed="rId9"/>
          <a:srcRect l="298" t="3928" r="-298" b="2608"/>
          <a:stretch/>
        </p:blipFill>
        <p:spPr>
          <a:xfrm>
            <a:off x="2724465" y="2835105"/>
            <a:ext cx="1631511" cy="3168352"/>
          </a:xfrm>
          <a:prstGeom prst="rect">
            <a:avLst/>
          </a:prstGeom>
          <a:ln>
            <a:solidFill>
              <a:schemeClr val="tx1"/>
            </a:solidFill>
          </a:ln>
        </p:spPr>
      </p:pic>
      <p:sp>
        <p:nvSpPr>
          <p:cNvPr id="15" name="正方形/長方形 14">
            <a:extLst>
              <a:ext uri="{FF2B5EF4-FFF2-40B4-BE49-F238E27FC236}">
                <a16:creationId xmlns:a16="http://schemas.microsoft.com/office/drawing/2014/main" id="{AC212EEE-1A7D-BFAA-4A62-11F11E25A443}"/>
              </a:ext>
            </a:extLst>
          </p:cNvPr>
          <p:cNvSpPr/>
          <p:nvPr/>
        </p:nvSpPr>
        <p:spPr>
          <a:xfrm>
            <a:off x="2721914" y="3573016"/>
            <a:ext cx="1631511" cy="259778"/>
          </a:xfrm>
          <a:prstGeom prst="rect">
            <a:avLst/>
          </a:prstGeom>
          <a:noFill/>
          <a:ln w="19050">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ｖ</a:t>
            </a:r>
          </a:p>
        </p:txBody>
      </p:sp>
      <p:sp>
        <p:nvSpPr>
          <p:cNvPr id="16" name="テキスト ボックス 15">
            <a:extLst>
              <a:ext uri="{FF2B5EF4-FFF2-40B4-BE49-F238E27FC236}">
                <a16:creationId xmlns:a16="http://schemas.microsoft.com/office/drawing/2014/main" id="{D1BD2C3D-B4AE-2D79-02B6-C0E40DA9FBC8}"/>
              </a:ext>
            </a:extLst>
          </p:cNvPr>
          <p:cNvSpPr txBox="1"/>
          <p:nvPr/>
        </p:nvSpPr>
        <p:spPr>
          <a:xfrm>
            <a:off x="507567" y="1906870"/>
            <a:ext cx="1970511" cy="584775"/>
          </a:xfrm>
          <a:prstGeom prst="rect">
            <a:avLst/>
          </a:prstGeom>
          <a:noFill/>
        </p:spPr>
        <p:txBody>
          <a:bodyPr wrap="square" rtlCol="0">
            <a:spAutoFit/>
          </a:bodyPr>
          <a:lstStyle/>
          <a:p>
            <a:pPr>
              <a:defRPr/>
            </a:pPr>
            <a:r>
              <a:rPr kumimoji="1" lang="en-US" altLang="ja-JP" sz="3200" b="1" i="0" u="none" strike="noStrike" kern="1200" cap="none" normalizeH="0" baseline="0" noProof="0" dirty="0">
                <a:ln>
                  <a:noFill/>
                </a:ln>
                <a:solidFill>
                  <a:srgbClr val="009650"/>
                </a:solidFill>
                <a:effectLst/>
                <a:uLnTx/>
                <a:uFillTx/>
                <a:latin typeface="Meiryo" charset="-128"/>
                <a:ea typeface="Meiryo" charset="-128"/>
                <a:cs typeface="Meiryo" charset="-128"/>
              </a:rPr>
              <a:t> </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「友だち</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を押す</a:t>
            </a:r>
            <a:endParaRPr lang="ja-JP" altLang="en-US" sz="1600" b="1"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590E56D5-8067-69D3-0A6B-7890FC2B9E06}"/>
              </a:ext>
            </a:extLst>
          </p:cNvPr>
          <p:cNvSpPr txBox="1"/>
          <p:nvPr/>
        </p:nvSpPr>
        <p:spPr>
          <a:xfrm>
            <a:off x="5043972" y="2060656"/>
            <a:ext cx="1760276" cy="584775"/>
          </a:xfrm>
          <a:prstGeom prst="rect">
            <a:avLst/>
          </a:prstGeom>
          <a:noFill/>
        </p:spPr>
        <p:txBody>
          <a:bodyPr wrap="square" rtlCol="0">
            <a:spAutoFit/>
          </a:bodyPr>
          <a:lstStyle/>
          <a:p>
            <a:pPr>
              <a:defRPr/>
            </a:pPr>
            <a:r>
              <a:rPr lang="ja-JP" altLang="en-US" sz="1600" b="1" dirty="0">
                <a:latin typeface="Meiryo" charset="-128"/>
                <a:ea typeface="Meiryo" charset="-128"/>
                <a:cs typeface="メイリオ" panose="020B0604030504040204" pitchFamily="50" charset="-128"/>
              </a:rPr>
              <a:t>トーク「　　」</a:t>
            </a:r>
            <a:endParaRPr lang="en-US" altLang="ja-JP" sz="1600" b="1" dirty="0">
              <a:latin typeface="Meiryo" charset="-128"/>
              <a:ea typeface="Meiryo" charset="-128"/>
              <a:cs typeface="メイリオ" panose="020B0604030504040204" pitchFamily="50" charset="-128"/>
            </a:endParaRPr>
          </a:p>
          <a:p>
            <a:pPr>
              <a:defRPr/>
            </a:pPr>
            <a:r>
              <a:rPr lang="ja-JP" altLang="en-US" sz="1600" b="1" dirty="0">
                <a:latin typeface="Meiryo" charset="-128"/>
                <a:ea typeface="Meiryo" charset="-128"/>
                <a:cs typeface="メイリオ" panose="020B0604030504040204" pitchFamily="50" charset="-128"/>
              </a:rPr>
              <a:t>を押す</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8" name="図形グループ 27"/>
          <p:cNvGrpSpPr/>
          <p:nvPr/>
        </p:nvGrpSpPr>
        <p:grpSpPr>
          <a:xfrm>
            <a:off x="2508015" y="3426513"/>
            <a:ext cx="296586" cy="293005"/>
            <a:chOff x="3546641" y="3995693"/>
            <a:chExt cx="296586" cy="293005"/>
          </a:xfrm>
        </p:grpSpPr>
        <p:sp>
          <p:nvSpPr>
            <p:cNvPr id="29" name="円/楕円 28"/>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リーフォーム 29"/>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図形グループ 109">
            <a:extLst>
              <a:ext uri="{FF2B5EF4-FFF2-40B4-BE49-F238E27FC236}">
                <a16:creationId xmlns:a16="http://schemas.microsoft.com/office/drawing/2014/main" id="{64FD8377-6F7C-D3F6-F585-CBB75E0EAB00}"/>
              </a:ext>
            </a:extLst>
          </p:cNvPr>
          <p:cNvGrpSpPr/>
          <p:nvPr/>
        </p:nvGrpSpPr>
        <p:grpSpPr>
          <a:xfrm>
            <a:off x="4817876" y="5143518"/>
            <a:ext cx="296586" cy="293005"/>
            <a:chOff x="4232441" y="3995693"/>
            <a:chExt cx="296586" cy="293005"/>
          </a:xfrm>
        </p:grpSpPr>
        <p:sp>
          <p:nvSpPr>
            <p:cNvPr id="39" name="円/楕円 110">
              <a:extLst>
                <a:ext uri="{FF2B5EF4-FFF2-40B4-BE49-F238E27FC236}">
                  <a16:creationId xmlns:a16="http://schemas.microsoft.com/office/drawing/2014/main" id="{5FFFA82E-A444-2775-4576-5322E97AEB6C}"/>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111">
              <a:extLst>
                <a:ext uri="{FF2B5EF4-FFF2-40B4-BE49-F238E27FC236}">
                  <a16:creationId xmlns:a16="http://schemas.microsoft.com/office/drawing/2014/main" id="{0DFE954E-4529-165B-B9E0-29C12DDABEEE}"/>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5" name="図 44">
            <a:extLst>
              <a:ext uri="{FF2B5EF4-FFF2-40B4-BE49-F238E27FC236}">
                <a16:creationId xmlns:a16="http://schemas.microsoft.com/office/drawing/2014/main" id="{592485DB-612A-1DA2-61A4-50C5FB99263E}"/>
              </a:ext>
            </a:extLst>
          </p:cNvPr>
          <p:cNvPicPr>
            <a:picLocks noChangeAspect="1"/>
          </p:cNvPicPr>
          <p:nvPr/>
        </p:nvPicPr>
        <p:blipFill>
          <a:blip r:embed="rId10"/>
          <a:stretch>
            <a:fillRect/>
          </a:stretch>
        </p:blipFill>
        <p:spPr>
          <a:xfrm>
            <a:off x="6026822" y="2068913"/>
            <a:ext cx="283149" cy="279968"/>
          </a:xfrm>
          <a:prstGeom prst="rect">
            <a:avLst/>
          </a:prstGeom>
        </p:spPr>
      </p:pic>
      <p:sp>
        <p:nvSpPr>
          <p:cNvPr id="46" name="テキスト ボックス 45">
            <a:extLst>
              <a:ext uri="{FF2B5EF4-FFF2-40B4-BE49-F238E27FC236}">
                <a16:creationId xmlns:a16="http://schemas.microsoft.com/office/drawing/2014/main" id="{904EE766-8F89-94C2-DF70-A2A1CD5E58B2}"/>
              </a:ext>
            </a:extLst>
          </p:cNvPr>
          <p:cNvSpPr txBox="1"/>
          <p:nvPr/>
        </p:nvSpPr>
        <p:spPr>
          <a:xfrm>
            <a:off x="4550767" y="1908822"/>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47" name="テキスト ボックス 46">
            <a:extLst>
              <a:ext uri="{FF2B5EF4-FFF2-40B4-BE49-F238E27FC236}">
                <a16:creationId xmlns:a16="http://schemas.microsoft.com/office/drawing/2014/main" id="{2AC5021F-6BB6-A47A-59DD-233032E107C0}"/>
              </a:ext>
            </a:extLst>
          </p:cNvPr>
          <p:cNvSpPr txBox="1"/>
          <p:nvPr/>
        </p:nvSpPr>
        <p:spPr>
          <a:xfrm>
            <a:off x="276008" y="1944209"/>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48" name="テキスト ボックス 47">
            <a:extLst>
              <a:ext uri="{FF2B5EF4-FFF2-40B4-BE49-F238E27FC236}">
                <a16:creationId xmlns:a16="http://schemas.microsoft.com/office/drawing/2014/main" id="{5E1F5A52-0CB3-5BF8-161A-1A7FC3BC57AD}"/>
              </a:ext>
            </a:extLst>
          </p:cNvPr>
          <p:cNvSpPr txBox="1"/>
          <p:nvPr/>
        </p:nvSpPr>
        <p:spPr>
          <a:xfrm>
            <a:off x="2339752" y="1938589"/>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49" name="テキスト ボックス 48">
            <a:extLst>
              <a:ext uri="{FF2B5EF4-FFF2-40B4-BE49-F238E27FC236}">
                <a16:creationId xmlns:a16="http://schemas.microsoft.com/office/drawing/2014/main" id="{A09F31F7-A771-AEE8-C205-CA84109144A7}"/>
              </a:ext>
            </a:extLst>
          </p:cNvPr>
          <p:cNvSpPr txBox="1"/>
          <p:nvPr/>
        </p:nvSpPr>
        <p:spPr>
          <a:xfrm>
            <a:off x="6702410" y="2004108"/>
            <a:ext cx="2420380" cy="830997"/>
          </a:xfrm>
          <a:prstGeom prst="rect">
            <a:avLst/>
          </a:prstGeom>
          <a:noFill/>
        </p:spPr>
        <p:txBody>
          <a:bodyPr wrap="square" rtlCol="0">
            <a:spAutoFit/>
          </a:bodyPr>
          <a:lstStyle/>
          <a:p>
            <a:pPr>
              <a:defRPr/>
            </a:pPr>
            <a:r>
              <a:rPr lang="ja-JP" altLang="en-US" sz="1600" b="1" dirty="0">
                <a:latin typeface="Meiryo" charset="-128"/>
                <a:ea typeface="Meiryo" charset="-128"/>
                <a:cs typeface="メイリオ" panose="020B0604030504040204" pitchFamily="50" charset="-128"/>
              </a:rPr>
              <a:t>一度やり取りした人</a:t>
            </a:r>
            <a:endParaRPr lang="en-US" altLang="ja-JP" sz="1600" b="1" dirty="0">
              <a:latin typeface="Meiryo" charset="-128"/>
              <a:ea typeface="Meiryo" charset="-128"/>
              <a:cs typeface="メイリオ" panose="020B0604030504040204" pitchFamily="50" charset="-128"/>
            </a:endParaRPr>
          </a:p>
          <a:p>
            <a:pPr>
              <a:defRPr/>
            </a:pPr>
            <a:r>
              <a:rPr lang="ja-JP" altLang="en-US" sz="1600" b="1" dirty="0">
                <a:latin typeface="Meiryo" charset="-128"/>
                <a:ea typeface="Meiryo" charset="-128"/>
                <a:cs typeface="メイリオ" panose="020B0604030504040204" pitchFamily="50" charset="-128"/>
              </a:rPr>
              <a:t>はトーク「　 」から</a:t>
            </a:r>
            <a:endParaRPr lang="en-US" altLang="ja-JP" sz="1600" b="1" dirty="0">
              <a:latin typeface="Meiryo" charset="-128"/>
              <a:ea typeface="Meiryo" charset="-128"/>
              <a:cs typeface="メイリオ" panose="020B0604030504040204" pitchFamily="50" charset="-128"/>
            </a:endParaRPr>
          </a:p>
          <a:p>
            <a:pPr>
              <a:defRPr/>
            </a:pPr>
            <a:r>
              <a:rPr lang="ja-JP" altLang="en-US" sz="1600" b="1" dirty="0">
                <a:latin typeface="Meiryo" charset="-128"/>
                <a:ea typeface="Meiryo" charset="-128"/>
                <a:cs typeface="メイリオ" panose="020B0604030504040204" pitchFamily="50" charset="-128"/>
              </a:rPr>
              <a:t>やり取りできます</a:t>
            </a:r>
            <a:endParaRPr lang="en-US" altLang="ja-JP" sz="1600" b="1" dirty="0">
              <a:latin typeface="Meiryo" charset="-128"/>
              <a:ea typeface="Meiryo" charset="-128"/>
              <a:cs typeface="メイリオ" panose="020B0604030504040204" pitchFamily="50" charset="-128"/>
            </a:endParaRPr>
          </a:p>
        </p:txBody>
      </p:sp>
      <p:pic>
        <p:nvPicPr>
          <p:cNvPr id="52" name="図 51">
            <a:extLst>
              <a:ext uri="{FF2B5EF4-FFF2-40B4-BE49-F238E27FC236}">
                <a16:creationId xmlns:a16="http://schemas.microsoft.com/office/drawing/2014/main" id="{2DD476CD-ABE1-3D2A-90D1-630204D18906}"/>
              </a:ext>
            </a:extLst>
          </p:cNvPr>
          <p:cNvPicPr>
            <a:picLocks noChangeAspect="1"/>
          </p:cNvPicPr>
          <p:nvPr/>
        </p:nvPicPr>
        <p:blipFill>
          <a:blip r:embed="rId11"/>
          <a:stretch>
            <a:fillRect/>
          </a:stretch>
        </p:blipFill>
        <p:spPr>
          <a:xfrm>
            <a:off x="7809651" y="2255390"/>
            <a:ext cx="266975" cy="250290"/>
          </a:xfrm>
          <a:prstGeom prst="rect">
            <a:avLst/>
          </a:prstGeom>
        </p:spPr>
      </p:pic>
      <p:sp>
        <p:nvSpPr>
          <p:cNvPr id="53" name="正方形/長方形 52">
            <a:extLst>
              <a:ext uri="{FF2B5EF4-FFF2-40B4-BE49-F238E27FC236}">
                <a16:creationId xmlns:a16="http://schemas.microsoft.com/office/drawing/2014/main" id="{206F6F2A-45A9-3DBE-9391-D5619BE5B5AB}"/>
              </a:ext>
            </a:extLst>
          </p:cNvPr>
          <p:cNvSpPr/>
          <p:nvPr/>
        </p:nvSpPr>
        <p:spPr>
          <a:xfrm>
            <a:off x="7296000" y="5739906"/>
            <a:ext cx="282000" cy="259778"/>
          </a:xfrm>
          <a:prstGeom prst="rect">
            <a:avLst/>
          </a:prstGeom>
          <a:noFill/>
          <a:ln w="19050">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矢印: 右 53">
            <a:extLst>
              <a:ext uri="{FF2B5EF4-FFF2-40B4-BE49-F238E27FC236}">
                <a16:creationId xmlns:a16="http://schemas.microsoft.com/office/drawing/2014/main" id="{F042A784-651E-FB5F-C17C-F9DD52F3959C}"/>
              </a:ext>
            </a:extLst>
          </p:cNvPr>
          <p:cNvSpPr/>
          <p:nvPr/>
        </p:nvSpPr>
        <p:spPr>
          <a:xfrm>
            <a:off x="2317483" y="4294134"/>
            <a:ext cx="321190" cy="233018"/>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55" name="矢印: 右 54">
            <a:extLst>
              <a:ext uri="{FF2B5EF4-FFF2-40B4-BE49-F238E27FC236}">
                <a16:creationId xmlns:a16="http://schemas.microsoft.com/office/drawing/2014/main" id="{D04B73AB-05B6-186A-30F2-A0D5072F9B5F}"/>
              </a:ext>
            </a:extLst>
          </p:cNvPr>
          <p:cNvSpPr/>
          <p:nvPr/>
        </p:nvSpPr>
        <p:spPr>
          <a:xfrm>
            <a:off x="4423608" y="4287419"/>
            <a:ext cx="321190" cy="233018"/>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cxnSp>
        <p:nvCxnSpPr>
          <p:cNvPr id="58" name="直線コネクタ 57">
            <a:extLst>
              <a:ext uri="{FF2B5EF4-FFF2-40B4-BE49-F238E27FC236}">
                <a16:creationId xmlns:a16="http://schemas.microsoft.com/office/drawing/2014/main" id="{FCCE16A5-D096-26D6-E2A0-D6E2F167D5AE}"/>
              </a:ext>
            </a:extLst>
          </p:cNvPr>
          <p:cNvCxnSpPr/>
          <p:nvPr/>
        </p:nvCxnSpPr>
        <p:spPr>
          <a:xfrm>
            <a:off x="6638910" y="1268760"/>
            <a:ext cx="0" cy="5256584"/>
          </a:xfrm>
          <a:prstGeom prst="line">
            <a:avLst/>
          </a:prstGeom>
          <a:ln w="12700">
            <a:solidFill>
              <a:srgbClr val="009650"/>
            </a:solidFill>
            <a:prstDash val="sysDot"/>
          </a:ln>
        </p:spPr>
        <p:style>
          <a:lnRef idx="1">
            <a:schemeClr val="accent1"/>
          </a:lnRef>
          <a:fillRef idx="0">
            <a:schemeClr val="accent1"/>
          </a:fillRef>
          <a:effectRef idx="0">
            <a:schemeClr val="accent1"/>
          </a:effectRef>
          <a:fontRef idx="minor">
            <a:schemeClr val="tx1"/>
          </a:fontRef>
        </p:style>
      </p:cxnSp>
      <p:sp>
        <p:nvSpPr>
          <p:cNvPr id="59" name="正方形/長方形 58">
            <a:extLst>
              <a:ext uri="{FF2B5EF4-FFF2-40B4-BE49-F238E27FC236}">
                <a16:creationId xmlns:a16="http://schemas.microsoft.com/office/drawing/2014/main" id="{8C77EFBC-F415-6DBC-AB28-45F85E6F7295}"/>
              </a:ext>
            </a:extLst>
          </p:cNvPr>
          <p:cNvSpPr/>
          <p:nvPr/>
        </p:nvSpPr>
        <p:spPr>
          <a:xfrm>
            <a:off x="6948263" y="3577994"/>
            <a:ext cx="1629835" cy="283054"/>
          </a:xfrm>
          <a:prstGeom prst="rect">
            <a:avLst/>
          </a:prstGeom>
          <a:noFill/>
          <a:ln w="19050">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664301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スマートフォンを使うウサギのキャラクター">
            <a:extLst>
              <a:ext uri="{FF2B5EF4-FFF2-40B4-BE49-F238E27FC236}">
                <a16:creationId xmlns:a16="http://schemas.microsoft.com/office/drawing/2014/main" id="{E08441E6-5697-4F47-90D3-83E4451B8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68" y="3541819"/>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スマートフォンを使う猫のキャラクター">
            <a:extLst>
              <a:ext uri="{FF2B5EF4-FFF2-40B4-BE49-F238E27FC236}">
                <a16:creationId xmlns:a16="http://schemas.microsoft.com/office/drawing/2014/main" id="{C31B8183-11BF-46C7-A556-A8F557AE45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007" y="4273345"/>
            <a:ext cx="1330479" cy="1440000"/>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503428" y="519018"/>
            <a:ext cx="1447800"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rgbClr val="009650"/>
                </a:solidFill>
                <a:latin typeface="Meiryo" charset="-128"/>
                <a:ea typeface="Meiryo" charset="-128"/>
                <a:cs typeface="Meiryo" charset="-128"/>
              </a:rPr>
              <a:t>目　次</a:t>
            </a:r>
          </a:p>
        </p:txBody>
      </p:sp>
      <p:sp>
        <p:nvSpPr>
          <p:cNvPr id="9" name="テキスト ボックス 8">
            <a:extLst>
              <a:ext uri="{FF2B5EF4-FFF2-40B4-BE49-F238E27FC236}">
                <a16:creationId xmlns:a16="http://schemas.microsoft.com/office/drawing/2014/main" id="{5E1E333A-4E57-4808-8E15-FD52B864275C}"/>
              </a:ext>
            </a:extLst>
          </p:cNvPr>
          <p:cNvSpPr txBox="1"/>
          <p:nvPr/>
        </p:nvSpPr>
        <p:spPr>
          <a:xfrm>
            <a:off x="1715125" y="441902"/>
            <a:ext cx="6840000" cy="5704639"/>
          </a:xfrm>
          <a:prstGeom prst="rect">
            <a:avLst/>
          </a:prstGeom>
          <a:noFill/>
        </p:spPr>
        <p:txBody>
          <a:bodyPr wrap="square" rtlCol="0">
            <a:spAutoFit/>
          </a:bodyPr>
          <a:lstStyle/>
          <a:p>
            <a:pPr>
              <a:lnSpc>
                <a:spcPct val="120000"/>
              </a:lnSpc>
              <a:spcAft>
                <a:spcPts val="600"/>
              </a:spcAft>
            </a:pPr>
            <a:r>
              <a:rPr lang="ja-JP" altLang="en-US" sz="2400" b="1" dirty="0">
                <a:solidFill>
                  <a:srgbClr val="009650"/>
                </a:solidFill>
                <a:latin typeface="Meiryo" charset="-128"/>
                <a:ea typeface="Meiryo" charset="-128"/>
                <a:cs typeface="Meiryo" charset="-128"/>
              </a:rPr>
              <a:t>１</a:t>
            </a:r>
            <a:r>
              <a:rPr lang="ja-JP" altLang="en-US" sz="2400" b="1" spc="-1000" dirty="0">
                <a:solidFill>
                  <a:srgbClr val="009650"/>
                </a:solidFill>
                <a:latin typeface="Meiryo" charset="-128"/>
                <a:ea typeface="Meiryo" charset="-128"/>
                <a:cs typeface="Meiryo" charset="-128"/>
              </a:rPr>
              <a:t>．</a:t>
            </a:r>
            <a:r>
              <a:rPr lang="en-US" altLang="ja-JP" sz="2400" b="1" dirty="0">
                <a:solidFill>
                  <a:srgbClr val="009650"/>
                </a:solidFill>
                <a:latin typeface="Meiryo" charset="-128"/>
                <a:ea typeface="Meiryo" charset="-128"/>
                <a:cs typeface="Meiryo" charset="-128"/>
              </a:rPr>
              <a:t>LINE</a:t>
            </a:r>
            <a:r>
              <a:rPr lang="ja-JP" altLang="en-US" sz="2400" b="1" dirty="0">
                <a:solidFill>
                  <a:srgbClr val="009650"/>
                </a:solidFill>
                <a:latin typeface="Meiryo" charset="-128"/>
                <a:ea typeface="Meiryo" charset="-128"/>
                <a:cs typeface="Meiryo" charset="-128"/>
              </a:rPr>
              <a:t>の設定</a:t>
            </a:r>
            <a:endParaRPr lang="en-US" altLang="ja-JP" sz="2400" b="1" dirty="0">
              <a:latin typeface="Meiryo" charset="-128"/>
              <a:ea typeface="Meiryo" charset="-128"/>
              <a:cs typeface="Meiryo" charset="-128"/>
            </a:endParaRPr>
          </a:p>
          <a:p>
            <a:pPr marL="176213" lvl="1" algn="dist">
              <a:lnSpc>
                <a:spcPct val="120000"/>
              </a:lnSpc>
              <a:tabLst>
                <a:tab pos="530225" algn="l"/>
                <a:tab pos="1055688" algn="l"/>
              </a:tabLst>
            </a:pPr>
            <a:r>
              <a:rPr lang="en-US" altLang="ja-JP" b="1" dirty="0">
                <a:latin typeface="Meiryo" charset="-128"/>
                <a:ea typeface="Meiryo" charset="-128"/>
                <a:cs typeface="Meiryo" charset="-128"/>
              </a:rPr>
              <a:t>	1-A	</a:t>
            </a:r>
            <a:r>
              <a:rPr lang="ja-JP" altLang="en-US" b="1" dirty="0">
                <a:latin typeface="Meiryo" charset="-128"/>
                <a:ea typeface="Meiryo" charset="-128"/>
                <a:cs typeface="Meiryo" charset="-128"/>
              </a:rPr>
              <a:t>そもそも</a:t>
            </a:r>
            <a:r>
              <a:rPr lang="en-US" altLang="ja-JP" b="1" dirty="0">
                <a:latin typeface="Meiryo" charset="-128"/>
                <a:ea typeface="Meiryo" charset="-128"/>
                <a:cs typeface="Meiryo" charset="-128"/>
              </a:rPr>
              <a:t>SNS</a:t>
            </a:r>
            <a:r>
              <a:rPr lang="ja-JP" altLang="en-US" b="1" dirty="0">
                <a:latin typeface="Meiryo" charset="-128"/>
                <a:ea typeface="Meiryo" charset="-128"/>
                <a:cs typeface="Meiryo" charset="-128"/>
              </a:rPr>
              <a:t>とは</a:t>
            </a:r>
            <a:r>
              <a:rPr lang="en-US" altLang="ja-JP" b="1" dirty="0">
                <a:latin typeface="Meiryo" charset="-128"/>
                <a:ea typeface="Meiryo" charset="-128"/>
                <a:cs typeface="Meiryo" charset="-128"/>
              </a:rPr>
              <a:t>…………………………………… P4</a:t>
            </a:r>
          </a:p>
          <a:p>
            <a:pPr marL="176213" lvl="1" algn="dist">
              <a:lnSpc>
                <a:spcPct val="120000"/>
              </a:lnSpc>
              <a:tabLst>
                <a:tab pos="530225" algn="l"/>
                <a:tab pos="1055688" algn="l"/>
              </a:tabLst>
            </a:pPr>
            <a:r>
              <a:rPr lang="en-US" altLang="ja-JP" b="1" dirty="0">
                <a:latin typeface="Meiryo" charset="-128"/>
                <a:ea typeface="Meiryo" charset="-128"/>
                <a:cs typeface="Meiryo" charset="-128"/>
              </a:rPr>
              <a:t>	1-B	LINE</a:t>
            </a:r>
            <a:r>
              <a:rPr lang="ja-JP" altLang="en-US" b="1" dirty="0">
                <a:latin typeface="Meiryo" charset="-128"/>
                <a:ea typeface="Meiryo" charset="-128"/>
                <a:cs typeface="Meiryo" charset="-128"/>
              </a:rPr>
              <a:t>のインストール</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P5</a:t>
            </a:r>
          </a:p>
          <a:p>
            <a:pPr marL="176213" lvl="1" algn="dist">
              <a:lnSpc>
                <a:spcPct val="120000"/>
              </a:lnSpc>
              <a:tabLst>
                <a:tab pos="530225" algn="l"/>
                <a:tab pos="1055688" algn="l"/>
              </a:tabLst>
            </a:pPr>
            <a:r>
              <a:rPr lang="en-US" altLang="ja-JP" b="1" dirty="0">
                <a:latin typeface="Meiryo" charset="-128"/>
                <a:ea typeface="Meiryo" charset="-128"/>
                <a:cs typeface="Meiryo" charset="-128"/>
              </a:rPr>
              <a:t>	1-C	LINE</a:t>
            </a:r>
            <a:r>
              <a:rPr lang="ja-JP" altLang="en-US" b="1" dirty="0">
                <a:latin typeface="Meiryo" charset="-128"/>
                <a:ea typeface="Meiryo" charset="-128"/>
                <a:cs typeface="Meiryo" charset="-128"/>
              </a:rPr>
              <a:t>への利用登録</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P7</a:t>
            </a:r>
            <a:endParaRPr lang="ja-JP" altLang="en-US" b="1" dirty="0">
              <a:latin typeface="Meiryo" charset="-128"/>
              <a:ea typeface="Meiryo" charset="-128"/>
              <a:cs typeface="Meiryo" charset="-128"/>
            </a:endParaRPr>
          </a:p>
          <a:p>
            <a:pPr marL="176213" lvl="1" algn="dist">
              <a:lnSpc>
                <a:spcPct val="120000"/>
              </a:lnSpc>
              <a:tabLst>
                <a:tab pos="530225" algn="l"/>
                <a:tab pos="1055688" algn="l"/>
              </a:tabLst>
            </a:pPr>
            <a:r>
              <a:rPr lang="en-US" altLang="ja-JP" b="1" dirty="0">
                <a:latin typeface="Meiryo" charset="-128"/>
                <a:ea typeface="Meiryo" charset="-128"/>
                <a:cs typeface="Meiryo" charset="-128"/>
              </a:rPr>
              <a:t>	1-D	</a:t>
            </a:r>
            <a:r>
              <a:rPr lang="ja-JP" altLang="en-US" b="1" dirty="0">
                <a:latin typeface="Meiryo" charset="-128"/>
                <a:ea typeface="Meiryo" charset="-128"/>
                <a:cs typeface="Meiryo" charset="-128"/>
              </a:rPr>
              <a:t>アカウントの新規登録</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P10</a:t>
            </a:r>
            <a:endParaRPr lang="ja-JP" altLang="en-US" b="1" dirty="0">
              <a:latin typeface="Meiryo" charset="-128"/>
              <a:ea typeface="Meiryo" charset="-128"/>
              <a:cs typeface="Meiryo" charset="-128"/>
            </a:endParaRPr>
          </a:p>
          <a:p>
            <a:pPr marL="176213" lvl="1" algn="dist">
              <a:lnSpc>
                <a:spcPct val="120000"/>
              </a:lnSpc>
              <a:tabLst>
                <a:tab pos="530225" algn="l"/>
                <a:tab pos="1055688" algn="l"/>
              </a:tabLst>
            </a:pPr>
            <a:r>
              <a:rPr lang="en-US" altLang="ja-JP" b="1" dirty="0">
                <a:latin typeface="Meiryo" charset="-128"/>
                <a:ea typeface="Meiryo" charset="-128"/>
                <a:cs typeface="Meiryo" charset="-128"/>
              </a:rPr>
              <a:t>	1-E	</a:t>
            </a:r>
            <a:r>
              <a:rPr lang="ja-JP" altLang="en-US" b="1" dirty="0">
                <a:latin typeface="Meiryo" charset="-128"/>
                <a:ea typeface="Meiryo" charset="-128"/>
                <a:cs typeface="Meiryo" charset="-128"/>
              </a:rPr>
              <a:t>友達の追加設定</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P11</a:t>
            </a:r>
            <a:endParaRPr lang="ja-JP" altLang="en-US" b="1" dirty="0">
              <a:latin typeface="Meiryo" charset="-128"/>
              <a:ea typeface="Meiryo" charset="-128"/>
              <a:cs typeface="Meiryo" charset="-128"/>
            </a:endParaRPr>
          </a:p>
          <a:p>
            <a:pPr marL="176213" lvl="1" algn="dist">
              <a:lnSpc>
                <a:spcPct val="120000"/>
              </a:lnSpc>
              <a:tabLst>
                <a:tab pos="530225" algn="l"/>
                <a:tab pos="1055688" algn="l"/>
              </a:tabLst>
            </a:pPr>
            <a:r>
              <a:rPr lang="en-US" altLang="ja-JP" b="1" dirty="0">
                <a:latin typeface="Meiryo" charset="-128"/>
                <a:ea typeface="Meiryo" charset="-128"/>
                <a:cs typeface="Meiryo" charset="-128"/>
              </a:rPr>
              <a:t>	1-F	</a:t>
            </a:r>
            <a:r>
              <a:rPr lang="ja-JP" altLang="en-US" b="1" dirty="0">
                <a:latin typeface="Meiryo" charset="-128"/>
                <a:ea typeface="Meiryo" charset="-128"/>
                <a:cs typeface="Meiryo" charset="-128"/>
              </a:rPr>
              <a:t>情報利用に関するお願い</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P12</a:t>
            </a:r>
          </a:p>
          <a:p>
            <a:pPr>
              <a:lnSpc>
                <a:spcPct val="150000"/>
              </a:lnSpc>
              <a:spcBef>
                <a:spcPts val="1200"/>
              </a:spcBef>
              <a:spcAft>
                <a:spcPts val="600"/>
              </a:spcAft>
            </a:pPr>
            <a:r>
              <a:rPr lang="en-US" altLang="ja-JP" sz="2400" b="1" dirty="0">
                <a:solidFill>
                  <a:srgbClr val="009650"/>
                </a:solidFill>
                <a:latin typeface="Meiryo" charset="-128"/>
                <a:ea typeface="Meiryo" charset="-128"/>
                <a:cs typeface="Meiryo" charset="-128"/>
              </a:rPr>
              <a:t> 2</a:t>
            </a:r>
            <a:r>
              <a:rPr lang="ja-JP" altLang="en-US" sz="2400" b="1" spc="-1000" dirty="0">
                <a:solidFill>
                  <a:srgbClr val="009650"/>
                </a:solidFill>
                <a:latin typeface="Meiryo" charset="-128"/>
                <a:ea typeface="Meiryo" charset="-128"/>
                <a:cs typeface="Meiryo" charset="-128"/>
              </a:rPr>
              <a:t>．</a:t>
            </a:r>
            <a:r>
              <a:rPr lang="en-US" altLang="ja-JP" sz="2400" b="1" dirty="0">
                <a:solidFill>
                  <a:srgbClr val="009650"/>
                </a:solidFill>
                <a:latin typeface="Meiryo" charset="-128"/>
                <a:ea typeface="Meiryo" charset="-128"/>
                <a:cs typeface="Meiryo" charset="-128"/>
              </a:rPr>
              <a:t>LINE</a:t>
            </a:r>
            <a:r>
              <a:rPr lang="ja-JP" altLang="en-US" sz="2400" b="1" dirty="0">
                <a:solidFill>
                  <a:srgbClr val="009650"/>
                </a:solidFill>
                <a:latin typeface="Meiryo" charset="-128"/>
                <a:ea typeface="Meiryo" charset="-128"/>
                <a:cs typeface="Meiryo" charset="-128"/>
              </a:rPr>
              <a:t>の使い方</a:t>
            </a:r>
            <a:endParaRPr lang="en-US" altLang="ja-JP" sz="2400" b="1" dirty="0">
              <a:latin typeface="Meiryo" charset="-128"/>
              <a:ea typeface="Meiryo" charset="-128"/>
              <a:cs typeface="Meiryo" charset="-128"/>
            </a:endParaRPr>
          </a:p>
          <a:p>
            <a:pPr marL="176213" algn="dist">
              <a:lnSpc>
                <a:spcPct val="120000"/>
              </a:lnSpc>
              <a:tabLst>
                <a:tab pos="530225" algn="l"/>
                <a:tab pos="1055688" algn="l"/>
              </a:tabLst>
            </a:pPr>
            <a:r>
              <a:rPr lang="en-US" altLang="ja-JP" b="1" dirty="0">
                <a:latin typeface="Meiryo" charset="-128"/>
                <a:ea typeface="Meiryo" charset="-128"/>
                <a:cs typeface="Meiryo" charset="-128"/>
              </a:rPr>
              <a:t>	2-A	QR</a:t>
            </a:r>
            <a:r>
              <a:rPr lang="ja-JP" altLang="en-US" b="1" dirty="0">
                <a:latin typeface="Meiryo" charset="-128"/>
                <a:ea typeface="Meiryo" charset="-128"/>
                <a:cs typeface="Meiryo" charset="-128"/>
              </a:rPr>
              <a:t>コードを使った友だちの追加</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P14</a:t>
            </a:r>
            <a:endParaRPr lang="ja-JP" altLang="en-US" b="1" dirty="0">
              <a:latin typeface="Meiryo" charset="-128"/>
              <a:ea typeface="Meiryo" charset="-128"/>
              <a:cs typeface="Meiryo" charset="-128"/>
            </a:endParaRPr>
          </a:p>
          <a:p>
            <a:pPr marL="176213" algn="dist">
              <a:lnSpc>
                <a:spcPct val="120000"/>
              </a:lnSpc>
              <a:tabLst>
                <a:tab pos="530225" algn="l"/>
                <a:tab pos="1055688" algn="l"/>
              </a:tabLst>
            </a:pPr>
            <a:r>
              <a:rPr lang="en-US" altLang="ja-JP" b="1" dirty="0">
                <a:latin typeface="Meiryo" charset="-128"/>
                <a:ea typeface="Meiryo" charset="-128"/>
                <a:cs typeface="Meiryo" charset="-128"/>
              </a:rPr>
              <a:t>	2-B	</a:t>
            </a:r>
            <a:r>
              <a:rPr lang="ja-JP" altLang="en-US" b="1" dirty="0">
                <a:latin typeface="Meiryo" charset="-128"/>
                <a:ea typeface="Meiryo" charset="-128"/>
                <a:cs typeface="Meiryo" charset="-128"/>
              </a:rPr>
              <a:t>メールを使って友だちに追加する方法</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P16</a:t>
            </a:r>
            <a:endParaRPr lang="ja-JP" altLang="en-US" b="1" dirty="0">
              <a:latin typeface="Meiryo" charset="-128"/>
              <a:ea typeface="Meiryo" charset="-128"/>
              <a:cs typeface="Meiryo" charset="-128"/>
            </a:endParaRPr>
          </a:p>
          <a:p>
            <a:pPr marL="176213" algn="dist">
              <a:lnSpc>
                <a:spcPct val="120000"/>
              </a:lnSpc>
              <a:tabLst>
                <a:tab pos="530225" algn="l"/>
                <a:tab pos="1055688" algn="l"/>
              </a:tabLst>
            </a:pPr>
            <a:r>
              <a:rPr lang="en-US" altLang="ja-JP" b="1" dirty="0">
                <a:latin typeface="Meiryo" charset="-128"/>
                <a:ea typeface="Meiryo" charset="-128"/>
                <a:cs typeface="Meiryo" charset="-128"/>
              </a:rPr>
              <a:t>	2-C	</a:t>
            </a:r>
            <a:r>
              <a:rPr lang="ja-JP" altLang="en-US" b="1" dirty="0">
                <a:latin typeface="Meiryo" charset="-128"/>
                <a:ea typeface="Meiryo" charset="-128"/>
                <a:cs typeface="Meiryo" charset="-128"/>
              </a:rPr>
              <a:t>相手が承認後の登録方法</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P17</a:t>
            </a:r>
          </a:p>
          <a:p>
            <a:pPr marL="176213" algn="dist">
              <a:lnSpc>
                <a:spcPct val="120000"/>
              </a:lnSpc>
              <a:tabLst>
                <a:tab pos="530225" algn="l"/>
                <a:tab pos="1055688" algn="l"/>
              </a:tabLst>
            </a:pPr>
            <a:r>
              <a:rPr lang="en-US" altLang="ja-JP" b="1" dirty="0">
                <a:latin typeface="Meiryo" charset="-128"/>
                <a:ea typeface="Meiryo" charset="-128"/>
                <a:cs typeface="Meiryo" charset="-128"/>
              </a:rPr>
              <a:t>	2-D	</a:t>
            </a:r>
            <a:r>
              <a:rPr lang="ja-JP" altLang="en-US" b="1" dirty="0">
                <a:latin typeface="Meiryo" charset="-128"/>
                <a:ea typeface="Meiryo" charset="-128"/>
                <a:cs typeface="Meiryo" charset="-128"/>
              </a:rPr>
              <a:t>トークの開始</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P19</a:t>
            </a:r>
            <a:endParaRPr lang="ja-JP" altLang="en-US" b="1" dirty="0">
              <a:latin typeface="Meiryo" charset="-128"/>
              <a:ea typeface="Meiryo" charset="-128"/>
              <a:cs typeface="Meiryo" charset="-128"/>
            </a:endParaRPr>
          </a:p>
          <a:p>
            <a:pPr marL="176213" algn="dist">
              <a:lnSpc>
                <a:spcPct val="120000"/>
              </a:lnSpc>
              <a:tabLst>
                <a:tab pos="530225" algn="l"/>
                <a:tab pos="1055688" algn="l"/>
              </a:tabLst>
            </a:pPr>
            <a:r>
              <a:rPr lang="en-US" altLang="ja-JP" b="1" dirty="0">
                <a:latin typeface="Meiryo" charset="-128"/>
                <a:ea typeface="Meiryo" charset="-128"/>
                <a:cs typeface="Meiryo" charset="-128"/>
              </a:rPr>
              <a:t>	2-E	</a:t>
            </a:r>
            <a:r>
              <a:rPr lang="ja-JP" altLang="en-US" b="1" dirty="0">
                <a:latin typeface="Meiryo" charset="-128"/>
                <a:ea typeface="Meiryo" charset="-128"/>
                <a:cs typeface="Meiryo" charset="-128"/>
              </a:rPr>
              <a:t>メッセージのやり取り</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P20</a:t>
            </a:r>
            <a:endParaRPr lang="ja-JP" altLang="en-US" b="1" dirty="0">
              <a:latin typeface="Meiryo" charset="-128"/>
              <a:ea typeface="Meiryo" charset="-128"/>
              <a:cs typeface="Meiryo" charset="-128"/>
            </a:endParaRPr>
          </a:p>
          <a:p>
            <a:pPr marL="176213" algn="dist">
              <a:lnSpc>
                <a:spcPct val="120000"/>
              </a:lnSpc>
              <a:tabLst>
                <a:tab pos="530225" algn="l"/>
                <a:tab pos="1055688" algn="l"/>
              </a:tabLst>
            </a:pPr>
            <a:r>
              <a:rPr lang="en-US" altLang="ja-JP" b="1" dirty="0">
                <a:latin typeface="Meiryo" charset="-128"/>
                <a:ea typeface="Meiryo" charset="-128"/>
                <a:cs typeface="Meiryo" charset="-128"/>
              </a:rPr>
              <a:t>	2-F	</a:t>
            </a:r>
            <a:r>
              <a:rPr lang="ja-JP" altLang="en-US" b="1" dirty="0">
                <a:latin typeface="Meiryo" charset="-128"/>
                <a:ea typeface="Meiryo" charset="-128"/>
                <a:cs typeface="Meiryo" charset="-128"/>
              </a:rPr>
              <a:t>画像の送信</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P21</a:t>
            </a:r>
          </a:p>
          <a:p>
            <a:pPr marL="176213" algn="dist">
              <a:lnSpc>
                <a:spcPct val="120000"/>
              </a:lnSpc>
              <a:tabLst>
                <a:tab pos="530225" algn="l"/>
                <a:tab pos="1055688" algn="l"/>
              </a:tabLst>
            </a:pPr>
            <a:r>
              <a:rPr lang="ja-JP" altLang="en-US" sz="1800" b="1" dirty="0">
                <a:latin typeface="Meiryo" charset="-128"/>
                <a:ea typeface="Meiryo" charset="-128"/>
                <a:cs typeface="Meiryo" charset="-128"/>
              </a:rPr>
              <a:t>　</a:t>
            </a:r>
            <a:r>
              <a:rPr lang="en-US" altLang="ja-JP" sz="1800" b="1" dirty="0">
                <a:latin typeface="Meiryo" charset="-128"/>
                <a:ea typeface="Meiryo" charset="-128"/>
                <a:cs typeface="Meiryo" charset="-128"/>
              </a:rPr>
              <a:t>	2-G	SNS</a:t>
            </a:r>
            <a:r>
              <a:rPr lang="ja-JP" altLang="en-US" sz="1800" b="1" dirty="0">
                <a:latin typeface="Meiryo" charset="-128"/>
                <a:ea typeface="Meiryo" charset="-128"/>
                <a:cs typeface="Meiryo" charset="-128"/>
              </a:rPr>
              <a:t>を使う際の注意点</a:t>
            </a:r>
            <a:r>
              <a:rPr lang="en-US" altLang="ja-JP" b="1" dirty="0">
                <a:latin typeface="Meiryo" charset="-128"/>
                <a:ea typeface="Meiryo" charset="-128"/>
                <a:cs typeface="Meiryo" charset="-128"/>
              </a:rPr>
              <a:t>………………………………</a:t>
            </a:r>
            <a:r>
              <a:rPr lang="en-US" altLang="ja-JP" sz="1800" b="1" dirty="0">
                <a:latin typeface="Meiryo" charset="-128"/>
                <a:ea typeface="Meiryo" charset="-128"/>
                <a:cs typeface="Meiryo" charset="-128"/>
              </a:rPr>
              <a:t>P22</a:t>
            </a:r>
            <a:endParaRPr lang="ja-JP" altLang="en-US" sz="1800" b="1" dirty="0">
              <a:latin typeface="Meiryo" charset="-128"/>
              <a:ea typeface="Meiryo" charset="-128"/>
              <a:cs typeface="Meiryo" charset="-128"/>
            </a:endParaRPr>
          </a:p>
        </p:txBody>
      </p:sp>
      <p:cxnSp>
        <p:nvCxnSpPr>
          <p:cNvPr id="7" name="直線コネクタ 6"/>
          <p:cNvCxnSpPr/>
          <p:nvPr/>
        </p:nvCxnSpPr>
        <p:spPr>
          <a:xfrm>
            <a:off x="1690311" y="3103664"/>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461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入力したメッセージとその右にある「送信」アイコンの画像"/>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4861" y="3181824"/>
            <a:ext cx="1607747" cy="2839464"/>
          </a:xfrm>
          <a:prstGeom prst="rect">
            <a:avLst/>
          </a:prstGeom>
          <a:ln w="9525">
            <a:solidFill>
              <a:schemeClr val="tx1">
                <a:lumMod val="50000"/>
                <a:lumOff val="50000"/>
              </a:schemeClr>
            </a:solidFill>
          </a:ln>
        </p:spPr>
      </p:pic>
      <p:pic>
        <p:nvPicPr>
          <p:cNvPr id="10" name="図 9" descr="入力したメッセージがトークルームに表示されている画像"/>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0978" y="3181824"/>
            <a:ext cx="1555490" cy="2839464"/>
          </a:xfrm>
          <a:prstGeom prst="rect">
            <a:avLst/>
          </a:prstGeom>
          <a:ln w="9525">
            <a:solidFill>
              <a:schemeClr val="tx1">
                <a:lumMod val="50000"/>
                <a:lumOff val="50000"/>
              </a:schemeClr>
            </a:solidFill>
          </a:ln>
        </p:spPr>
      </p:pic>
      <p:pic>
        <p:nvPicPr>
          <p:cNvPr id="11" name="図 10" descr="相手から送られてきたメッセージとスタンプがトークルームに表示されている画像"/>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41415" y="3181824"/>
            <a:ext cx="1644886" cy="2839464"/>
          </a:xfrm>
          <a:prstGeom prst="rect">
            <a:avLst/>
          </a:prstGeom>
          <a:ln w="9525">
            <a:solidFill>
              <a:schemeClr val="tx1">
                <a:lumMod val="50000"/>
                <a:lumOff val="50000"/>
              </a:schemeClr>
            </a:solidFill>
          </a:ln>
        </p:spPr>
      </p:pic>
      <p:pic>
        <p:nvPicPr>
          <p:cNvPr id="12" name="図 11" descr="「LINE」のトークルーム画面の画像"/>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568" y="3181824"/>
            <a:ext cx="1607747" cy="2839464"/>
          </a:xfrm>
          <a:prstGeom prst="rect">
            <a:avLst/>
          </a:prstGeom>
          <a:ln w="9525">
            <a:solidFill>
              <a:schemeClr val="tx1">
                <a:lumMod val="50000"/>
                <a:lumOff val="50000"/>
              </a:schemeClr>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22603"/>
            <a:ext cx="8384676" cy="360000"/>
          </a:xfrm>
        </p:spPr>
        <p:txBody>
          <a:bodyPr>
            <a:noAutofit/>
          </a:bodyPr>
          <a:lstStyle/>
          <a:p>
            <a:r>
              <a:rPr lang="ja-JP" altLang="en-US" dirty="0">
                <a:latin typeface="AoyagiKouzanFontT"/>
                <a:cs typeface="AoyagiKouzanFontT"/>
              </a:rPr>
              <a:t>メッセージのやり取りをしましょう</a:t>
            </a:r>
            <a:endParaRPr lang="ja-JP" altLang="en-US" dirty="0"/>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2-E</a:t>
            </a:r>
            <a:endParaRPr lang="en-US" sz="3600" dirty="0"/>
          </a:p>
        </p:txBody>
      </p:sp>
      <p:sp>
        <p:nvSpPr>
          <p:cNvPr id="50" name="テキスト ボックス 49">
            <a:extLst>
              <a:ext uri="{FF2B5EF4-FFF2-40B4-BE49-F238E27FC236}">
                <a16:creationId xmlns:a16="http://schemas.microsoft.com/office/drawing/2014/main" id="{6A013054-7987-46D2-89A9-B09248912486}"/>
              </a:ext>
            </a:extLst>
          </p:cNvPr>
          <p:cNvSpPr txBox="1"/>
          <p:nvPr/>
        </p:nvSpPr>
        <p:spPr>
          <a:xfrm>
            <a:off x="2845399" y="1931435"/>
            <a:ext cx="2016000" cy="1569660"/>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メッセージ</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を入力</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送信</a:t>
            </a:r>
            <a:r>
              <a:rPr lang="en-US" altLang="ja-JP" sz="1600" b="1" spc="-16" dirty="0">
                <a:latin typeface="メイリオ" panose="020B0604030504040204" pitchFamily="50" charset="-128"/>
                <a:ea typeface="メイリオ" panose="020B0604030504040204" pitchFamily="50" charset="-128"/>
                <a:cs typeface="AoyagiKouzanFontT"/>
              </a:rPr>
              <a:t>｣</a:t>
            </a:r>
            <a:r>
              <a:rPr lang="ja-JP" altLang="en-US" sz="1600" b="1" spc="-16" dirty="0">
                <a:latin typeface="メイリオ" panose="020B0604030504040204" pitchFamily="50" charset="-128"/>
                <a:ea typeface="メイリオ" panose="020B0604030504040204" pitchFamily="50" charset="-128"/>
                <a:cs typeface="AoyagiKouzanFontT"/>
              </a:rPr>
              <a:t>ボタン</a:t>
            </a:r>
            <a:endParaRPr lang="en-US" altLang="ja-JP" sz="1600" b="1" spc="-16" dirty="0">
              <a:latin typeface="メイリオ" panose="020B0604030504040204" pitchFamily="50" charset="-128"/>
              <a:ea typeface="メイリオ" panose="020B0604030504040204" pitchFamily="50" charset="-128"/>
              <a:cs typeface="AoyagiKouzanFontT"/>
            </a:endParaRPr>
          </a:p>
          <a:p>
            <a:pPr>
              <a:lnSpc>
                <a:spcPct val="150000"/>
              </a:lnSpc>
            </a:pPr>
            <a:r>
              <a:rPr lang="ja-JP" altLang="en-US" sz="1600" b="1" spc="-16" dirty="0">
                <a:latin typeface="メイリオ" panose="020B0604030504040204" pitchFamily="50" charset="-128"/>
                <a:ea typeface="メイリオ" panose="020B0604030504040204" pitchFamily="50" charset="-128"/>
                <a:cs typeface="AoyagiKouzanFontT"/>
              </a:rPr>
              <a:t>「　 」</a:t>
            </a:r>
            <a:r>
              <a:rPr lang="ja-JP" altLang="en-US" sz="1600" b="1" dirty="0">
                <a:latin typeface="メイリオ" panose="020B0604030504040204" pitchFamily="50" charset="-128"/>
                <a:ea typeface="メイリオ" panose="020B0604030504040204" pitchFamily="50" charset="-128"/>
              </a:rPr>
              <a:t>を押す</a:t>
            </a:r>
          </a:p>
          <a:p>
            <a:endParaRPr lang="ja-JP" altLang="en-US" sz="1600" b="1" dirty="0">
              <a:latin typeface="メイリオ" panose="020B0604030504040204" pitchFamily="50" charset="-128"/>
              <a:ea typeface="メイリオ" panose="020B0604030504040204" pitchFamily="50" charset="-128"/>
            </a:endParaRPr>
          </a:p>
        </p:txBody>
      </p:sp>
      <p:sp>
        <p:nvSpPr>
          <p:cNvPr id="68" name="テキスト ボックス 67">
            <a:extLst>
              <a:ext uri="{FF2B5EF4-FFF2-40B4-BE49-F238E27FC236}">
                <a16:creationId xmlns:a16="http://schemas.microsoft.com/office/drawing/2014/main" id="{6A013054-7987-46D2-89A9-B09248912486}"/>
              </a:ext>
            </a:extLst>
          </p:cNvPr>
          <p:cNvSpPr txBox="1"/>
          <p:nvPr/>
        </p:nvSpPr>
        <p:spPr>
          <a:xfrm>
            <a:off x="277495" y="1950097"/>
            <a:ext cx="540000" cy="510909"/>
          </a:xfrm>
          <a:prstGeom prst="rect">
            <a:avLst/>
          </a:prstGeom>
          <a:noFill/>
        </p:spPr>
        <p:txBody>
          <a:bodyPr wrap="square" rtlCol="0">
            <a:spAutoFit/>
          </a:bodyPr>
          <a:lstStyle/>
          <a:p>
            <a:pPr>
              <a:lnSpc>
                <a:spcPct val="80000"/>
              </a:lnSpc>
            </a:pPr>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36" name="テキスト ボックス 35">
            <a:extLst>
              <a:ext uri="{FF2B5EF4-FFF2-40B4-BE49-F238E27FC236}">
                <a16:creationId xmlns:a16="http://schemas.microsoft.com/office/drawing/2014/main" id="{6A013054-7987-46D2-89A9-B09248912486}"/>
              </a:ext>
            </a:extLst>
          </p:cNvPr>
          <p:cNvSpPr txBox="1"/>
          <p:nvPr/>
        </p:nvSpPr>
        <p:spPr>
          <a:xfrm>
            <a:off x="2433216" y="1922389"/>
            <a:ext cx="540000" cy="510909"/>
          </a:xfrm>
          <a:prstGeom prst="rect">
            <a:avLst/>
          </a:prstGeom>
          <a:noFill/>
        </p:spPr>
        <p:txBody>
          <a:bodyPr wrap="square" rtlCol="0">
            <a:spAutoFit/>
          </a:bodyPr>
          <a:lstStyle/>
          <a:p>
            <a:pPr>
              <a:lnSpc>
                <a:spcPct val="80000"/>
              </a:lnSpc>
            </a:pPr>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49" name="テキスト ボックス 48">
            <a:extLst>
              <a:ext uri="{FF2B5EF4-FFF2-40B4-BE49-F238E27FC236}">
                <a16:creationId xmlns:a16="http://schemas.microsoft.com/office/drawing/2014/main" id="{6A013054-7987-46D2-89A9-B09248912486}"/>
              </a:ext>
            </a:extLst>
          </p:cNvPr>
          <p:cNvSpPr txBox="1"/>
          <p:nvPr/>
        </p:nvSpPr>
        <p:spPr>
          <a:xfrm>
            <a:off x="756834" y="1940832"/>
            <a:ext cx="1836000" cy="1077218"/>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画面下にある</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薄いグレー色の枠を押す</a:t>
            </a:r>
          </a:p>
          <a:p>
            <a:endParaRPr lang="ja-JP" altLang="en-US" sz="1600" b="1" dirty="0">
              <a:latin typeface="メイリオ" panose="020B0604030504040204" pitchFamily="50" charset="-128"/>
              <a:ea typeface="メイリオ" panose="020B0604030504040204" pitchFamily="50" charset="-128"/>
            </a:endParaRPr>
          </a:p>
        </p:txBody>
      </p:sp>
      <p:sp>
        <p:nvSpPr>
          <p:cNvPr id="52" name="テキスト ボックス 51">
            <a:extLst>
              <a:ext uri="{FF2B5EF4-FFF2-40B4-BE49-F238E27FC236}">
                <a16:creationId xmlns:a16="http://schemas.microsoft.com/office/drawing/2014/main" id="{6A013054-7987-46D2-89A9-B09248912486}"/>
              </a:ext>
            </a:extLst>
          </p:cNvPr>
          <p:cNvSpPr txBox="1"/>
          <p:nvPr/>
        </p:nvSpPr>
        <p:spPr>
          <a:xfrm>
            <a:off x="4839344" y="1931435"/>
            <a:ext cx="1980000" cy="584775"/>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メッセージが</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送信されました</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テキスト ボックス 71">
            <a:extLst>
              <a:ext uri="{FF2B5EF4-FFF2-40B4-BE49-F238E27FC236}">
                <a16:creationId xmlns:a16="http://schemas.microsoft.com/office/drawing/2014/main" id="{6A013054-7987-46D2-89A9-B09248912486}"/>
              </a:ext>
            </a:extLst>
          </p:cNvPr>
          <p:cNvSpPr txBox="1"/>
          <p:nvPr/>
        </p:nvSpPr>
        <p:spPr>
          <a:xfrm>
            <a:off x="4403308" y="1922389"/>
            <a:ext cx="540000" cy="510909"/>
          </a:xfrm>
          <a:prstGeom prst="rect">
            <a:avLst/>
          </a:prstGeom>
          <a:noFill/>
        </p:spPr>
        <p:txBody>
          <a:bodyPr wrap="square" rtlCol="0">
            <a:spAutoFit/>
          </a:bodyPr>
          <a:lstStyle/>
          <a:p>
            <a:pPr>
              <a:lnSpc>
                <a:spcPct val="80000"/>
              </a:lnSpc>
            </a:pPr>
            <a:r>
              <a:rPr lang="ja-JP" altLang="en-US" sz="3200" b="1" dirty="0">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p:txBody>
      </p:sp>
      <p:sp>
        <p:nvSpPr>
          <p:cNvPr id="79" name="テキスト ボックス 78">
            <a:extLst>
              <a:ext uri="{FF2B5EF4-FFF2-40B4-BE49-F238E27FC236}">
                <a16:creationId xmlns:a16="http://schemas.microsoft.com/office/drawing/2014/main" id="{6A013054-7987-46D2-89A9-B09248912486}"/>
              </a:ext>
            </a:extLst>
          </p:cNvPr>
          <p:cNvSpPr txBox="1"/>
          <p:nvPr/>
        </p:nvSpPr>
        <p:spPr>
          <a:xfrm>
            <a:off x="6696455" y="1950097"/>
            <a:ext cx="2015999" cy="830997"/>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相手のメッセージは白枠で左に表示されます</a:t>
            </a:r>
            <a:endParaRPr lang="ja-JP" altLang="en-US" sz="1600" b="1" dirty="0">
              <a:latin typeface="メイリオ" panose="020B0604030504040204" pitchFamily="50" charset="-128"/>
              <a:ea typeface="メイリオ" panose="020B0604030504040204" pitchFamily="50" charset="-128"/>
            </a:endParaRPr>
          </a:p>
        </p:txBody>
      </p:sp>
      <p:sp>
        <p:nvSpPr>
          <p:cNvPr id="55" name="タイトル 1"/>
          <p:cNvSpPr>
            <a:spLocks noGrp="1"/>
          </p:cNvSpPr>
          <p:nvPr>
            <p:ph type="ctrTitle"/>
          </p:nvPr>
        </p:nvSpPr>
        <p:spPr>
          <a:xfrm>
            <a:off x="1767718" y="348936"/>
            <a:ext cx="7200000" cy="720000"/>
          </a:xfrm>
        </p:spPr>
        <p:txBody>
          <a:bodyPr vert="horz">
            <a:noAutofit/>
          </a:bodyPr>
          <a:lstStyle/>
          <a:p>
            <a:pPr>
              <a:lnSpc>
                <a:spcPct val="100000"/>
              </a:lnSpc>
            </a:pPr>
            <a:r>
              <a:rPr kumimoji="0" lang="en-US" altLang="ja-JP" sz="1800" kern="0" dirty="0"/>
              <a:t>LINE</a:t>
            </a:r>
            <a:r>
              <a:rPr kumimoji="0" lang="ja-JP" altLang="en-US" sz="1800" kern="0" dirty="0"/>
              <a:t>の使い方</a:t>
            </a:r>
            <a:br>
              <a:rPr kumimoji="0" lang="ja-JP" altLang="en-US" sz="1800" kern="0" dirty="0"/>
            </a:br>
            <a:r>
              <a:rPr kumimoji="0" lang="ja-JP" altLang="en-US" kern="0" dirty="0"/>
              <a:t>メッセージのやり取り</a:t>
            </a:r>
          </a:p>
        </p:txBody>
      </p:sp>
      <p:sp>
        <p:nvSpPr>
          <p:cNvPr id="44" name="テキスト ボックス 43">
            <a:extLst>
              <a:ext uri="{FF2B5EF4-FFF2-40B4-BE49-F238E27FC236}">
                <a16:creationId xmlns:a16="http://schemas.microsoft.com/office/drawing/2014/main" id="{6A013054-7987-46D2-89A9-B09248912486}"/>
              </a:ext>
            </a:extLst>
          </p:cNvPr>
          <p:cNvSpPr txBox="1"/>
          <p:nvPr/>
        </p:nvSpPr>
        <p:spPr>
          <a:xfrm>
            <a:off x="2433216" y="2518411"/>
            <a:ext cx="540000" cy="510909"/>
          </a:xfrm>
          <a:prstGeom prst="rect">
            <a:avLst/>
          </a:prstGeom>
          <a:noFill/>
        </p:spPr>
        <p:txBody>
          <a:bodyPr wrap="square" rtlCol="0">
            <a:spAutoFit/>
          </a:bodyPr>
          <a:lstStyle/>
          <a:p>
            <a:pPr>
              <a:lnSpc>
                <a:spcPct val="80000"/>
              </a:lnSpc>
            </a:pPr>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45" name="テキスト ボックス 44">
            <a:extLst>
              <a:ext uri="{FF2B5EF4-FFF2-40B4-BE49-F238E27FC236}">
                <a16:creationId xmlns:a16="http://schemas.microsoft.com/office/drawing/2014/main" id="{6A013054-7987-46D2-89A9-B09248912486}"/>
              </a:ext>
            </a:extLst>
          </p:cNvPr>
          <p:cNvSpPr txBox="1"/>
          <p:nvPr/>
        </p:nvSpPr>
        <p:spPr>
          <a:xfrm>
            <a:off x="6274792" y="1950097"/>
            <a:ext cx="540000" cy="510909"/>
          </a:xfrm>
          <a:prstGeom prst="rect">
            <a:avLst/>
          </a:prstGeom>
          <a:noFill/>
        </p:spPr>
        <p:txBody>
          <a:bodyPr wrap="square" rtlCol="0">
            <a:spAutoFit/>
          </a:bodyPr>
          <a:lstStyle/>
          <a:p>
            <a:pPr>
              <a:lnSpc>
                <a:spcPct val="80000"/>
              </a:lnSpc>
            </a:pPr>
            <a:r>
              <a:rPr lang="ja-JP" altLang="en-US" sz="3200" b="1" dirty="0">
                <a:solidFill>
                  <a:srgbClr val="009650"/>
                </a:solidFill>
                <a:latin typeface="Meiryo" charset="-128"/>
                <a:ea typeface="Meiryo" charset="-128"/>
                <a:cs typeface="Meiryo" charset="-128"/>
              </a:rPr>
              <a:t>❺</a:t>
            </a:r>
            <a:endParaRPr lang="en-US" altLang="ja-JP" sz="3200" b="1" dirty="0">
              <a:solidFill>
                <a:srgbClr val="009650"/>
              </a:solidFill>
              <a:latin typeface="Meiryo" charset="-128"/>
              <a:ea typeface="Meiryo" charset="-128"/>
              <a:cs typeface="Meiryo" charset="-128"/>
            </a:endParaRPr>
          </a:p>
        </p:txBody>
      </p:sp>
      <p:sp>
        <p:nvSpPr>
          <p:cNvPr id="64" name="テキスト ボックス 63">
            <a:extLst>
              <a:ext uri="{FF2B5EF4-FFF2-40B4-BE49-F238E27FC236}">
                <a16:creationId xmlns:a16="http://schemas.microsoft.com/office/drawing/2014/main" id="{95CF3C1C-D2E8-4043-8D2E-E9511BBF4106}"/>
              </a:ext>
            </a:extLst>
          </p:cNvPr>
          <p:cNvSpPr txBox="1"/>
          <p:nvPr/>
        </p:nvSpPr>
        <p:spPr>
          <a:xfrm>
            <a:off x="6787002" y="6061806"/>
            <a:ext cx="2396311" cy="400110"/>
          </a:xfrm>
          <a:prstGeom prst="rect">
            <a:avLst/>
          </a:prstGeom>
          <a:noFill/>
        </p:spPr>
        <p:txBody>
          <a:bodyPr wrap="square">
            <a:spAutoFit/>
          </a:bodyPr>
          <a:lstStyle/>
          <a:p>
            <a:r>
              <a:rPr lang="en-US" altLang="ja-JP" sz="1000" b="1" kern="100" dirty="0">
                <a:solidFill>
                  <a:srgbClr val="00965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kern="100" dirty="0">
                <a:solidFill>
                  <a:srgbClr val="009650"/>
                </a:solidFill>
                <a:latin typeface="メイリオ" panose="020B0604030504040204" pitchFamily="50" charset="-128"/>
                <a:ea typeface="メイリオ" panose="020B0604030504040204" pitchFamily="50" charset="-128"/>
                <a:cs typeface="メイリオ" panose="020B0604030504040204" pitchFamily="50" charset="-128"/>
              </a:rPr>
              <a:t>文字入力が苦手な場合は</a:t>
            </a:r>
            <a:endParaRPr lang="en-US" altLang="ja-JP" sz="1000" b="1" kern="100" dirty="0">
              <a:solidFill>
                <a:srgbClr val="00965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b="1" kern="100" dirty="0">
                <a:solidFill>
                  <a:srgbClr val="009650"/>
                </a:solidFill>
                <a:latin typeface="メイリオ" panose="020B0604030504040204" pitchFamily="50" charset="-128"/>
                <a:ea typeface="メイリオ" panose="020B0604030504040204" pitchFamily="50" charset="-128"/>
                <a:cs typeface="メイリオ" panose="020B0604030504040204" pitchFamily="50" charset="-128"/>
              </a:rPr>
              <a:t>音声入力も可能です。</a:t>
            </a:r>
            <a:endParaRPr lang="ja-JP" altLang="en-US" sz="1000" b="1" dirty="0">
              <a:solidFill>
                <a:srgbClr val="009650"/>
              </a:solidFill>
              <a:latin typeface="メイリオ" panose="020B0604030504040204" pitchFamily="50" charset="-128"/>
              <a:ea typeface="メイリオ" panose="020B0604030504040204" pitchFamily="50" charset="-128"/>
            </a:endParaRPr>
          </a:p>
        </p:txBody>
      </p:sp>
      <p:sp>
        <p:nvSpPr>
          <p:cNvPr id="58" name="正方形/長方形 57"/>
          <p:cNvSpPr>
            <a:spLocks noChangeAspect="1"/>
          </p:cNvSpPr>
          <p:nvPr/>
        </p:nvSpPr>
        <p:spPr>
          <a:xfrm>
            <a:off x="8231400" y="5770590"/>
            <a:ext cx="288000" cy="288000"/>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a:spLocks/>
          </p:cNvSpPr>
          <p:nvPr/>
        </p:nvSpPr>
        <p:spPr>
          <a:xfrm>
            <a:off x="6841415" y="5530632"/>
            <a:ext cx="1204295" cy="252000"/>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p:cNvSpPr>
            <a:spLocks/>
          </p:cNvSpPr>
          <p:nvPr/>
        </p:nvSpPr>
        <p:spPr>
          <a:xfrm>
            <a:off x="5245023" y="4387900"/>
            <a:ext cx="1166046" cy="324000"/>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p:cNvSpPr>
            <a:spLocks/>
          </p:cNvSpPr>
          <p:nvPr/>
        </p:nvSpPr>
        <p:spPr>
          <a:xfrm>
            <a:off x="2981461" y="4599191"/>
            <a:ext cx="946862" cy="324000"/>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p:cNvSpPr>
            <a:spLocks/>
          </p:cNvSpPr>
          <p:nvPr/>
        </p:nvSpPr>
        <p:spPr>
          <a:xfrm>
            <a:off x="1223720" y="5809806"/>
            <a:ext cx="828000" cy="252000"/>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4" name="図形グループ 103"/>
          <p:cNvGrpSpPr/>
          <p:nvPr/>
        </p:nvGrpSpPr>
        <p:grpSpPr>
          <a:xfrm>
            <a:off x="6715339" y="5291976"/>
            <a:ext cx="296586" cy="293005"/>
            <a:chOff x="5878361" y="3995693"/>
            <a:chExt cx="296586" cy="293005"/>
          </a:xfrm>
        </p:grpSpPr>
        <p:sp>
          <p:nvSpPr>
            <p:cNvPr id="105" name="円/楕円 104"/>
            <p:cNvSpPr/>
            <p:nvPr/>
          </p:nvSpPr>
          <p:spPr>
            <a:xfrm>
              <a:off x="587959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フリーフォーム 105"/>
            <p:cNvSpPr/>
            <p:nvPr/>
          </p:nvSpPr>
          <p:spPr>
            <a:xfrm>
              <a:off x="5878361" y="399569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7" name="図形グループ 106"/>
          <p:cNvGrpSpPr/>
          <p:nvPr/>
        </p:nvGrpSpPr>
        <p:grpSpPr>
          <a:xfrm>
            <a:off x="5063858" y="4195530"/>
            <a:ext cx="296586" cy="293005"/>
            <a:chOff x="5101121" y="3995693"/>
            <a:chExt cx="296586" cy="293005"/>
          </a:xfrm>
        </p:grpSpPr>
        <p:sp>
          <p:nvSpPr>
            <p:cNvPr id="108" name="円/楕円 107"/>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フリーフォーム 108"/>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3" name="図形グループ 112"/>
          <p:cNvGrpSpPr/>
          <p:nvPr/>
        </p:nvGrpSpPr>
        <p:grpSpPr>
          <a:xfrm>
            <a:off x="2815240" y="4345694"/>
            <a:ext cx="296586" cy="293005"/>
            <a:chOff x="3546641" y="3995693"/>
            <a:chExt cx="296586" cy="293005"/>
          </a:xfrm>
        </p:grpSpPr>
        <p:sp>
          <p:nvSpPr>
            <p:cNvPr id="114" name="円/楕円 113"/>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フリーフォーム 114"/>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6" name="図形グループ 115"/>
          <p:cNvGrpSpPr/>
          <p:nvPr/>
        </p:nvGrpSpPr>
        <p:grpSpPr>
          <a:xfrm>
            <a:off x="1048119" y="5560209"/>
            <a:ext cx="296587" cy="293005"/>
            <a:chOff x="2897417" y="3995693"/>
            <a:chExt cx="296587" cy="293005"/>
          </a:xfrm>
        </p:grpSpPr>
        <p:sp>
          <p:nvSpPr>
            <p:cNvPr id="117" name="円/楕円 116"/>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テキスト ボックス 117"/>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pic>
        <p:nvPicPr>
          <p:cNvPr id="2" name="図 1">
            <a:extLst>
              <a:ext uri="{FF2B5EF4-FFF2-40B4-BE49-F238E27FC236}">
                <a16:creationId xmlns:a16="http://schemas.microsoft.com/office/drawing/2014/main" id="{34792C9C-F421-03F5-0D16-3BD9C418DA4F}"/>
              </a:ext>
            </a:extLst>
          </p:cNvPr>
          <p:cNvPicPr>
            <a:picLocks noChangeAspect="1"/>
          </p:cNvPicPr>
          <p:nvPr/>
        </p:nvPicPr>
        <p:blipFill>
          <a:blip r:embed="rId10"/>
          <a:stretch>
            <a:fillRect/>
          </a:stretch>
        </p:blipFill>
        <p:spPr>
          <a:xfrm>
            <a:off x="3147752" y="2880990"/>
            <a:ext cx="262617" cy="242191"/>
          </a:xfrm>
          <a:prstGeom prst="rect">
            <a:avLst/>
          </a:prstGeom>
        </p:spPr>
      </p:pic>
      <p:sp>
        <p:nvSpPr>
          <p:cNvPr id="3" name="正方形/長方形 2">
            <a:extLst>
              <a:ext uri="{FF2B5EF4-FFF2-40B4-BE49-F238E27FC236}">
                <a16:creationId xmlns:a16="http://schemas.microsoft.com/office/drawing/2014/main" id="{8FFFE2B9-DCBC-AC88-00F9-146DAE76AC7F}"/>
              </a:ext>
            </a:extLst>
          </p:cNvPr>
          <p:cNvSpPr>
            <a:spLocks noChangeAspect="1"/>
          </p:cNvSpPr>
          <p:nvPr/>
        </p:nvSpPr>
        <p:spPr>
          <a:xfrm>
            <a:off x="4105198" y="4672583"/>
            <a:ext cx="247410" cy="247410"/>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0" name="図形グループ 109"/>
          <p:cNvGrpSpPr/>
          <p:nvPr/>
        </p:nvGrpSpPr>
        <p:grpSpPr>
          <a:xfrm>
            <a:off x="3981085" y="4430507"/>
            <a:ext cx="296586" cy="293005"/>
            <a:chOff x="4232441" y="3995693"/>
            <a:chExt cx="296586" cy="293005"/>
          </a:xfrm>
        </p:grpSpPr>
        <p:sp>
          <p:nvSpPr>
            <p:cNvPr id="111" name="円/楕円 110"/>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フリーフォーム 111"/>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矢印: 右 4">
            <a:extLst>
              <a:ext uri="{FF2B5EF4-FFF2-40B4-BE49-F238E27FC236}">
                <a16:creationId xmlns:a16="http://schemas.microsoft.com/office/drawing/2014/main" id="{2AF6F208-5620-83EC-15C2-96729FC4AED4}"/>
              </a:ext>
            </a:extLst>
          </p:cNvPr>
          <p:cNvSpPr/>
          <p:nvPr/>
        </p:nvSpPr>
        <p:spPr>
          <a:xfrm>
            <a:off x="2361694" y="4287419"/>
            <a:ext cx="321190" cy="233018"/>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6" name="矢印: 右 5">
            <a:extLst>
              <a:ext uri="{FF2B5EF4-FFF2-40B4-BE49-F238E27FC236}">
                <a16:creationId xmlns:a16="http://schemas.microsoft.com/office/drawing/2014/main" id="{8C05B636-D989-E87F-F46E-46A40CB6359B}"/>
              </a:ext>
            </a:extLst>
          </p:cNvPr>
          <p:cNvSpPr/>
          <p:nvPr/>
        </p:nvSpPr>
        <p:spPr>
          <a:xfrm>
            <a:off x="4434893" y="4290797"/>
            <a:ext cx="321190" cy="233018"/>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7" name="矢印: 右 6">
            <a:extLst>
              <a:ext uri="{FF2B5EF4-FFF2-40B4-BE49-F238E27FC236}">
                <a16:creationId xmlns:a16="http://schemas.microsoft.com/office/drawing/2014/main" id="{731EC866-AE02-C2D0-9646-173C21EE639E}"/>
              </a:ext>
            </a:extLst>
          </p:cNvPr>
          <p:cNvSpPr/>
          <p:nvPr/>
        </p:nvSpPr>
        <p:spPr>
          <a:xfrm>
            <a:off x="6457187" y="4287419"/>
            <a:ext cx="321190" cy="233018"/>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Tree>
    <p:extLst>
      <p:ext uri="{BB962C8B-B14F-4D97-AF65-F5344CB8AC3E}">
        <p14:creationId xmlns:p14="http://schemas.microsoft.com/office/powerpoint/2010/main" val="482217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C93E886-5082-4CC2-7048-25CE273FCF6E}"/>
              </a:ext>
            </a:extLst>
          </p:cNvPr>
          <p:cNvPicPr>
            <a:picLocks noChangeAspect="1"/>
          </p:cNvPicPr>
          <p:nvPr/>
        </p:nvPicPr>
        <p:blipFill>
          <a:blip r:embed="rId4"/>
          <a:stretch>
            <a:fillRect/>
          </a:stretch>
        </p:blipFill>
        <p:spPr>
          <a:xfrm>
            <a:off x="3657043" y="2705231"/>
            <a:ext cx="1944793" cy="3444539"/>
          </a:xfrm>
          <a:prstGeom prst="rect">
            <a:avLst/>
          </a:prstGeom>
        </p:spPr>
      </p:pic>
      <p:pic>
        <p:nvPicPr>
          <p:cNvPr id="44" name="図 43" descr="選択した写真がトークルームに表示されている画像"/>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6879" y="2705231"/>
            <a:ext cx="1966992" cy="3430800"/>
          </a:xfrm>
          <a:prstGeom prst="rect">
            <a:avLst/>
          </a:prstGeom>
          <a:ln w="9525">
            <a:solidFill>
              <a:schemeClr val="tx1">
                <a:lumMod val="50000"/>
                <a:lumOff val="50000"/>
              </a:schemeClr>
            </a:solidFill>
          </a:ln>
        </p:spPr>
      </p:pic>
      <p:pic>
        <p:nvPicPr>
          <p:cNvPr id="73" name="図 72" descr="「LINE」のトークルーム画面の画像"/>
          <p:cNvPicPr>
            <a:picLocks noChangeAspect="1"/>
          </p:cNvPicPr>
          <p:nvPr/>
        </p:nvPicPr>
        <p:blipFill>
          <a:blip r:embed="rId6"/>
          <a:stretch>
            <a:fillRect/>
          </a:stretch>
        </p:blipFill>
        <p:spPr>
          <a:xfrm>
            <a:off x="980545" y="2705231"/>
            <a:ext cx="1934699" cy="3420000"/>
          </a:xfrm>
          <a:prstGeom prst="rect">
            <a:avLst/>
          </a:prstGeom>
          <a:ln>
            <a:solidFill>
              <a:schemeClr val="tx1">
                <a:lumMod val="50000"/>
                <a:lumOff val="50000"/>
              </a:schemeClr>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0146005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7" imgW="554" imgH="551" progId="TCLayout.ActiveDocument.1">
                  <p:embed/>
                </p:oleObj>
              </mc:Choice>
              <mc:Fallback>
                <p:oleObj name="think-cell スライド" r:id="rId7"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20172"/>
            <a:ext cx="8384676" cy="360000"/>
          </a:xfrm>
        </p:spPr>
        <p:txBody>
          <a:bodyPr>
            <a:noAutofit/>
          </a:bodyPr>
          <a:lstStyle/>
          <a:p>
            <a:r>
              <a:rPr lang="ja-JP" altLang="en-US" dirty="0">
                <a:latin typeface="AoyagiKouzanFontT"/>
                <a:cs typeface="AoyagiKouzanFontT"/>
              </a:rPr>
              <a:t>画像の送信をしてみましょう</a:t>
            </a:r>
            <a:endParaRPr lang="ja-JP" altLang="en-US" dirty="0"/>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2-F</a:t>
            </a:r>
            <a:endParaRPr lang="en-US" sz="3600" dirty="0"/>
          </a:p>
        </p:txBody>
      </p:sp>
      <p:sp>
        <p:nvSpPr>
          <p:cNvPr id="64" name="正方形/長方形 63"/>
          <p:cNvSpPr>
            <a:spLocks/>
          </p:cNvSpPr>
          <p:nvPr/>
        </p:nvSpPr>
        <p:spPr>
          <a:xfrm>
            <a:off x="1354979" y="5829557"/>
            <a:ext cx="360000" cy="360000"/>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6A013054-7987-46D2-89A9-B09248912486}"/>
              </a:ext>
            </a:extLst>
          </p:cNvPr>
          <p:cNvSpPr txBox="1"/>
          <p:nvPr/>
        </p:nvSpPr>
        <p:spPr>
          <a:xfrm>
            <a:off x="3579103" y="1939064"/>
            <a:ext cx="2880000" cy="1077218"/>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送りたい画像を押す</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200000"/>
              </a:lnSpc>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送信ボタン「 　」を押す</a:t>
            </a:r>
            <a:endParaRPr lang="ja-JP" altLang="en-US" sz="1600" b="1" dirty="0">
              <a:latin typeface="メイリオ" panose="020B0604030504040204" pitchFamily="50" charset="-128"/>
              <a:ea typeface="メイリオ" panose="020B0604030504040204" pitchFamily="50" charset="-128"/>
            </a:endParaRPr>
          </a:p>
          <a:p>
            <a:endParaRPr lang="ja-JP" altLang="en-US" sz="1600" b="1" dirty="0">
              <a:latin typeface="メイリオ" panose="020B0604030504040204" pitchFamily="50" charset="-128"/>
              <a:ea typeface="メイリオ" panose="020B0604030504040204" pitchFamily="50" charset="-128"/>
            </a:endParaRPr>
          </a:p>
        </p:txBody>
      </p:sp>
      <p:sp>
        <p:nvSpPr>
          <p:cNvPr id="68" name="テキスト ボックス 67">
            <a:extLst>
              <a:ext uri="{FF2B5EF4-FFF2-40B4-BE49-F238E27FC236}">
                <a16:creationId xmlns:a16="http://schemas.microsoft.com/office/drawing/2014/main" id="{6A013054-7987-46D2-89A9-B09248912486}"/>
              </a:ext>
            </a:extLst>
          </p:cNvPr>
          <p:cNvSpPr txBox="1"/>
          <p:nvPr/>
        </p:nvSpPr>
        <p:spPr>
          <a:xfrm>
            <a:off x="429007" y="1872444"/>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36" name="テキスト ボックス 35">
            <a:extLst>
              <a:ext uri="{FF2B5EF4-FFF2-40B4-BE49-F238E27FC236}">
                <a16:creationId xmlns:a16="http://schemas.microsoft.com/office/drawing/2014/main" id="{6A013054-7987-46D2-89A9-B09248912486}"/>
              </a:ext>
            </a:extLst>
          </p:cNvPr>
          <p:cNvSpPr txBox="1"/>
          <p:nvPr/>
        </p:nvSpPr>
        <p:spPr>
          <a:xfrm>
            <a:off x="3123844" y="1872444"/>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49" name="テキスト ボックス 48">
            <a:extLst>
              <a:ext uri="{FF2B5EF4-FFF2-40B4-BE49-F238E27FC236}">
                <a16:creationId xmlns:a16="http://schemas.microsoft.com/office/drawing/2014/main" id="{6A013054-7987-46D2-89A9-B09248912486}"/>
              </a:ext>
            </a:extLst>
          </p:cNvPr>
          <p:cNvSpPr txBox="1"/>
          <p:nvPr/>
        </p:nvSpPr>
        <p:spPr>
          <a:xfrm>
            <a:off x="863538" y="1939064"/>
            <a:ext cx="2520000" cy="584775"/>
          </a:xfrm>
          <a:prstGeom prst="rect">
            <a:avLst/>
          </a:prstGeom>
          <a:noFill/>
        </p:spPr>
        <p:txBody>
          <a:bodyPr wrap="square" rtlCol="0">
            <a:spAutoFit/>
          </a:bodyPr>
          <a:lstStyle/>
          <a:p>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画像ボタン</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b="1" spc="-16" dirty="0">
                <a:latin typeface="メイリオ" panose="020B0604030504040204" pitchFamily="50" charset="-128"/>
                <a:ea typeface="メイリオ" panose="020B0604030504040204" pitchFamily="50" charset="-128"/>
                <a:cs typeface="AoyagiKouzanFontT"/>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押す</a:t>
            </a:r>
          </a:p>
        </p:txBody>
      </p:sp>
      <p:sp>
        <p:nvSpPr>
          <p:cNvPr id="43" name="テキスト ボックス 42">
            <a:extLst>
              <a:ext uri="{FF2B5EF4-FFF2-40B4-BE49-F238E27FC236}">
                <a16:creationId xmlns:a16="http://schemas.microsoft.com/office/drawing/2014/main" id="{6A013054-7987-46D2-89A9-B09248912486}"/>
              </a:ext>
            </a:extLst>
          </p:cNvPr>
          <p:cNvSpPr txBox="1"/>
          <p:nvPr/>
        </p:nvSpPr>
        <p:spPr>
          <a:xfrm>
            <a:off x="5833880" y="1872444"/>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p:txBody>
      </p:sp>
      <p:sp>
        <p:nvSpPr>
          <p:cNvPr id="99" name="テキスト ボックス 98">
            <a:extLst>
              <a:ext uri="{FF2B5EF4-FFF2-40B4-BE49-F238E27FC236}">
                <a16:creationId xmlns:a16="http://schemas.microsoft.com/office/drawing/2014/main" id="{6A013054-7987-46D2-89A9-B09248912486}"/>
              </a:ext>
            </a:extLst>
          </p:cNvPr>
          <p:cNvSpPr txBox="1"/>
          <p:nvPr/>
        </p:nvSpPr>
        <p:spPr>
          <a:xfrm>
            <a:off x="6291395" y="1939064"/>
            <a:ext cx="2880000"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画像が送信されます</a:t>
            </a:r>
          </a:p>
        </p:txBody>
      </p:sp>
      <p:sp>
        <p:nvSpPr>
          <p:cNvPr id="77" name="正方形/長方形 76"/>
          <p:cNvSpPr>
            <a:spLocks noChangeAspect="1"/>
          </p:cNvSpPr>
          <p:nvPr/>
        </p:nvSpPr>
        <p:spPr>
          <a:xfrm>
            <a:off x="3612138" y="4987797"/>
            <a:ext cx="756000" cy="756000"/>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a:spLocks/>
          </p:cNvSpPr>
          <p:nvPr/>
        </p:nvSpPr>
        <p:spPr>
          <a:xfrm>
            <a:off x="5201029" y="4733886"/>
            <a:ext cx="360000" cy="360000"/>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テキスト ボックス 99">
            <a:extLst>
              <a:ext uri="{FF2B5EF4-FFF2-40B4-BE49-F238E27FC236}">
                <a16:creationId xmlns:a16="http://schemas.microsoft.com/office/drawing/2014/main" id="{6A013054-7987-46D2-89A9-B09248912486}"/>
              </a:ext>
            </a:extLst>
          </p:cNvPr>
          <p:cNvSpPr txBox="1"/>
          <p:nvPr/>
        </p:nvSpPr>
        <p:spPr>
          <a:xfrm>
            <a:off x="3123844" y="2284964"/>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55" name="タイトル 1"/>
          <p:cNvSpPr>
            <a:spLocks noGrp="1"/>
          </p:cNvSpPr>
          <p:nvPr>
            <p:ph type="ctrTitle"/>
          </p:nvPr>
        </p:nvSpPr>
        <p:spPr>
          <a:xfrm>
            <a:off x="1767718" y="348936"/>
            <a:ext cx="7200000" cy="720000"/>
          </a:xfrm>
        </p:spPr>
        <p:txBody>
          <a:bodyPr vert="horz">
            <a:noAutofit/>
          </a:bodyPr>
          <a:lstStyle/>
          <a:p>
            <a:pPr>
              <a:lnSpc>
                <a:spcPct val="100000"/>
              </a:lnSpc>
            </a:pPr>
            <a:r>
              <a:rPr kumimoji="0" lang="en-US" altLang="ja-JP" sz="1800" kern="0" dirty="0"/>
              <a:t>LINE</a:t>
            </a:r>
            <a:r>
              <a:rPr kumimoji="0" lang="ja-JP" altLang="en-US" sz="1800" kern="0" dirty="0"/>
              <a:t>の使い方</a:t>
            </a:r>
            <a:br>
              <a:rPr kumimoji="0" lang="ja-JP" altLang="en-US" sz="1800" kern="0" dirty="0"/>
            </a:br>
            <a:r>
              <a:rPr kumimoji="0" lang="ja-JP" altLang="en-US" kern="0" dirty="0"/>
              <a:t>画像の送信</a:t>
            </a:r>
          </a:p>
        </p:txBody>
      </p:sp>
      <p:grpSp>
        <p:nvGrpSpPr>
          <p:cNvPr id="54" name="図形グループ 53"/>
          <p:cNvGrpSpPr/>
          <p:nvPr/>
        </p:nvGrpSpPr>
        <p:grpSpPr>
          <a:xfrm>
            <a:off x="5041800" y="4584394"/>
            <a:ext cx="296586" cy="293005"/>
            <a:chOff x="4232441" y="3995693"/>
            <a:chExt cx="296586" cy="293005"/>
          </a:xfrm>
        </p:grpSpPr>
        <p:sp>
          <p:nvSpPr>
            <p:cNvPr id="56" name="円/楕円 55"/>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56"/>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8" name="図形グループ 57"/>
          <p:cNvGrpSpPr/>
          <p:nvPr/>
        </p:nvGrpSpPr>
        <p:grpSpPr>
          <a:xfrm>
            <a:off x="3465801" y="4840819"/>
            <a:ext cx="296586" cy="293005"/>
            <a:chOff x="3546641" y="3995693"/>
            <a:chExt cx="296586" cy="293005"/>
          </a:xfrm>
        </p:grpSpPr>
        <p:sp>
          <p:nvSpPr>
            <p:cNvPr id="59" name="円/楕円 58"/>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フリーフォーム 59"/>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1" name="図形グループ 60"/>
          <p:cNvGrpSpPr/>
          <p:nvPr/>
        </p:nvGrpSpPr>
        <p:grpSpPr>
          <a:xfrm>
            <a:off x="1198550" y="5682300"/>
            <a:ext cx="296587" cy="293005"/>
            <a:chOff x="2897417" y="3995693"/>
            <a:chExt cx="296587" cy="293005"/>
          </a:xfrm>
        </p:grpSpPr>
        <p:sp>
          <p:nvSpPr>
            <p:cNvPr id="62" name="円/楕円 61"/>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47" name="正方形/長方形 46"/>
          <p:cNvSpPr>
            <a:spLocks noChangeAspect="1"/>
          </p:cNvSpPr>
          <p:nvPr/>
        </p:nvSpPr>
        <p:spPr>
          <a:xfrm>
            <a:off x="6906115" y="4492467"/>
            <a:ext cx="1404000" cy="1404000"/>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1" name="図形グループ 50"/>
          <p:cNvGrpSpPr/>
          <p:nvPr/>
        </p:nvGrpSpPr>
        <p:grpSpPr>
          <a:xfrm>
            <a:off x="6755939" y="4345463"/>
            <a:ext cx="296586" cy="293005"/>
            <a:chOff x="5101121" y="3995693"/>
            <a:chExt cx="296586" cy="293005"/>
          </a:xfrm>
        </p:grpSpPr>
        <p:sp>
          <p:nvSpPr>
            <p:cNvPr id="52" name="円/楕円 51"/>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52"/>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8" name="図 17">
            <a:extLst>
              <a:ext uri="{FF2B5EF4-FFF2-40B4-BE49-F238E27FC236}">
                <a16:creationId xmlns:a16="http://schemas.microsoft.com/office/drawing/2014/main" id="{036006E1-4327-2890-694E-EB40C0F3D600}"/>
              </a:ext>
            </a:extLst>
          </p:cNvPr>
          <p:cNvPicPr>
            <a:picLocks noChangeAspect="1"/>
          </p:cNvPicPr>
          <p:nvPr/>
        </p:nvPicPr>
        <p:blipFill>
          <a:blip r:embed="rId9"/>
          <a:stretch>
            <a:fillRect/>
          </a:stretch>
        </p:blipFill>
        <p:spPr>
          <a:xfrm>
            <a:off x="4896518" y="2379524"/>
            <a:ext cx="262617" cy="242191"/>
          </a:xfrm>
          <a:prstGeom prst="rect">
            <a:avLst/>
          </a:prstGeom>
        </p:spPr>
      </p:pic>
      <p:pic>
        <p:nvPicPr>
          <p:cNvPr id="21" name="図 20">
            <a:extLst>
              <a:ext uri="{FF2B5EF4-FFF2-40B4-BE49-F238E27FC236}">
                <a16:creationId xmlns:a16="http://schemas.microsoft.com/office/drawing/2014/main" id="{107E3889-E3E7-FBCC-59A8-F6CE90529BDA}"/>
              </a:ext>
            </a:extLst>
          </p:cNvPr>
          <p:cNvPicPr>
            <a:picLocks noChangeAspect="1"/>
          </p:cNvPicPr>
          <p:nvPr/>
        </p:nvPicPr>
        <p:blipFill>
          <a:blip r:embed="rId10"/>
          <a:stretch>
            <a:fillRect/>
          </a:stretch>
        </p:blipFill>
        <p:spPr>
          <a:xfrm>
            <a:off x="2078113" y="1900297"/>
            <a:ext cx="396922" cy="377321"/>
          </a:xfrm>
          <a:prstGeom prst="rect">
            <a:avLst/>
          </a:prstGeom>
        </p:spPr>
      </p:pic>
      <p:sp>
        <p:nvSpPr>
          <p:cNvPr id="22" name="矢印: 右 21">
            <a:extLst>
              <a:ext uri="{FF2B5EF4-FFF2-40B4-BE49-F238E27FC236}">
                <a16:creationId xmlns:a16="http://schemas.microsoft.com/office/drawing/2014/main" id="{A5960352-D945-0C83-02F6-7547A1509B88}"/>
              </a:ext>
            </a:extLst>
          </p:cNvPr>
          <p:cNvSpPr/>
          <p:nvPr/>
        </p:nvSpPr>
        <p:spPr>
          <a:xfrm>
            <a:off x="3063024" y="4069489"/>
            <a:ext cx="462298" cy="358809"/>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23" name="矢印: 右 22">
            <a:extLst>
              <a:ext uri="{FF2B5EF4-FFF2-40B4-BE49-F238E27FC236}">
                <a16:creationId xmlns:a16="http://schemas.microsoft.com/office/drawing/2014/main" id="{EF48A40C-41C6-8C49-DA26-23903051E702}"/>
              </a:ext>
            </a:extLst>
          </p:cNvPr>
          <p:cNvSpPr/>
          <p:nvPr/>
        </p:nvSpPr>
        <p:spPr>
          <a:xfrm>
            <a:off x="5751320" y="4084741"/>
            <a:ext cx="462298" cy="358809"/>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Tree>
    <p:extLst>
      <p:ext uri="{BB962C8B-B14F-4D97-AF65-F5344CB8AC3E}">
        <p14:creationId xmlns:p14="http://schemas.microsoft.com/office/powerpoint/2010/main" val="1868700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67718" y="533521"/>
            <a:ext cx="4354077" cy="535531"/>
          </a:xfrm>
        </p:spPr>
        <p:txBody>
          <a:bodyPr wrap="none">
            <a:spAutoFit/>
          </a:bodyPr>
          <a:lstStyle/>
          <a:p>
            <a:r>
              <a:rPr kumimoji="0" lang="en-US" altLang="ja-JP" kern="0" dirty="0"/>
              <a:t>SNS</a:t>
            </a:r>
            <a:r>
              <a:rPr kumimoji="0" lang="ja-JP" altLang="en-US" kern="0" dirty="0"/>
              <a:t>を使う際の注意点</a:t>
            </a:r>
          </a:p>
        </p:txBody>
      </p:sp>
      <p:sp>
        <p:nvSpPr>
          <p:cNvPr id="3" name="サブタイトル 2"/>
          <p:cNvSpPr>
            <a:spLocks noGrp="1"/>
          </p:cNvSpPr>
          <p:nvPr>
            <p:ph type="subTitle" idx="1"/>
          </p:nvPr>
        </p:nvSpPr>
        <p:spPr>
          <a:xfrm>
            <a:off x="1771210" y="1461305"/>
            <a:ext cx="7200000" cy="4920023"/>
          </a:xfrm>
        </p:spPr>
        <p:txBody>
          <a:bodyPr vert="horz" lIns="91440" tIns="45720" rIns="91440" bIns="45720" numCol="1" rtlCol="0" anchor="t">
            <a:noAutofit/>
          </a:bodyPr>
          <a:lstStyle/>
          <a:p>
            <a:pPr indent="7620">
              <a:lnSpc>
                <a:spcPct val="100000"/>
              </a:lnSpc>
            </a:pPr>
            <a:r>
              <a:rPr lang="en-US" altLang="ja-JP" sz="1600" dirty="0">
                <a:latin typeface="メイリオ" panose="020B0604030504040204" pitchFamily="50" charset="-128"/>
                <a:ea typeface="メイリオ" panose="020B0604030504040204" pitchFamily="50" charset="-128"/>
              </a:rPr>
              <a:t>SNS</a:t>
            </a:r>
            <a:r>
              <a:rPr lang="ja-JP" altLang="en-US" sz="1600" dirty="0">
                <a:latin typeface="メイリオ" panose="020B0604030504040204" pitchFamily="50" charset="-128"/>
                <a:ea typeface="メイリオ" panose="020B0604030504040204" pitchFamily="50" charset="-128"/>
              </a:rPr>
              <a:t>とは、ソーシャル・ネットワーキング・サービスの略で、</a:t>
            </a:r>
            <a:endParaRPr lang="en-US" altLang="ja-JP" sz="1600" dirty="0">
              <a:latin typeface="メイリオ" panose="020B0604030504040204" pitchFamily="50" charset="-128"/>
              <a:ea typeface="メイリオ" panose="020B0604030504040204" pitchFamily="50" charset="-128"/>
            </a:endParaRPr>
          </a:p>
          <a:p>
            <a:pPr indent="7620">
              <a:lnSpc>
                <a:spcPct val="100000"/>
              </a:lnSpc>
            </a:pPr>
            <a:r>
              <a:rPr lang="ja-JP" altLang="en-US" sz="1600">
                <a:latin typeface="メイリオ"/>
                <a:ea typeface="メイリオ"/>
              </a:rPr>
              <a:t>人と交流をはかるためのインターネット上のサービスです。</a:t>
            </a:r>
            <a:endParaRPr lang="en-US" altLang="ja-JP" sz="1600">
              <a:latin typeface="メイリオ"/>
              <a:ea typeface="メイリオ"/>
            </a:endParaRPr>
          </a:p>
          <a:p>
            <a:pPr indent="7620">
              <a:lnSpc>
                <a:spcPct val="100000"/>
              </a:lnSpc>
            </a:pPr>
            <a:r>
              <a:rPr lang="ja-JP" altLang="en-US" sz="1600">
                <a:latin typeface="メイリオ"/>
                <a:ea typeface="メイリオ"/>
              </a:rPr>
              <a:t>今回ご紹介した</a:t>
            </a:r>
            <a:r>
              <a:rPr lang="en-US" altLang="ja-JP" sz="1600" dirty="0">
                <a:latin typeface="メイリオ"/>
                <a:ea typeface="メイリオ"/>
              </a:rPr>
              <a:t>LINE</a:t>
            </a:r>
            <a:r>
              <a:rPr lang="ja-JP" altLang="en-US" sz="1600">
                <a:latin typeface="メイリオ"/>
                <a:ea typeface="メイリオ"/>
              </a:rPr>
              <a:t>以外にも</a:t>
            </a:r>
            <a:endParaRPr lang="en-US" altLang="ja-JP" sz="1600">
              <a:latin typeface="メイリオ"/>
              <a:ea typeface="メイリオ"/>
            </a:endParaRPr>
          </a:p>
          <a:p>
            <a:pPr indent="7620">
              <a:lnSpc>
                <a:spcPct val="100000"/>
              </a:lnSpc>
            </a:pPr>
            <a:r>
              <a:rPr lang="en-US" altLang="ja-JP" sz="1600" dirty="0">
                <a:latin typeface="メイリオ"/>
                <a:ea typeface="メイリオ"/>
              </a:rPr>
              <a:t>Twitter</a:t>
            </a:r>
            <a:r>
              <a:rPr lang="ja-JP" altLang="en-US" sz="1600">
                <a:latin typeface="メイリオ"/>
                <a:ea typeface="メイリオ"/>
              </a:rPr>
              <a:t>や</a:t>
            </a:r>
            <a:r>
              <a:rPr lang="en-US" altLang="ja-JP" sz="1600" dirty="0">
                <a:latin typeface="メイリオ"/>
                <a:ea typeface="メイリオ"/>
              </a:rPr>
              <a:t>Facebook</a:t>
            </a:r>
            <a:r>
              <a:rPr lang="ja-JP" altLang="en-US" sz="1600">
                <a:latin typeface="メイリオ"/>
                <a:ea typeface="メイリオ"/>
              </a:rPr>
              <a:t>など様々なサービスがあります。</a:t>
            </a:r>
            <a:endParaRPr lang="en-US" altLang="ja-JP" sz="1600">
              <a:latin typeface="メイリオ"/>
              <a:ea typeface="メイリオ"/>
            </a:endParaRPr>
          </a:p>
          <a:p>
            <a:pPr indent="7620">
              <a:lnSpc>
                <a:spcPct val="100000"/>
              </a:lnSpc>
            </a:pPr>
            <a:r>
              <a:rPr lang="en-US" altLang="ja-JP" sz="1600" dirty="0">
                <a:latin typeface="メイリオ"/>
                <a:ea typeface="メイリオ"/>
              </a:rPr>
              <a:t>SNS</a:t>
            </a:r>
            <a:r>
              <a:rPr lang="ja-JP" altLang="en-US" sz="1600">
                <a:latin typeface="メイリオ"/>
                <a:ea typeface="メイリオ"/>
              </a:rPr>
              <a:t>は上手く活用すれば、大変楽しく便利な一方で、</a:t>
            </a:r>
            <a:endParaRPr lang="en-US" altLang="ja-JP" sz="1600">
              <a:latin typeface="メイリオ"/>
              <a:ea typeface="メイリオ"/>
            </a:endParaRPr>
          </a:p>
          <a:p>
            <a:pPr indent="7620">
              <a:lnSpc>
                <a:spcPct val="100000"/>
              </a:lnSpc>
            </a:pPr>
            <a:r>
              <a:rPr lang="ja-JP" altLang="en-US" sz="1600">
                <a:latin typeface="メイリオ"/>
                <a:ea typeface="メイリオ"/>
              </a:rPr>
              <a:t>注意して使わないと思わぬトラブルに巻き込まれることもあります。</a:t>
            </a:r>
            <a:endParaRPr lang="en-US" altLang="ja-JP" sz="1600">
              <a:latin typeface="メイリオ"/>
              <a:ea typeface="メイリオ"/>
            </a:endParaRPr>
          </a:p>
          <a:p>
            <a:pPr indent="7620">
              <a:lnSpc>
                <a:spcPct val="100000"/>
              </a:lnSpc>
            </a:pPr>
            <a:endParaRPr lang="en-US" altLang="ja-JP" sz="1600" dirty="0">
              <a:latin typeface="メイリオ" panose="020B0604030504040204" pitchFamily="50" charset="-128"/>
              <a:ea typeface="メイリオ" panose="020B0604030504040204" pitchFamily="50" charset="-128"/>
            </a:endParaRPr>
          </a:p>
          <a:p>
            <a:pPr>
              <a:lnSpc>
                <a:spcPct val="100000"/>
              </a:lnSpc>
            </a:pPr>
            <a:r>
              <a:rPr kumimoji="1" lang="ja-JP" altLang="en-US" sz="1600" dirty="0"/>
              <a:t>情報が手軽に手に入る反面、情報の真偽が不明の場合も多いです。</a:t>
            </a:r>
            <a:endParaRPr kumimoji="1" lang="en-US" altLang="ja-JP" sz="1600" dirty="0"/>
          </a:p>
          <a:p>
            <a:pPr>
              <a:lnSpc>
                <a:spcPct val="100000"/>
              </a:lnSpc>
            </a:pPr>
            <a:r>
              <a:rPr lang="ja-JP" altLang="en-US" sz="1600">
                <a:latin typeface="Meiryo"/>
                <a:ea typeface="Meiryo"/>
              </a:rPr>
              <a:t>また情報の発信も手軽なため、</a:t>
            </a:r>
            <a:endParaRPr lang="en-US" altLang="ja-JP" sz="1600">
              <a:latin typeface="Meiryo"/>
              <a:ea typeface="Meiryo"/>
            </a:endParaRPr>
          </a:p>
          <a:p>
            <a:pPr>
              <a:lnSpc>
                <a:spcPct val="100000"/>
              </a:lnSpc>
            </a:pPr>
            <a:r>
              <a:rPr lang="ja-JP" altLang="en-US" sz="1600">
                <a:latin typeface="Meiryo"/>
                <a:ea typeface="Meiryo"/>
              </a:rPr>
              <a:t>思わぬところから個人情報が流出する可能性もあります。</a:t>
            </a:r>
            <a:endParaRPr lang="en-US" altLang="ja-JP" sz="1600">
              <a:latin typeface="Meiryo"/>
              <a:ea typeface="Meiryo"/>
            </a:endParaRPr>
          </a:p>
          <a:p>
            <a:pPr indent="7620">
              <a:lnSpc>
                <a:spcPct val="100000"/>
              </a:lnSpc>
            </a:pPr>
            <a:r>
              <a:rPr lang="en-US" altLang="ja-JP" sz="1600" dirty="0">
                <a:latin typeface="メイリオ"/>
                <a:ea typeface="メイリオ"/>
              </a:rPr>
              <a:t>SNS</a:t>
            </a:r>
            <a:r>
              <a:rPr lang="ja-JP" altLang="en-US" sz="1600">
                <a:latin typeface="メイリオ"/>
                <a:ea typeface="メイリオ"/>
              </a:rPr>
              <a:t>を使う際には以上の事柄を踏まえた上で、</a:t>
            </a:r>
            <a:endParaRPr lang="en-US" altLang="ja-JP" sz="1600">
              <a:latin typeface="メイリオ"/>
              <a:ea typeface="メイリオ"/>
            </a:endParaRPr>
          </a:p>
          <a:p>
            <a:pPr indent="7620">
              <a:lnSpc>
                <a:spcPct val="100000"/>
              </a:lnSpc>
            </a:pPr>
            <a:r>
              <a:rPr lang="ja-JP" altLang="en-US" sz="1600">
                <a:latin typeface="メイリオ"/>
                <a:ea typeface="メイリオ"/>
              </a:rPr>
              <a:t>十分に注意して楽しく利用しましょう。</a:t>
            </a:r>
            <a:endParaRPr lang="en-US" altLang="ja-JP" sz="1600">
              <a:latin typeface="メイリオ"/>
              <a:ea typeface="メイリオ"/>
            </a:endParaRPr>
          </a:p>
        </p:txBody>
      </p:sp>
      <p:pic>
        <p:nvPicPr>
          <p:cNvPr id="6" name="図 5" descr="困っている人のイラスト"/>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188" y="4229180"/>
            <a:ext cx="929529" cy="1440000"/>
          </a:xfrm>
          <a:prstGeom prst="rect">
            <a:avLst/>
          </a:prstGeom>
        </p:spPr>
      </p:pic>
      <p:sp>
        <p:nvSpPr>
          <p:cNvPr id="5" name="Title 1">
            <a:extLst>
              <a:ext uri="{FF2B5EF4-FFF2-40B4-BE49-F238E27FC236}">
                <a16:creationId xmlns:a16="http://schemas.microsoft.com/office/drawing/2014/main" id="{FEAF5B09-DD53-4398-B4C4-A02A8BED180F}"/>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2-G</a:t>
            </a:r>
          </a:p>
        </p:txBody>
      </p:sp>
    </p:spTree>
    <p:extLst>
      <p:ext uri="{BB962C8B-B14F-4D97-AF65-F5344CB8AC3E}">
        <p14:creationId xmlns:p14="http://schemas.microsoft.com/office/powerpoint/2010/main" val="1677360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620401" y="311581"/>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1</a:t>
            </a:r>
            <a:endParaRPr lang="ja-JP" altLang="en-US" sz="14000" dirty="0">
              <a:solidFill>
                <a:srgbClr val="009650"/>
              </a:solidFill>
            </a:endParaRPr>
          </a:p>
          <a:p>
            <a:pPr>
              <a:lnSpc>
                <a:spcPct val="100000"/>
              </a:lnSpc>
            </a:pPr>
            <a:r>
              <a:rPr lang="en-US" altLang="ja-JP" sz="4800" spc="-14" dirty="0">
                <a:solidFill>
                  <a:srgbClr val="009650"/>
                </a:solidFill>
                <a:latin typeface="メイリオ" panose="020B0604030504040204" pitchFamily="50" charset="-128"/>
                <a:ea typeface="メイリオ" panose="020B0604030504040204" pitchFamily="50" charset="-128"/>
                <a:cs typeface="AoyagiKouzanFontT"/>
              </a:rPr>
              <a:t> LINE</a:t>
            </a:r>
            <a:r>
              <a:rPr lang="ja-JP" altLang="en-US" sz="4800" spc="-14" dirty="0">
                <a:solidFill>
                  <a:srgbClr val="009650"/>
                </a:solidFill>
                <a:latin typeface="メイリオ" panose="020B0604030504040204" pitchFamily="50" charset="-128"/>
                <a:ea typeface="メイリオ" panose="020B0604030504040204" pitchFamily="50" charset="-128"/>
                <a:cs typeface="AoyagiKouzanFontT"/>
              </a:rPr>
              <a:t>の設定</a:t>
            </a:r>
            <a:endParaRPr lang="en-US" altLang="ja-JP" sz="4800" dirty="0">
              <a:solidFill>
                <a:srgbClr val="009650"/>
              </a:solidFill>
              <a:latin typeface="メイリオ" panose="020B0604030504040204" pitchFamily="50" charset="-128"/>
              <a:ea typeface="メイリオ" panose="020B0604030504040204" pitchFamily="50" charset="-128"/>
            </a:endParaRPr>
          </a:p>
        </p:txBody>
      </p:sp>
      <p:pic>
        <p:nvPicPr>
          <p:cNvPr id="5" name="Picture 2" descr="メッセージアプリのイラスト">
            <a:extLst>
              <a:ext uri="{FF2B5EF4-FFF2-40B4-BE49-F238E27FC236}">
                <a16:creationId xmlns:a16="http://schemas.microsoft.com/office/drawing/2014/main" id="{4C89D47B-9C7B-46E8-96E9-4240D08AA14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380" r="13380"/>
          <a:stretch/>
        </p:blipFill>
        <p:spPr bwMode="auto">
          <a:xfrm rot="20555645">
            <a:off x="538423" y="4423018"/>
            <a:ext cx="1098154" cy="1499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15200" y="4327955"/>
            <a:ext cx="7920000" cy="28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92" name="object 7" descr="「LINE」のアイコンと概要を説明する表の画像">
            <a:extLst>
              <a:ext uri="{FF2B5EF4-FFF2-40B4-BE49-F238E27FC236}">
                <a16:creationId xmlns:a16="http://schemas.microsoft.com/office/drawing/2014/main" id="{68C7B20D-4E06-4A73-BB9B-0B7DC60C7F28}"/>
              </a:ext>
            </a:extLst>
          </p:cNvPr>
          <p:cNvGraphicFramePr>
            <a:graphicFrameLocks noGrp="1"/>
          </p:cNvGraphicFramePr>
          <p:nvPr>
            <p:extLst>
              <p:ext uri="{D42A27DB-BD31-4B8C-83A1-F6EECF244321}">
                <p14:modId xmlns:p14="http://schemas.microsoft.com/office/powerpoint/2010/main" val="946158998"/>
              </p:ext>
            </p:extLst>
          </p:nvPr>
        </p:nvGraphicFramePr>
        <p:xfrm>
          <a:off x="611257" y="4323049"/>
          <a:ext cx="7920000" cy="1507761"/>
        </p:xfrm>
        <a:graphic>
          <a:graphicData uri="http://schemas.openxmlformats.org/drawingml/2006/table">
            <a:tbl>
              <a:tblPr firstRow="1" bandRow="1">
                <a:tableStyleId>{2D5ABB26-0587-4C30-8999-92F81FD0307C}</a:tableStyleId>
              </a:tblPr>
              <a:tblGrid>
                <a:gridCol w="1224439">
                  <a:extLst>
                    <a:ext uri="{9D8B030D-6E8A-4147-A177-3AD203B41FA5}">
                      <a16:colId xmlns:a16="http://schemas.microsoft.com/office/drawing/2014/main" val="20000"/>
                    </a:ext>
                  </a:extLst>
                </a:gridCol>
                <a:gridCol w="4176464">
                  <a:extLst>
                    <a:ext uri="{9D8B030D-6E8A-4147-A177-3AD203B41FA5}">
                      <a16:colId xmlns:a16="http://schemas.microsoft.com/office/drawing/2014/main" val="20001"/>
                    </a:ext>
                  </a:extLst>
                </a:gridCol>
                <a:gridCol w="2519097">
                  <a:extLst>
                    <a:ext uri="{9D8B030D-6E8A-4147-A177-3AD203B41FA5}">
                      <a16:colId xmlns:a16="http://schemas.microsoft.com/office/drawing/2014/main" val="20002"/>
                    </a:ext>
                  </a:extLst>
                </a:gridCol>
              </a:tblGrid>
              <a:tr h="290505">
                <a:tc>
                  <a:txBody>
                    <a:bodyPr/>
                    <a:lstStyle/>
                    <a:p>
                      <a:pPr marL="0" indent="0" algn="l">
                        <a:lnSpc>
                          <a:spcPts val="1700"/>
                        </a:lnSpc>
                        <a:spcBef>
                          <a:spcPts val="405"/>
                        </a:spcBef>
                      </a:pPr>
                      <a:r>
                        <a:rPr lang="en-US" altLang="ja-JP" sz="1200" b="1" i="0" dirty="0">
                          <a:latin typeface="Meiryo" charset="-128"/>
                          <a:ea typeface="Meiryo" charset="-128"/>
                          <a:cs typeface="Meiryo" charset="-128"/>
                        </a:rPr>
                        <a:t>  </a:t>
                      </a:r>
                      <a:r>
                        <a:rPr lang="ja-JP" altLang="en-US" sz="1200" b="1" i="0" dirty="0">
                          <a:latin typeface="Meiryo" charset="-128"/>
                          <a:ea typeface="Meiryo" charset="-128"/>
                          <a:cs typeface="Meiryo" charset="-128"/>
                        </a:rPr>
                        <a:t>アイコン</a:t>
                      </a:r>
                      <a:endParaRPr sz="1200" b="1" i="0" dirty="0">
                        <a:latin typeface="Meiryo" charset="-128"/>
                        <a:ea typeface="Meiryo" charset="-128"/>
                        <a:cs typeface="Meiryo" charset="-128"/>
                      </a:endParaRPr>
                    </a:p>
                  </a:txBody>
                  <a:tcPr marL="0" marR="0" marT="329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l">
                        <a:lnSpc>
                          <a:spcPts val="1700"/>
                        </a:lnSpc>
                        <a:spcBef>
                          <a:spcPts val="405"/>
                        </a:spcBef>
                        <a:tabLst/>
                      </a:pPr>
                      <a:r>
                        <a:rPr lang="en-US" altLang="ja-JP" sz="1200" b="1" i="0" dirty="0">
                          <a:latin typeface="Meiryo" charset="-128"/>
                          <a:ea typeface="Meiryo" charset="-128"/>
                          <a:cs typeface="Meiryo" charset="-128"/>
                        </a:rPr>
                        <a:t>  </a:t>
                      </a:r>
                      <a:r>
                        <a:rPr lang="ja-JP" altLang="en-US" sz="1200" b="1" i="0" dirty="0">
                          <a:latin typeface="Meiryo" charset="-128"/>
                          <a:ea typeface="Meiryo" charset="-128"/>
                          <a:cs typeface="Meiryo" charset="-128"/>
                        </a:rPr>
                        <a:t>概要</a:t>
                      </a:r>
                      <a:endParaRPr lang="en-US" altLang="ja-JP" sz="1200" b="1" i="0" dirty="0">
                        <a:latin typeface="Meiryo" charset="-128"/>
                        <a:ea typeface="Meiryo" charset="-128"/>
                        <a:cs typeface="Meiryo" charset="-128"/>
                      </a:endParaRPr>
                    </a:p>
                  </a:txBody>
                  <a:tcPr marL="0" marR="0" marT="329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0" indent="0" algn="l">
                        <a:lnSpc>
                          <a:spcPts val="1700"/>
                        </a:lnSpc>
                        <a:spcBef>
                          <a:spcPts val="405"/>
                        </a:spcBef>
                      </a:pPr>
                      <a:r>
                        <a:rPr lang="en-US" altLang="ja-JP" sz="1200" b="1" i="0" dirty="0">
                          <a:latin typeface="Meiryo" charset="-128"/>
                          <a:ea typeface="Meiryo" charset="-128"/>
                          <a:cs typeface="Meiryo" charset="-128"/>
                        </a:rPr>
                        <a:t>  </a:t>
                      </a:r>
                      <a:r>
                        <a:rPr lang="ja-JP" altLang="en-US" sz="1200" b="1" i="0" dirty="0">
                          <a:latin typeface="Meiryo" charset="-128"/>
                          <a:ea typeface="Meiryo" charset="-128"/>
                          <a:cs typeface="Meiryo" charset="-128"/>
                        </a:rPr>
                        <a:t>アプリ</a:t>
                      </a:r>
                      <a:endParaRPr sz="1200" b="1" i="0" dirty="0">
                        <a:latin typeface="Meiryo" charset="-128"/>
                        <a:ea typeface="Meiryo" charset="-128"/>
                        <a:cs typeface="Meiryo" charset="-128"/>
                      </a:endParaRPr>
                    </a:p>
                  </a:txBody>
                  <a:tcPr marL="0" marR="0" marT="329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217256">
                <a:tc>
                  <a:txBody>
                    <a:bodyPr/>
                    <a:lstStyle/>
                    <a:p>
                      <a:pPr>
                        <a:lnSpc>
                          <a:spcPts val="1700"/>
                        </a:lnSpc>
                      </a:pPr>
                      <a:endParaRPr sz="1200" b="1" i="0" dirty="0">
                        <a:latin typeface="Meiryo" charset="-128"/>
                        <a:ea typeface="Meiryo" charset="-128"/>
                        <a:cs typeface="Meiryo" charset="-128"/>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gn="just">
                        <a:lnSpc>
                          <a:spcPct val="150000"/>
                        </a:lnSpc>
                        <a:spcBef>
                          <a:spcPts val="155"/>
                        </a:spcBef>
                      </a:pPr>
                      <a:r>
                        <a:rPr lang="en-US" altLang="ja-JP" sz="1200" b="1" i="0" kern="100" spc="0" baseline="0" dirty="0">
                          <a:effectLst/>
                          <a:latin typeface="Meiryo" charset="-128"/>
                          <a:ea typeface="Meiryo" charset="-128"/>
                          <a:cs typeface="Meiryo" charset="-128"/>
                        </a:rPr>
                        <a:t> </a:t>
                      </a:r>
                      <a:r>
                        <a:rPr lang="en-US" altLang="ja-JP" sz="1200" b="1" i="0" spc="100" dirty="0">
                          <a:latin typeface="Meiryo" charset="-128"/>
                          <a:ea typeface="Meiryo" charset="-128"/>
                          <a:cs typeface="Meiryo" charset="-128"/>
                        </a:rPr>
                        <a:t>LINE</a:t>
                      </a:r>
                      <a:r>
                        <a:rPr lang="ja-JP" altLang="en-US" sz="1200" b="1" i="0" spc="-25" dirty="0">
                          <a:latin typeface="Meiryo" charset="-128"/>
                          <a:ea typeface="Meiryo" charset="-128"/>
                          <a:cs typeface="Meiryo" charset="-128"/>
                        </a:rPr>
                        <a:t>は</a:t>
                      </a:r>
                      <a:r>
                        <a:rPr lang="ja-JP" altLang="en-US" sz="1200" b="1" i="0" spc="10" dirty="0">
                          <a:latin typeface="Meiryo" charset="-128"/>
                          <a:ea typeface="Meiryo" charset="-128"/>
                          <a:cs typeface="Meiryo" charset="-128"/>
                        </a:rPr>
                        <a:t>、</a:t>
                      </a:r>
                      <a:r>
                        <a:rPr lang="en-US" altLang="ja-JP" sz="1200" b="1" i="0" spc="285" dirty="0">
                          <a:latin typeface="Meiryo" charset="-128"/>
                          <a:ea typeface="Meiryo" charset="-128"/>
                          <a:cs typeface="Meiryo" charset="-128"/>
                        </a:rPr>
                        <a:t>24</a:t>
                      </a:r>
                      <a:r>
                        <a:rPr lang="ja-JP" altLang="en-US" sz="1200" b="1" i="0" dirty="0">
                          <a:latin typeface="Meiryo" charset="-128"/>
                          <a:ea typeface="Meiryo" charset="-128"/>
                          <a:cs typeface="Meiryo" charset="-128"/>
                        </a:rPr>
                        <a:t>時間</a:t>
                      </a:r>
                      <a:r>
                        <a:rPr lang="ja-JP" altLang="en-US" sz="1200" b="1" i="0" spc="-15" dirty="0">
                          <a:latin typeface="Meiryo" charset="-128"/>
                          <a:ea typeface="Meiryo" charset="-128"/>
                          <a:cs typeface="Meiryo" charset="-128"/>
                        </a:rPr>
                        <a:t>い</a:t>
                      </a:r>
                      <a:r>
                        <a:rPr lang="ja-JP" altLang="en-US" sz="1200" b="1" i="0" spc="-40" dirty="0">
                          <a:latin typeface="Meiryo" charset="-128"/>
                          <a:ea typeface="Meiryo" charset="-128"/>
                          <a:cs typeface="Meiryo" charset="-128"/>
                        </a:rPr>
                        <a:t>つ</a:t>
                      </a:r>
                      <a:r>
                        <a:rPr lang="ja-JP" altLang="en-US" sz="1200" b="1" i="0" spc="-20" dirty="0">
                          <a:latin typeface="Meiryo" charset="-128"/>
                          <a:ea typeface="Meiryo" charset="-128"/>
                          <a:cs typeface="Meiryo" charset="-128"/>
                        </a:rPr>
                        <a:t>で</a:t>
                      </a:r>
                      <a:r>
                        <a:rPr lang="ja-JP" altLang="en-US" sz="1200" b="1" i="0" spc="-40" dirty="0">
                          <a:latin typeface="Meiryo" charset="-128"/>
                          <a:ea typeface="Meiryo" charset="-128"/>
                          <a:cs typeface="Meiryo" charset="-128"/>
                        </a:rPr>
                        <a:t>も</a:t>
                      </a:r>
                      <a:r>
                        <a:rPr lang="ja-JP" altLang="en-US" sz="1200" b="1" i="0" spc="10" dirty="0">
                          <a:latin typeface="Meiryo" charset="-128"/>
                          <a:ea typeface="Meiryo" charset="-128"/>
                          <a:cs typeface="Meiryo" charset="-128"/>
                        </a:rPr>
                        <a:t>、ど</a:t>
                      </a:r>
                      <a:r>
                        <a:rPr lang="ja-JP" altLang="en-US" sz="1200" b="1" i="0" spc="-5" dirty="0">
                          <a:latin typeface="Meiryo" charset="-128"/>
                          <a:ea typeface="Meiryo" charset="-128"/>
                          <a:cs typeface="Meiryo" charset="-128"/>
                        </a:rPr>
                        <a:t>こ</a:t>
                      </a:r>
                      <a:r>
                        <a:rPr lang="ja-JP" altLang="en-US" sz="1200" b="1" i="0" spc="-20" dirty="0">
                          <a:latin typeface="Meiryo" charset="-128"/>
                          <a:ea typeface="Meiryo" charset="-128"/>
                          <a:cs typeface="Meiryo" charset="-128"/>
                        </a:rPr>
                        <a:t>で</a:t>
                      </a:r>
                      <a:r>
                        <a:rPr lang="ja-JP" altLang="en-US" sz="1200" b="1" i="0" spc="-40" dirty="0">
                          <a:latin typeface="Meiryo" charset="-128"/>
                          <a:ea typeface="Meiryo" charset="-128"/>
                          <a:cs typeface="Meiryo" charset="-128"/>
                        </a:rPr>
                        <a:t>も</a:t>
                      </a:r>
                      <a:r>
                        <a:rPr lang="ja-JP" altLang="en-US" sz="1200" b="1" i="0" spc="10" dirty="0">
                          <a:latin typeface="Meiryo" charset="-128"/>
                          <a:ea typeface="Meiryo" charset="-128"/>
                          <a:cs typeface="Meiryo" charset="-128"/>
                        </a:rPr>
                        <a:t>、</a:t>
                      </a:r>
                      <a:endParaRPr lang="en-US" altLang="ja-JP" sz="1200" b="1" i="0" spc="10" dirty="0">
                        <a:latin typeface="Meiryo" charset="-128"/>
                        <a:ea typeface="Meiryo" charset="-128"/>
                        <a:cs typeface="Meiryo" charset="-128"/>
                      </a:endParaRPr>
                    </a:p>
                    <a:p>
                      <a:pPr marL="68580" algn="just">
                        <a:lnSpc>
                          <a:spcPct val="100000"/>
                        </a:lnSpc>
                        <a:spcBef>
                          <a:spcPts val="155"/>
                        </a:spcBef>
                      </a:pPr>
                      <a:r>
                        <a:rPr lang="en-US" altLang="ja-JP" sz="1200" b="1" i="0" spc="10" dirty="0">
                          <a:latin typeface="Meiryo" charset="-128"/>
                          <a:ea typeface="Meiryo" charset="-128"/>
                          <a:cs typeface="Meiryo" charset="-128"/>
                        </a:rPr>
                        <a:t> </a:t>
                      </a:r>
                      <a:r>
                        <a:rPr lang="ja-JP" altLang="en-US" sz="1200" b="1" i="0" spc="10" dirty="0">
                          <a:latin typeface="Meiryo" charset="-128"/>
                          <a:ea typeface="Meiryo" charset="-128"/>
                          <a:cs typeface="Meiryo" charset="-128"/>
                        </a:rPr>
                        <a:t>無料で好きなだけ通話やメールやトーク</a:t>
                      </a:r>
                      <a:r>
                        <a:rPr lang="ja-JP" altLang="en-US" sz="1200" b="1" i="0" dirty="0">
                          <a:latin typeface="Meiryo" charset="-128"/>
                          <a:ea typeface="Meiryo" charset="-128"/>
                          <a:cs typeface="Meiryo" charset="-128"/>
                        </a:rPr>
                        <a:t>が</a:t>
                      </a:r>
                      <a:r>
                        <a:rPr lang="ja-JP" altLang="en-US" sz="1200" b="1" i="0" spc="10" dirty="0">
                          <a:latin typeface="Meiryo" charset="-128"/>
                          <a:ea typeface="Meiryo" charset="-128"/>
                          <a:cs typeface="Meiryo" charset="-128"/>
                        </a:rPr>
                        <a:t>楽しめる</a:t>
                      </a:r>
                      <a:endParaRPr lang="en-US" altLang="ja-JP" sz="1200" b="1" i="0" spc="10" dirty="0">
                        <a:latin typeface="Meiryo" charset="-128"/>
                        <a:ea typeface="Meiryo" charset="-128"/>
                        <a:cs typeface="Meiryo" charset="-128"/>
                      </a:endParaRPr>
                    </a:p>
                    <a:p>
                      <a:pPr marL="68580" algn="just">
                        <a:lnSpc>
                          <a:spcPct val="100000"/>
                        </a:lnSpc>
                        <a:spcBef>
                          <a:spcPts val="155"/>
                        </a:spcBef>
                      </a:pPr>
                      <a:r>
                        <a:rPr lang="en-US" altLang="ja-JP" sz="1200" b="1" i="0" spc="10" dirty="0">
                          <a:latin typeface="Meiryo" charset="-128"/>
                          <a:ea typeface="Meiryo" charset="-128"/>
                          <a:cs typeface="Meiryo" charset="-128"/>
                        </a:rPr>
                        <a:t> </a:t>
                      </a:r>
                      <a:r>
                        <a:rPr lang="ja-JP" altLang="en-US" sz="1200" b="1" i="0" spc="10" dirty="0">
                          <a:latin typeface="Meiryo" charset="-128"/>
                          <a:ea typeface="Meiryo" charset="-128"/>
                          <a:cs typeface="Meiryo" charset="-128"/>
                        </a:rPr>
                        <a:t>新しいコミュニケーションアプリ</a:t>
                      </a:r>
                      <a:r>
                        <a:rPr lang="ja-JP" altLang="en-US" sz="1200" b="1" i="0" spc="-20" dirty="0">
                          <a:latin typeface="Meiryo" charset="-128"/>
                          <a:ea typeface="Meiryo" charset="-128"/>
                          <a:cs typeface="Meiryo" charset="-128"/>
                        </a:rPr>
                        <a:t>で</a:t>
                      </a:r>
                      <a:r>
                        <a:rPr lang="ja-JP" altLang="en-US" sz="1200" b="1" i="0" spc="-10" dirty="0">
                          <a:latin typeface="Meiryo" charset="-128"/>
                          <a:ea typeface="Meiryo" charset="-128"/>
                          <a:cs typeface="Meiryo" charset="-128"/>
                        </a:rPr>
                        <a:t>す</a:t>
                      </a:r>
                      <a:r>
                        <a:rPr lang="ja-JP" altLang="en-US" sz="1200" b="1" i="0" spc="10" dirty="0">
                          <a:latin typeface="Meiryo" charset="-128"/>
                          <a:ea typeface="Meiryo" charset="-128"/>
                          <a:cs typeface="Meiryo" charset="-128"/>
                        </a:rPr>
                        <a:t>。</a:t>
                      </a:r>
                      <a:endParaRPr lang="ja-JP" altLang="en-US" sz="1200" b="1" i="0" dirty="0">
                        <a:latin typeface="Meiryo" charset="-128"/>
                        <a:ea typeface="Meiryo" charset="-128"/>
                        <a:cs typeface="Meiryo" charset="-128"/>
                      </a:endParaRPr>
                    </a:p>
                  </a:txBody>
                  <a:tcPr marL="0" marR="0" marT="12625"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marL="68580">
                        <a:lnSpc>
                          <a:spcPct val="150000"/>
                        </a:lnSpc>
                        <a:spcBef>
                          <a:spcPts val="155"/>
                        </a:spcBef>
                      </a:pPr>
                      <a:r>
                        <a:rPr lang="en-US" altLang="ja-JP" sz="1200" b="1" i="0" spc="-20" dirty="0">
                          <a:latin typeface="Meiryo" charset="-128"/>
                          <a:ea typeface="Meiryo" charset="-128"/>
                          <a:cs typeface="Meiryo" charset="-128"/>
                        </a:rPr>
                        <a:t> LINE</a:t>
                      </a:r>
                    </a:p>
                    <a:p>
                      <a:pPr marL="68580">
                        <a:lnSpc>
                          <a:spcPct val="100000"/>
                        </a:lnSpc>
                        <a:spcBef>
                          <a:spcPts val="155"/>
                        </a:spcBef>
                      </a:pPr>
                      <a:r>
                        <a:rPr lang="en-US" altLang="ja-JP" sz="1200" b="1" i="0" spc="100" dirty="0">
                          <a:latin typeface="Meiryo" charset="-128"/>
                          <a:ea typeface="Meiryo" charset="-128"/>
                          <a:cs typeface="Meiryo" charset="-128"/>
                        </a:rPr>
                        <a:t> LINE</a:t>
                      </a:r>
                      <a:r>
                        <a:rPr lang="en-US" altLang="ja-JP" sz="1200" b="1" i="0" spc="-215" dirty="0">
                          <a:latin typeface="Meiryo" charset="-128"/>
                          <a:ea typeface="Meiryo" charset="-128"/>
                          <a:cs typeface="Meiryo" charset="-128"/>
                        </a:rPr>
                        <a:t> </a:t>
                      </a:r>
                      <a:r>
                        <a:rPr lang="en-US" altLang="ja-JP" sz="1200" b="1" i="0" spc="60" dirty="0">
                          <a:latin typeface="Meiryo" charset="-128"/>
                          <a:ea typeface="Meiryo" charset="-128"/>
                          <a:cs typeface="Meiryo" charset="-128"/>
                        </a:rPr>
                        <a:t>Corporation</a:t>
                      </a:r>
                      <a:endParaRPr lang="en-US" altLang="ja-JP" sz="1200" b="1" i="0" dirty="0">
                        <a:latin typeface="Meiryo" charset="-128"/>
                        <a:ea typeface="Meiryo" charset="-128"/>
                        <a:cs typeface="Meiryo" charset="-128"/>
                      </a:endParaRPr>
                    </a:p>
                    <a:p>
                      <a:pPr marL="68580" lvl="0">
                        <a:lnSpc>
                          <a:spcPct val="100000"/>
                        </a:lnSpc>
                        <a:spcBef>
                          <a:spcPts val="155"/>
                        </a:spcBef>
                        <a:buNone/>
                      </a:pPr>
                      <a:r>
                        <a:rPr lang="en-US" altLang="ja-JP" sz="1200" b="1" i="0" spc="60" dirty="0">
                          <a:latin typeface="Meiryo"/>
                          <a:ea typeface="Meiryo"/>
                          <a:cs typeface="Meiryo" charset="-128"/>
                        </a:rPr>
                        <a:t>（Ver. 13.8.0）</a:t>
                      </a:r>
                    </a:p>
                    <a:p>
                      <a:pPr marL="68580">
                        <a:lnSpc>
                          <a:spcPct val="100000"/>
                        </a:lnSpc>
                        <a:spcBef>
                          <a:spcPts val="780"/>
                        </a:spcBef>
                      </a:pPr>
                      <a:r>
                        <a:rPr lang="en-US" altLang="ja-JP" sz="1200" b="1" i="0" dirty="0">
                          <a:latin typeface="Meiryo" charset="-128"/>
                          <a:ea typeface="Meiryo" charset="-128"/>
                          <a:cs typeface="Meiryo" charset="-128"/>
                        </a:rPr>
                        <a:t> </a:t>
                      </a:r>
                      <a:r>
                        <a:rPr lang="ja-JP" altLang="en-US" sz="1200" b="1" i="0" dirty="0">
                          <a:latin typeface="Meiryo" charset="-128"/>
                          <a:ea typeface="Meiryo" charset="-128"/>
                          <a:cs typeface="Meiryo" charset="-128"/>
                        </a:rPr>
                        <a:t>無料（一部有料）</a:t>
                      </a:r>
                    </a:p>
                  </a:txBody>
                  <a:tcPr marL="0" marR="0" marT="12625"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12" name="図 11"/>
          <p:cNvPicPr>
            <a:picLocks noChangeAspect="1"/>
          </p:cNvPicPr>
          <p:nvPr/>
        </p:nvPicPr>
        <p:blipFill>
          <a:blip r:embed="rId4"/>
          <a:stretch>
            <a:fillRect/>
          </a:stretch>
        </p:blipFill>
        <p:spPr>
          <a:xfrm>
            <a:off x="672591" y="4739555"/>
            <a:ext cx="1159446" cy="1015359"/>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378919" y="1431034"/>
            <a:ext cx="8600336" cy="2556000"/>
          </a:xfrm>
        </p:spPr>
        <p:txBody>
          <a:bodyPr vert="horz" lIns="91440" tIns="45720" rIns="91440" bIns="45720" rtlCol="0" anchor="t">
            <a:noAutofit/>
          </a:bodyPr>
          <a:lstStyle/>
          <a:p>
            <a:pPr>
              <a:lnSpc>
                <a:spcPct val="100000"/>
              </a:lnSpc>
              <a:spcBef>
                <a:spcPts val="1200"/>
              </a:spcBef>
            </a:pPr>
            <a:r>
              <a:rPr lang="ja-JP" altLang="en-US">
                <a:latin typeface="メイリオ"/>
                <a:ea typeface="メイリオ"/>
              </a:rPr>
              <a:t>ＳＮＳとは、</a:t>
            </a:r>
            <a:endParaRPr lang="en-US" altLang="ja-JP">
              <a:latin typeface="メイリオ"/>
              <a:ea typeface="メイリオ"/>
            </a:endParaRPr>
          </a:p>
          <a:p>
            <a:pPr>
              <a:lnSpc>
                <a:spcPct val="100000"/>
              </a:lnSpc>
              <a:spcBef>
                <a:spcPts val="1200"/>
              </a:spcBef>
            </a:pPr>
            <a:r>
              <a:rPr lang="ja-JP" altLang="en-US">
                <a:latin typeface="メイリオ"/>
                <a:ea typeface="メイリオ"/>
              </a:rPr>
              <a:t>ソーシャル・ネットワーキング・サービスの略で、</a:t>
            </a:r>
            <a:endParaRPr lang="en-US" altLang="ja-JP">
              <a:latin typeface="メイリオ"/>
              <a:ea typeface="メイリオ"/>
            </a:endParaRPr>
          </a:p>
          <a:p>
            <a:pPr>
              <a:lnSpc>
                <a:spcPct val="100000"/>
              </a:lnSpc>
              <a:spcBef>
                <a:spcPts val="1200"/>
              </a:spcBef>
            </a:pPr>
            <a:r>
              <a:rPr lang="ja-JP" altLang="en-US">
                <a:latin typeface="メイリオ"/>
                <a:ea typeface="メイリオ"/>
              </a:rPr>
              <a:t>人と交流をはかるためのインターネット上のサービスです。</a:t>
            </a:r>
            <a:endParaRPr lang="en-US" altLang="ja-JP">
              <a:latin typeface="メイリオ"/>
              <a:ea typeface="メイリオ"/>
            </a:endParaRPr>
          </a:p>
          <a:p>
            <a:pPr>
              <a:lnSpc>
                <a:spcPct val="100000"/>
              </a:lnSpc>
              <a:spcBef>
                <a:spcPts val="1200"/>
              </a:spcBef>
            </a:pPr>
            <a:r>
              <a:rPr lang="en-US" altLang="ja-JP" dirty="0">
                <a:latin typeface="メイリオ" panose="020B0604030504040204" pitchFamily="50" charset="-128"/>
                <a:ea typeface="メイリオ" panose="020B0604030504040204" pitchFamily="50" charset="-128"/>
              </a:rPr>
              <a:t>Twitter</a:t>
            </a:r>
            <a:r>
              <a:rPr lang="ja-JP" altLang="en-US" dirty="0">
                <a:latin typeface="メイリオ" panose="020B0604030504040204" pitchFamily="50" charset="-128"/>
                <a:ea typeface="メイリオ" panose="020B0604030504040204" pitchFamily="50" charset="-128"/>
              </a:rPr>
              <a:t>や</a:t>
            </a:r>
            <a:r>
              <a:rPr lang="en-US" altLang="ja-JP" dirty="0">
                <a:latin typeface="メイリオ" panose="020B0604030504040204" pitchFamily="50" charset="-128"/>
                <a:ea typeface="メイリオ" panose="020B0604030504040204" pitchFamily="50" charset="-128"/>
              </a:rPr>
              <a:t>Facebook</a:t>
            </a:r>
            <a:r>
              <a:rPr lang="ja-JP" altLang="en-US" dirty="0">
                <a:latin typeface="メイリオ" panose="020B0604030504040204" pitchFamily="50" charset="-128"/>
                <a:ea typeface="メイリオ" panose="020B0604030504040204" pitchFamily="50" charset="-128"/>
              </a:rPr>
              <a:t>など様々なサービスがありますが、</a:t>
            </a:r>
            <a:endParaRPr lang="en-US" altLang="ja-JP" dirty="0">
              <a:latin typeface="メイリオ" panose="020B0604030504040204" pitchFamily="50" charset="-128"/>
              <a:ea typeface="メイリオ" panose="020B0604030504040204" pitchFamily="50" charset="-128"/>
            </a:endParaRPr>
          </a:p>
          <a:p>
            <a:pPr>
              <a:lnSpc>
                <a:spcPct val="100000"/>
              </a:lnSpc>
              <a:spcBef>
                <a:spcPts val="1200"/>
              </a:spcBef>
            </a:pPr>
            <a:r>
              <a:rPr lang="ja-JP" altLang="en-US" dirty="0">
                <a:latin typeface="メイリオ" panose="020B0604030504040204" pitchFamily="50" charset="-128"/>
                <a:ea typeface="メイリオ" panose="020B0604030504040204" pitchFamily="50" charset="-128"/>
              </a:rPr>
              <a:t>今回は、利用者の多い</a:t>
            </a:r>
            <a:r>
              <a:rPr lang="en-US" altLang="ja-JP" dirty="0">
                <a:latin typeface="メイリオ" panose="020B0604030504040204" pitchFamily="50" charset="-128"/>
                <a:ea typeface="メイリオ" panose="020B0604030504040204" pitchFamily="50" charset="-128"/>
              </a:rPr>
              <a:t>LINE</a:t>
            </a:r>
            <a:r>
              <a:rPr lang="ja-JP" altLang="en-US" dirty="0">
                <a:latin typeface="メイリオ" panose="020B0604030504040204" pitchFamily="50" charset="-128"/>
                <a:ea typeface="メイリオ" panose="020B0604030504040204" pitchFamily="50" charset="-128"/>
              </a:rPr>
              <a:t>のご紹介をさせていただきます。</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1-A</a:t>
            </a:r>
            <a:endParaRPr lang="en-US" sz="3600" dirty="0"/>
          </a:p>
        </p:txBody>
      </p:sp>
      <p:sp>
        <p:nvSpPr>
          <p:cNvPr id="85" name="タイトル 1"/>
          <p:cNvSpPr>
            <a:spLocks noGrp="1" noChangeAspect="1"/>
          </p:cNvSpPr>
          <p:nvPr>
            <p:ph type="ctrTitle"/>
          </p:nvPr>
        </p:nvSpPr>
        <p:spPr>
          <a:xfrm>
            <a:off x="1766125" y="227057"/>
            <a:ext cx="3533340" cy="861774"/>
          </a:xfrm>
        </p:spPr>
        <p:txBody>
          <a:bodyPr vert="horz" wrap="none">
            <a:spAutoFit/>
          </a:bodyPr>
          <a:lstStyle/>
          <a:p>
            <a:pPr>
              <a:lnSpc>
                <a:spcPct val="100000"/>
              </a:lnSpc>
            </a:pPr>
            <a:r>
              <a:rPr kumimoji="0" lang="en-US" altLang="ja-JP" sz="1800" kern="0" dirty="0"/>
              <a:t>LINE</a:t>
            </a:r>
            <a:r>
              <a:rPr kumimoji="0" lang="ja-JP" altLang="en-US" sz="1800" kern="0" dirty="0"/>
              <a:t>の設定</a:t>
            </a:r>
            <a:br>
              <a:rPr kumimoji="0" lang="ja-JP" altLang="en-US" sz="1800" kern="0" dirty="0"/>
            </a:br>
            <a:r>
              <a:rPr kumimoji="0" lang="ja-JP" altLang="en-US" kern="0" dirty="0"/>
              <a:t>そもそも</a:t>
            </a:r>
            <a:r>
              <a:rPr kumimoji="0" lang="en-US" altLang="ja-JP" kern="0" dirty="0"/>
              <a:t>SNS</a:t>
            </a:r>
            <a:r>
              <a:rPr kumimoji="0" lang="ja-JP" altLang="en-US" kern="0" dirty="0"/>
              <a:t>とは</a:t>
            </a:r>
          </a:p>
        </p:txBody>
      </p:sp>
    </p:spTree>
    <p:extLst>
      <p:ext uri="{BB962C8B-B14F-4D97-AF65-F5344CB8AC3E}">
        <p14:creationId xmlns:p14="http://schemas.microsoft.com/office/powerpoint/2010/main" val="1016960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テーブル&#10;&#10;自動的に生成された説明">
            <a:extLst>
              <a:ext uri="{FF2B5EF4-FFF2-40B4-BE49-F238E27FC236}">
                <a16:creationId xmlns:a16="http://schemas.microsoft.com/office/drawing/2014/main" id="{8946A72C-C01A-86C1-EF68-7B8CE0B905FB}"/>
              </a:ext>
            </a:extLst>
          </p:cNvPr>
          <p:cNvPicPr>
            <a:picLocks noChangeAspect="1"/>
          </p:cNvPicPr>
          <p:nvPr/>
        </p:nvPicPr>
        <p:blipFill rotWithShape="1">
          <a:blip r:embed="rId4"/>
          <a:srcRect b="3588"/>
          <a:stretch/>
        </p:blipFill>
        <p:spPr>
          <a:xfrm>
            <a:off x="4961972" y="2795313"/>
            <a:ext cx="1563401" cy="3349575"/>
          </a:xfrm>
          <a:prstGeom prst="rect">
            <a:avLst/>
          </a:prstGeom>
          <a:ln>
            <a:solidFill>
              <a:schemeClr val="tx1"/>
            </a:solidFill>
          </a:ln>
        </p:spPr>
      </p:pic>
      <p:pic>
        <p:nvPicPr>
          <p:cNvPr id="16" name="図 15" descr="グラフィカル ユーザー インターフェイス, アプリケーション&#10;&#10;自動的に生成された説明">
            <a:extLst>
              <a:ext uri="{FF2B5EF4-FFF2-40B4-BE49-F238E27FC236}">
                <a16:creationId xmlns:a16="http://schemas.microsoft.com/office/drawing/2014/main" id="{2D339037-AED0-C9FC-DE79-A06F7C67CEF9}"/>
              </a:ext>
            </a:extLst>
          </p:cNvPr>
          <p:cNvPicPr>
            <a:picLocks noChangeAspect="1"/>
          </p:cNvPicPr>
          <p:nvPr/>
        </p:nvPicPr>
        <p:blipFill rotWithShape="1">
          <a:blip r:embed="rId5"/>
          <a:srcRect b="53880"/>
          <a:stretch/>
        </p:blipFill>
        <p:spPr>
          <a:xfrm>
            <a:off x="6994861" y="2736439"/>
            <a:ext cx="1463324" cy="1499756"/>
          </a:xfrm>
          <a:prstGeom prst="rect">
            <a:avLst/>
          </a:prstGeom>
          <a:ln>
            <a:solidFill>
              <a:schemeClr val="tx1"/>
            </a:solidFill>
          </a:ln>
        </p:spPr>
      </p:pic>
      <p:grpSp>
        <p:nvGrpSpPr>
          <p:cNvPr id="26" name="グループ化 25">
            <a:extLst>
              <a:ext uri="{FF2B5EF4-FFF2-40B4-BE49-F238E27FC236}">
                <a16:creationId xmlns:a16="http://schemas.microsoft.com/office/drawing/2014/main" id="{AA8059AB-9A95-B025-D96C-AAEA702A9F9B}"/>
              </a:ext>
            </a:extLst>
          </p:cNvPr>
          <p:cNvGrpSpPr/>
          <p:nvPr/>
        </p:nvGrpSpPr>
        <p:grpSpPr>
          <a:xfrm>
            <a:off x="-491871" y="2564904"/>
            <a:ext cx="3839735" cy="3839735"/>
            <a:chOff x="-98504" y="2438401"/>
            <a:chExt cx="3839735" cy="3839735"/>
          </a:xfrm>
        </p:grpSpPr>
        <p:pic>
          <p:nvPicPr>
            <p:cNvPr id="22" name="図 4" descr="携帯電話の画面&#10;&#10;説明は自動で生成されたものです">
              <a:extLst>
                <a:ext uri="{FF2B5EF4-FFF2-40B4-BE49-F238E27FC236}">
                  <a16:creationId xmlns:a16="http://schemas.microsoft.com/office/drawing/2014/main" id="{B1454A64-75A5-BDBC-66BC-0338FB4746B6}"/>
                </a:ext>
              </a:extLst>
            </p:cNvPr>
            <p:cNvPicPr>
              <a:picLocks noChangeAspect="1"/>
            </p:cNvPicPr>
            <p:nvPr/>
          </p:nvPicPr>
          <p:blipFill>
            <a:blip r:embed="rId6"/>
            <a:stretch>
              <a:fillRect/>
            </a:stretch>
          </p:blipFill>
          <p:spPr>
            <a:xfrm>
              <a:off x="-98504" y="2438401"/>
              <a:ext cx="3839735" cy="3839735"/>
            </a:xfrm>
            <a:prstGeom prst="rect">
              <a:avLst/>
            </a:prstGeom>
          </p:spPr>
        </p:pic>
        <p:pic>
          <p:nvPicPr>
            <p:cNvPr id="25" name="図 6" descr="グラフィカル ユーザー インターフェイス, アプリケーション&#10;&#10;説明は自動で生成されたものです">
              <a:extLst>
                <a:ext uri="{FF2B5EF4-FFF2-40B4-BE49-F238E27FC236}">
                  <a16:creationId xmlns:a16="http://schemas.microsoft.com/office/drawing/2014/main" id="{FD273F06-7EFD-135D-5EA9-7B8934B63939}"/>
                </a:ext>
              </a:extLst>
            </p:cNvPr>
            <p:cNvPicPr>
              <a:picLocks noChangeAspect="1"/>
            </p:cNvPicPr>
            <p:nvPr/>
          </p:nvPicPr>
          <p:blipFill>
            <a:blip r:embed="rId7"/>
            <a:stretch>
              <a:fillRect/>
            </a:stretch>
          </p:blipFill>
          <p:spPr>
            <a:xfrm>
              <a:off x="1049549" y="2761897"/>
              <a:ext cx="1534337" cy="3204117"/>
            </a:xfrm>
            <a:prstGeom prst="rect">
              <a:avLst/>
            </a:prstGeom>
          </p:spPr>
        </p:pic>
      </p:grpSp>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a:xfrm>
            <a:off x="1767718" y="345369"/>
            <a:ext cx="7200000" cy="720000"/>
          </a:xfrm>
        </p:spPr>
        <p:txBody>
          <a:bodyPr vert="horz">
            <a:noAutofit/>
          </a:bodyPr>
          <a:lstStyle/>
          <a:p>
            <a:pPr>
              <a:lnSpc>
                <a:spcPct val="100000"/>
              </a:lnSpc>
            </a:pPr>
            <a:r>
              <a:rPr lang="en-US" altLang="ja-JP" dirty="0"/>
              <a:t>LINE</a:t>
            </a:r>
            <a:r>
              <a:rPr lang="ja-JP" altLang="en-US" dirty="0"/>
              <a:t>のインストール</a:t>
            </a:r>
            <a:endParaRPr kumimoji="0" lang="ja-JP" altLang="en-US" kern="0" dirty="0"/>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1-B</a:t>
            </a:r>
            <a:endParaRPr lang="en-US" sz="3600" dirty="0"/>
          </a:p>
        </p:txBody>
      </p:sp>
      <p:sp>
        <p:nvSpPr>
          <p:cNvPr id="23" name="正方形/長方形 22">
            <a:extLst>
              <a:ext uri="{FF2B5EF4-FFF2-40B4-BE49-F238E27FC236}">
                <a16:creationId xmlns:a16="http://schemas.microsoft.com/office/drawing/2014/main" id="{BD7B8115-1923-40C8-B4EE-4A3B07578796}"/>
              </a:ext>
            </a:extLst>
          </p:cNvPr>
          <p:cNvSpPr/>
          <p:nvPr/>
        </p:nvSpPr>
        <p:spPr>
          <a:xfrm>
            <a:off x="7047615" y="3885175"/>
            <a:ext cx="1360735" cy="216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字幕 6">
            <a:extLst>
              <a:ext uri="{FF2B5EF4-FFF2-40B4-BE49-F238E27FC236}">
                <a16:creationId xmlns:a16="http://schemas.microsoft.com/office/drawing/2014/main" id="{72574FA4-1AE5-4A80-A738-AAB6EBF4D916}"/>
              </a:ext>
            </a:extLst>
          </p:cNvPr>
          <p:cNvSpPr>
            <a:spLocks noGrp="1"/>
          </p:cNvSpPr>
          <p:nvPr>
            <p:ph type="subTitle" idx="1"/>
          </p:nvPr>
        </p:nvSpPr>
        <p:spPr>
          <a:xfrm>
            <a:off x="508119" y="1421477"/>
            <a:ext cx="8280000" cy="396000"/>
          </a:xfrm>
        </p:spPr>
        <p:txBody>
          <a:bodyPr>
            <a:noAutofit/>
          </a:bodyPr>
          <a:lstStyle/>
          <a:p>
            <a:r>
              <a:rPr lang="en-US" altLang="ja-JP" dirty="0"/>
              <a:t>LINE</a:t>
            </a:r>
            <a:r>
              <a:rPr lang="ja-JP" altLang="en-US" dirty="0"/>
              <a:t>のインストールをしましょう。</a:t>
            </a:r>
          </a:p>
        </p:txBody>
      </p:sp>
      <p:grpSp>
        <p:nvGrpSpPr>
          <p:cNvPr id="31" name="図形グループ 30"/>
          <p:cNvGrpSpPr/>
          <p:nvPr/>
        </p:nvGrpSpPr>
        <p:grpSpPr>
          <a:xfrm>
            <a:off x="6849191" y="3658956"/>
            <a:ext cx="296586" cy="293005"/>
            <a:chOff x="5101121" y="3995693"/>
            <a:chExt cx="296586" cy="293005"/>
          </a:xfrm>
        </p:grpSpPr>
        <p:sp>
          <p:nvSpPr>
            <p:cNvPr id="32" name="円/楕円 31"/>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33"/>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テキスト ボックス 5">
            <a:extLst>
              <a:ext uri="{FF2B5EF4-FFF2-40B4-BE49-F238E27FC236}">
                <a16:creationId xmlns:a16="http://schemas.microsoft.com/office/drawing/2014/main" id="{30FB08F4-C79E-6501-29BB-BCC17A41F2FE}"/>
              </a:ext>
            </a:extLst>
          </p:cNvPr>
          <p:cNvSpPr txBox="1"/>
          <p:nvPr/>
        </p:nvSpPr>
        <p:spPr>
          <a:xfrm>
            <a:off x="2483768" y="1934924"/>
            <a:ext cx="2540751" cy="584775"/>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a:t>
            </a:r>
            <a:r>
              <a:rPr lang="ja-JP" altLang="en-US" sz="1600" b="1" dirty="0">
                <a:latin typeface="Meiryo" charset="-128"/>
                <a:ea typeface="Meiryo" charset="-128"/>
                <a:cs typeface="Meiryo" charset="-128"/>
              </a:rPr>
              <a:t>アプリとゲームを</a:t>
            </a:r>
            <a:r>
              <a:rPr lang="en-US" altLang="ja-JP" sz="1600" b="1" dirty="0">
                <a:latin typeface="Meiryo" charset="-128"/>
                <a:ea typeface="Meiryo" charset="-128"/>
                <a:cs typeface="Meiryo" charset="-128"/>
              </a:rPr>
              <a:t>…</a:t>
            </a:r>
            <a:r>
              <a:rPr lang="ja-JP" altLang="en-US" sz="1600" b="1" dirty="0">
                <a:latin typeface="Meiryo" charset="-128"/>
                <a:ea typeface="Meiryo" charset="-128"/>
                <a:cs typeface="Meiryo" charset="-128"/>
              </a:rPr>
              <a:t>」</a:t>
            </a:r>
            <a:endParaRPr lang="en-US" altLang="ja-JP" sz="1600" b="1" dirty="0">
              <a:latin typeface="Meiryo" charset="-128"/>
              <a:ea typeface="Meiryo" charset="-128"/>
              <a:cs typeface="Meiryo" charset="-128"/>
            </a:endParaRPr>
          </a:p>
          <a:p>
            <a:r>
              <a:rPr lang="ja-JP" altLang="en-US" sz="1600" b="1" dirty="0">
                <a:latin typeface="Meiryo" charset="-128"/>
                <a:ea typeface="Meiryo" charset="-128"/>
                <a:cs typeface="Meiryo" charset="-128"/>
              </a:rPr>
              <a:t>と記載の検索枠を押す</a:t>
            </a:r>
            <a:endParaRPr lang="en-US" altLang="ja-JP" sz="1600" b="1" dirty="0">
              <a:latin typeface="Meiryo" charset="-128"/>
              <a:ea typeface="Meiryo" charset="-128"/>
              <a:cs typeface="Meiryo" charset="-128"/>
            </a:endParaRPr>
          </a:p>
        </p:txBody>
      </p:sp>
      <p:sp>
        <p:nvSpPr>
          <p:cNvPr id="18" name="テキスト ボックス 17">
            <a:extLst>
              <a:ext uri="{FF2B5EF4-FFF2-40B4-BE49-F238E27FC236}">
                <a16:creationId xmlns:a16="http://schemas.microsoft.com/office/drawing/2014/main" id="{D1D88FAD-9373-097F-27B3-C7A421A8FB2B}"/>
              </a:ext>
            </a:extLst>
          </p:cNvPr>
          <p:cNvSpPr txBox="1"/>
          <p:nvPr/>
        </p:nvSpPr>
        <p:spPr>
          <a:xfrm>
            <a:off x="248284" y="1873446"/>
            <a:ext cx="347813"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19" name="テキスト ボックス 18">
            <a:extLst>
              <a:ext uri="{FF2B5EF4-FFF2-40B4-BE49-F238E27FC236}">
                <a16:creationId xmlns:a16="http://schemas.microsoft.com/office/drawing/2014/main" id="{286C2DE5-EFEE-7822-5873-7FE9F3C16A7D}"/>
              </a:ext>
            </a:extLst>
          </p:cNvPr>
          <p:cNvSpPr txBox="1"/>
          <p:nvPr/>
        </p:nvSpPr>
        <p:spPr>
          <a:xfrm>
            <a:off x="611880" y="1940884"/>
            <a:ext cx="1855004" cy="584775"/>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cs typeface="Meiryo" charset="-128"/>
              </a:rPr>
              <a:t>「</a:t>
            </a:r>
            <a:r>
              <a:rPr lang="en-US" altLang="ja-JP" sz="1600" b="1" dirty="0">
                <a:latin typeface="メイリオ" panose="020B0604030504040204" pitchFamily="50" charset="-128"/>
                <a:ea typeface="メイリオ" panose="020B0604030504040204" pitchFamily="50" charset="-128"/>
                <a:cs typeface="Meiryo" charset="-128"/>
              </a:rPr>
              <a:t>Play</a:t>
            </a:r>
            <a:r>
              <a:rPr lang="ja-JP" altLang="en-US" sz="1600" b="1" dirty="0">
                <a:latin typeface="メイリオ" panose="020B0604030504040204" pitchFamily="50" charset="-128"/>
                <a:ea typeface="メイリオ" panose="020B0604030504040204" pitchFamily="50" charset="-128"/>
                <a:cs typeface="Meiryo" charset="-128"/>
              </a:rPr>
              <a:t>ストア」</a:t>
            </a:r>
            <a:endParaRPr lang="en-US" altLang="ja-JP" sz="1600" b="1" dirty="0">
              <a:latin typeface="メイリオ" panose="020B0604030504040204" pitchFamily="50" charset="-128"/>
              <a:ea typeface="メイリオ" panose="020B0604030504040204" pitchFamily="50" charset="-128"/>
              <a:cs typeface="Meiryo" charset="-128"/>
            </a:endParaRPr>
          </a:p>
          <a:p>
            <a:r>
              <a:rPr lang="ja-JP" altLang="en-US" sz="1600" b="1" dirty="0">
                <a:latin typeface="Meiryo" charset="-128"/>
                <a:ea typeface="Meiryo" charset="-128"/>
                <a:cs typeface="Meiryo" charset="-128"/>
              </a:rPr>
              <a:t>「　 」を押す</a:t>
            </a:r>
            <a:endParaRPr lang="en-US" altLang="ja-JP" sz="1600" b="1" dirty="0">
              <a:latin typeface="Meiryo" charset="-128"/>
              <a:ea typeface="Meiryo" charset="-128"/>
              <a:cs typeface="Meiryo" charset="-128"/>
            </a:endParaRPr>
          </a:p>
        </p:txBody>
      </p:sp>
      <p:sp>
        <p:nvSpPr>
          <p:cNvPr id="27" name="テキスト ボックス 26">
            <a:extLst>
              <a:ext uri="{FF2B5EF4-FFF2-40B4-BE49-F238E27FC236}">
                <a16:creationId xmlns:a16="http://schemas.microsoft.com/office/drawing/2014/main" id="{1B6DD172-ACE6-68A0-3DE6-F33666A4CE3D}"/>
              </a:ext>
            </a:extLst>
          </p:cNvPr>
          <p:cNvSpPr txBox="1"/>
          <p:nvPr/>
        </p:nvSpPr>
        <p:spPr>
          <a:xfrm>
            <a:off x="5128721" y="1911591"/>
            <a:ext cx="1288283" cy="584775"/>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cs typeface="Meiryo" charset="-128"/>
              </a:rPr>
              <a:t>「らいん」</a:t>
            </a:r>
            <a:endParaRPr lang="en-US" altLang="ja-JP" sz="1600" b="1" dirty="0">
              <a:latin typeface="メイリオ" panose="020B0604030504040204" pitchFamily="50" charset="-128"/>
              <a:ea typeface="メイリオ" panose="020B0604030504040204" pitchFamily="50" charset="-128"/>
              <a:cs typeface="Meiryo" charset="-128"/>
            </a:endParaRPr>
          </a:p>
          <a:p>
            <a:r>
              <a:rPr lang="ja-JP" altLang="en-US" sz="1600" b="1" dirty="0">
                <a:latin typeface="Meiryo" charset="-128"/>
                <a:ea typeface="Meiryo" charset="-128"/>
                <a:cs typeface="Meiryo" charset="-128"/>
              </a:rPr>
              <a:t>と入力</a:t>
            </a:r>
            <a:endParaRPr lang="en-US" altLang="ja-JP" sz="1600" b="1" dirty="0">
              <a:latin typeface="Meiryo" charset="-128"/>
              <a:ea typeface="Meiryo" charset="-128"/>
              <a:cs typeface="Meiryo" charset="-128"/>
            </a:endParaRPr>
          </a:p>
        </p:txBody>
      </p:sp>
      <p:sp>
        <p:nvSpPr>
          <p:cNvPr id="28" name="テキスト ボックス 27">
            <a:extLst>
              <a:ext uri="{FF2B5EF4-FFF2-40B4-BE49-F238E27FC236}">
                <a16:creationId xmlns:a16="http://schemas.microsoft.com/office/drawing/2014/main" id="{B1F0D553-4FE8-1BA1-D694-3300338A718A}"/>
              </a:ext>
            </a:extLst>
          </p:cNvPr>
          <p:cNvSpPr txBox="1"/>
          <p:nvPr/>
        </p:nvSpPr>
        <p:spPr>
          <a:xfrm>
            <a:off x="6917097" y="1911591"/>
            <a:ext cx="1991905" cy="584775"/>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cs typeface="Meiryo" charset="-128"/>
              </a:rPr>
              <a:t>「インストール」</a:t>
            </a:r>
            <a:endParaRPr lang="en-US" altLang="ja-JP" sz="1600" b="1" dirty="0">
              <a:latin typeface="メイリオ" panose="020B0604030504040204" pitchFamily="50" charset="-128"/>
              <a:ea typeface="メイリオ" panose="020B0604030504040204" pitchFamily="50" charset="-128"/>
              <a:cs typeface="Meiryo" charset="-128"/>
            </a:endParaRPr>
          </a:p>
          <a:p>
            <a:r>
              <a:rPr lang="ja-JP" altLang="en-US" sz="1600" b="1" dirty="0">
                <a:latin typeface="Meiryo" charset="-128"/>
                <a:ea typeface="Meiryo" charset="-128"/>
                <a:cs typeface="Meiryo" charset="-128"/>
              </a:rPr>
              <a:t>を押す</a:t>
            </a:r>
            <a:endParaRPr lang="en-US" altLang="ja-JP" sz="1600" b="1" dirty="0">
              <a:latin typeface="Meiryo" charset="-128"/>
              <a:ea typeface="Meiryo" charset="-128"/>
              <a:cs typeface="Meiryo" charset="-128"/>
            </a:endParaRPr>
          </a:p>
        </p:txBody>
      </p:sp>
      <p:sp>
        <p:nvSpPr>
          <p:cNvPr id="29" name="テキスト ボックス 28">
            <a:extLst>
              <a:ext uri="{FF2B5EF4-FFF2-40B4-BE49-F238E27FC236}">
                <a16:creationId xmlns:a16="http://schemas.microsoft.com/office/drawing/2014/main" id="{9E9B6C4D-697C-B50A-4212-893D43175BDC}"/>
              </a:ext>
            </a:extLst>
          </p:cNvPr>
          <p:cNvSpPr txBox="1"/>
          <p:nvPr/>
        </p:nvSpPr>
        <p:spPr>
          <a:xfrm>
            <a:off x="2142363" y="1892972"/>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30" name="テキスト ボックス 29">
            <a:extLst>
              <a:ext uri="{FF2B5EF4-FFF2-40B4-BE49-F238E27FC236}">
                <a16:creationId xmlns:a16="http://schemas.microsoft.com/office/drawing/2014/main" id="{11805EDA-2469-92B4-2DF4-629DCD16065B}"/>
              </a:ext>
            </a:extLst>
          </p:cNvPr>
          <p:cNvSpPr txBox="1"/>
          <p:nvPr/>
        </p:nvSpPr>
        <p:spPr>
          <a:xfrm>
            <a:off x="4651057" y="1885653"/>
            <a:ext cx="540000" cy="584775"/>
          </a:xfrm>
          <a:prstGeom prst="rect">
            <a:avLst/>
          </a:prstGeom>
          <a:noFill/>
        </p:spPr>
        <p:txBody>
          <a:bodyPr wrap="square" rtlCol="0" anchor="ctr">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33" name="テキスト ボックス 32">
            <a:extLst>
              <a:ext uri="{FF2B5EF4-FFF2-40B4-BE49-F238E27FC236}">
                <a16:creationId xmlns:a16="http://schemas.microsoft.com/office/drawing/2014/main" id="{D807AE65-C458-08FC-C7F8-F823010A53B3}"/>
              </a:ext>
            </a:extLst>
          </p:cNvPr>
          <p:cNvSpPr txBox="1"/>
          <p:nvPr/>
        </p:nvSpPr>
        <p:spPr>
          <a:xfrm>
            <a:off x="6482940" y="1885653"/>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p:txBody>
      </p:sp>
      <p:sp>
        <p:nvSpPr>
          <p:cNvPr id="45" name="矢印: 右 44">
            <a:extLst>
              <a:ext uri="{FF2B5EF4-FFF2-40B4-BE49-F238E27FC236}">
                <a16:creationId xmlns:a16="http://schemas.microsoft.com/office/drawing/2014/main" id="{FBD29CA3-0A89-D6A7-EDD8-C00410CAEB92}"/>
              </a:ext>
            </a:extLst>
          </p:cNvPr>
          <p:cNvSpPr/>
          <p:nvPr/>
        </p:nvSpPr>
        <p:spPr>
          <a:xfrm rot="5400000">
            <a:off x="7583744" y="4352312"/>
            <a:ext cx="267862" cy="21880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51" name="テキスト ボックス 50">
            <a:extLst>
              <a:ext uri="{FF2B5EF4-FFF2-40B4-BE49-F238E27FC236}">
                <a16:creationId xmlns:a16="http://schemas.microsoft.com/office/drawing/2014/main" id="{76103876-E30C-8340-938F-11EAA4F0118C}"/>
              </a:ext>
            </a:extLst>
          </p:cNvPr>
          <p:cNvSpPr txBox="1"/>
          <p:nvPr/>
        </p:nvSpPr>
        <p:spPr>
          <a:xfrm>
            <a:off x="6683068" y="5653712"/>
            <a:ext cx="2124815" cy="461665"/>
          </a:xfrm>
          <a:prstGeom prst="rect">
            <a:avLst/>
          </a:prstGeom>
          <a:noFill/>
        </p:spPr>
        <p:txBody>
          <a:bodyPr wrap="square" rtlCol="0">
            <a:spAutoFit/>
          </a:bodyPr>
          <a:lstStyle/>
          <a:p>
            <a:pPr algn="ctr"/>
            <a:r>
              <a:rPr kumimoji="1" lang="ja-JP" altLang="en-US" sz="1200" b="1" dirty="0">
                <a:solidFill>
                  <a:srgbClr val="009650"/>
                </a:solidFill>
                <a:latin typeface="メイリオ" panose="020B0604030504040204" pitchFamily="50" charset="-128"/>
                <a:ea typeface="メイリオ" panose="020B0604030504040204" pitchFamily="50" charset="-128"/>
              </a:rPr>
              <a:t>インストールが完了</a:t>
            </a:r>
            <a:r>
              <a:rPr lang="ja-JP" altLang="en-US" sz="1200" b="1" dirty="0">
                <a:solidFill>
                  <a:srgbClr val="009650"/>
                </a:solidFill>
                <a:latin typeface="メイリオ" panose="020B0604030504040204" pitchFamily="50" charset="-128"/>
                <a:ea typeface="メイリオ" panose="020B0604030504040204" pitchFamily="50" charset="-128"/>
              </a:rPr>
              <a:t>すると</a:t>
            </a:r>
            <a:endParaRPr lang="en-US" altLang="ja-JP" sz="1200" b="1" dirty="0">
              <a:solidFill>
                <a:srgbClr val="009650"/>
              </a:solidFill>
              <a:latin typeface="メイリオ" panose="020B0604030504040204" pitchFamily="50" charset="-128"/>
              <a:ea typeface="メイリオ" panose="020B0604030504040204" pitchFamily="50" charset="-128"/>
            </a:endParaRPr>
          </a:p>
          <a:p>
            <a:pPr algn="ctr"/>
            <a:r>
              <a:rPr kumimoji="1" lang="ja-JP" altLang="en-US" sz="1200" b="1" dirty="0">
                <a:solidFill>
                  <a:srgbClr val="009650"/>
                </a:solidFill>
                <a:latin typeface="メイリオ" panose="020B0604030504040204" pitchFamily="50" charset="-128"/>
                <a:ea typeface="メイリオ" panose="020B0604030504040204" pitchFamily="50" charset="-128"/>
              </a:rPr>
              <a:t>「開く」に変わります</a:t>
            </a:r>
            <a:endParaRPr kumimoji="1" lang="en-US" altLang="ja-JP" sz="1200" b="1" dirty="0">
              <a:solidFill>
                <a:srgbClr val="009650"/>
              </a:solidFill>
              <a:latin typeface="メイリオ" panose="020B0604030504040204" pitchFamily="50" charset="-128"/>
              <a:ea typeface="メイリオ" panose="020B0604030504040204" pitchFamily="50" charset="-128"/>
            </a:endParaRPr>
          </a:p>
        </p:txBody>
      </p:sp>
      <p:sp>
        <p:nvSpPr>
          <p:cNvPr id="52" name="テキスト ボックス 51">
            <a:extLst>
              <a:ext uri="{FF2B5EF4-FFF2-40B4-BE49-F238E27FC236}">
                <a16:creationId xmlns:a16="http://schemas.microsoft.com/office/drawing/2014/main" id="{2F5DBD63-B19B-A6D1-4C34-C637845070B9}"/>
              </a:ext>
            </a:extLst>
          </p:cNvPr>
          <p:cNvSpPr txBox="1"/>
          <p:nvPr/>
        </p:nvSpPr>
        <p:spPr>
          <a:xfrm>
            <a:off x="5823362" y="1427302"/>
            <a:ext cx="2268000" cy="400110"/>
          </a:xfrm>
          <a:prstGeom prst="rect">
            <a:avLst/>
          </a:prstGeom>
          <a:noFill/>
        </p:spPr>
        <p:txBody>
          <a:bodyPr wrap="square" rtlCol="0">
            <a:spAutoFit/>
          </a:bodyPr>
          <a:lstStyle/>
          <a:p>
            <a:pPr>
              <a:defRPr/>
            </a:pPr>
            <a:r>
              <a:rPr lang="en-US" altLang="ja-JP" sz="2000" b="1" dirty="0">
                <a:solidFill>
                  <a:srgbClr val="009650"/>
                </a:solidFill>
                <a:latin typeface="Meiryo" charset="-128"/>
                <a:ea typeface="Meiryo" charset="-128"/>
                <a:cs typeface="Meiryo" charset="-128"/>
              </a:rPr>
              <a:t>Android</a:t>
            </a:r>
            <a:r>
              <a:rPr lang="ja-JP" altLang="en-US" sz="2000" b="1" dirty="0">
                <a:solidFill>
                  <a:srgbClr val="009650"/>
                </a:solidFill>
                <a:latin typeface="Meiryo" charset="-128"/>
                <a:ea typeface="Meiryo" charset="-128"/>
                <a:cs typeface="Meiryo" charset="-128"/>
              </a:rPr>
              <a:t>の場合</a:t>
            </a:r>
            <a:endParaRPr lang="en-US" altLang="ja-JP" sz="2000" b="1" dirty="0">
              <a:solidFill>
                <a:srgbClr val="009650"/>
              </a:solidFill>
              <a:latin typeface="Meiryo" charset="-128"/>
              <a:ea typeface="Meiryo" charset="-128"/>
              <a:cs typeface="Meiryo" charset="-128"/>
            </a:endParaRPr>
          </a:p>
        </p:txBody>
      </p:sp>
      <p:sp>
        <p:nvSpPr>
          <p:cNvPr id="54" name="正方形/長方形 53">
            <a:extLst>
              <a:ext uri="{FF2B5EF4-FFF2-40B4-BE49-F238E27FC236}">
                <a16:creationId xmlns:a16="http://schemas.microsoft.com/office/drawing/2014/main" id="{5130997E-77BB-651B-755D-F43EA907D316}"/>
              </a:ext>
            </a:extLst>
          </p:cNvPr>
          <p:cNvSpPr/>
          <p:nvPr/>
        </p:nvSpPr>
        <p:spPr>
          <a:xfrm>
            <a:off x="4979884" y="2962100"/>
            <a:ext cx="1550791" cy="2256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id="{34586157-7E1F-E299-4D9E-1CEABCF57073}"/>
              </a:ext>
            </a:extLst>
          </p:cNvPr>
          <p:cNvSpPr/>
          <p:nvPr/>
        </p:nvSpPr>
        <p:spPr>
          <a:xfrm>
            <a:off x="1043608" y="4721968"/>
            <a:ext cx="412660" cy="41771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75543ECE-7667-05D8-71A8-F7E5776F6201}"/>
              </a:ext>
            </a:extLst>
          </p:cNvPr>
          <p:cNvPicPr>
            <a:picLocks noChangeAspect="1"/>
          </p:cNvPicPr>
          <p:nvPr/>
        </p:nvPicPr>
        <p:blipFill>
          <a:blip r:embed="rId10"/>
          <a:stretch>
            <a:fillRect/>
          </a:stretch>
        </p:blipFill>
        <p:spPr>
          <a:xfrm>
            <a:off x="888806" y="2169242"/>
            <a:ext cx="284867" cy="323654"/>
          </a:xfrm>
          <a:prstGeom prst="rect">
            <a:avLst/>
          </a:prstGeom>
        </p:spPr>
      </p:pic>
      <p:grpSp>
        <p:nvGrpSpPr>
          <p:cNvPr id="48" name="図形グループ 47"/>
          <p:cNvGrpSpPr/>
          <p:nvPr/>
        </p:nvGrpSpPr>
        <p:grpSpPr>
          <a:xfrm>
            <a:off x="891037" y="4486634"/>
            <a:ext cx="296587" cy="293005"/>
            <a:chOff x="2897417" y="3995693"/>
            <a:chExt cx="296587" cy="293005"/>
          </a:xfrm>
        </p:grpSpPr>
        <p:sp>
          <p:nvSpPr>
            <p:cNvPr id="49" name="円/楕円 48"/>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pic>
        <p:nvPicPr>
          <p:cNvPr id="20" name="図 19">
            <a:extLst>
              <a:ext uri="{FF2B5EF4-FFF2-40B4-BE49-F238E27FC236}">
                <a16:creationId xmlns:a16="http://schemas.microsoft.com/office/drawing/2014/main" id="{2E2C61AF-B892-382D-3C3F-300E558010EA}"/>
              </a:ext>
            </a:extLst>
          </p:cNvPr>
          <p:cNvPicPr>
            <a:picLocks noChangeAspect="1"/>
          </p:cNvPicPr>
          <p:nvPr/>
        </p:nvPicPr>
        <p:blipFill>
          <a:blip r:embed="rId11"/>
          <a:stretch>
            <a:fillRect/>
          </a:stretch>
        </p:blipFill>
        <p:spPr>
          <a:xfrm>
            <a:off x="2778615" y="2774417"/>
            <a:ext cx="1666733" cy="3519520"/>
          </a:xfrm>
          <a:prstGeom prst="rect">
            <a:avLst/>
          </a:prstGeom>
        </p:spPr>
      </p:pic>
      <p:grpSp>
        <p:nvGrpSpPr>
          <p:cNvPr id="41" name="図形グループ 40"/>
          <p:cNvGrpSpPr/>
          <p:nvPr/>
        </p:nvGrpSpPr>
        <p:grpSpPr>
          <a:xfrm>
            <a:off x="2649408" y="2667961"/>
            <a:ext cx="296586" cy="293005"/>
            <a:chOff x="3546641" y="3995693"/>
            <a:chExt cx="296586" cy="293005"/>
          </a:xfrm>
        </p:grpSpPr>
        <p:sp>
          <p:nvSpPr>
            <p:cNvPr id="42" name="円/楕円 41"/>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43"/>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5" name="正方形/長方形 54">
            <a:extLst>
              <a:ext uri="{FF2B5EF4-FFF2-40B4-BE49-F238E27FC236}">
                <a16:creationId xmlns:a16="http://schemas.microsoft.com/office/drawing/2014/main" id="{9CBBE9C9-2039-97CE-D561-626D3F8B021C}"/>
              </a:ext>
            </a:extLst>
          </p:cNvPr>
          <p:cNvSpPr/>
          <p:nvPr/>
        </p:nvSpPr>
        <p:spPr>
          <a:xfrm>
            <a:off x="2880569" y="2958125"/>
            <a:ext cx="1095792" cy="2538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6" name="図形グループ 35"/>
          <p:cNvGrpSpPr/>
          <p:nvPr/>
        </p:nvGrpSpPr>
        <p:grpSpPr>
          <a:xfrm>
            <a:off x="4782424" y="2786798"/>
            <a:ext cx="296586" cy="293005"/>
            <a:chOff x="4232441" y="3995693"/>
            <a:chExt cx="296586" cy="293005"/>
          </a:xfrm>
        </p:grpSpPr>
        <p:sp>
          <p:nvSpPr>
            <p:cNvPr id="39" name="円/楕円 38"/>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39"/>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53" name="図 52" descr="グラフィカル ユーザー インターフェイス, アプリケーション&#10;&#10;自動的に生成された説明">
            <a:extLst>
              <a:ext uri="{FF2B5EF4-FFF2-40B4-BE49-F238E27FC236}">
                <a16:creationId xmlns:a16="http://schemas.microsoft.com/office/drawing/2014/main" id="{91F047E3-D31D-3998-C186-A67C0206DB67}"/>
              </a:ext>
            </a:extLst>
          </p:cNvPr>
          <p:cNvPicPr>
            <a:picLocks noChangeAspect="1"/>
          </p:cNvPicPr>
          <p:nvPr/>
        </p:nvPicPr>
        <p:blipFill rotWithShape="1">
          <a:blip r:embed="rId12"/>
          <a:srcRect t="4354" b="66298"/>
          <a:stretch/>
        </p:blipFill>
        <p:spPr>
          <a:xfrm>
            <a:off x="6989582" y="4701356"/>
            <a:ext cx="1459012" cy="889707"/>
          </a:xfrm>
          <a:prstGeom prst="rect">
            <a:avLst/>
          </a:prstGeom>
          <a:ln>
            <a:solidFill>
              <a:schemeClr val="tx1"/>
            </a:solidFill>
          </a:ln>
        </p:spPr>
      </p:pic>
      <p:sp>
        <p:nvSpPr>
          <p:cNvPr id="57" name="正方形/長方形 56">
            <a:extLst>
              <a:ext uri="{FF2B5EF4-FFF2-40B4-BE49-F238E27FC236}">
                <a16:creationId xmlns:a16="http://schemas.microsoft.com/office/drawing/2014/main" id="{A5A7C57E-B550-1EAE-B6BD-66572DF0480F}"/>
              </a:ext>
            </a:extLst>
          </p:cNvPr>
          <p:cNvSpPr/>
          <p:nvPr/>
        </p:nvSpPr>
        <p:spPr>
          <a:xfrm>
            <a:off x="7715835" y="5370642"/>
            <a:ext cx="692516" cy="216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矢印: 右 57">
            <a:extLst>
              <a:ext uri="{FF2B5EF4-FFF2-40B4-BE49-F238E27FC236}">
                <a16:creationId xmlns:a16="http://schemas.microsoft.com/office/drawing/2014/main" id="{169F3D40-28F7-966C-53EA-568B1D8ABD04}"/>
              </a:ext>
            </a:extLst>
          </p:cNvPr>
          <p:cNvSpPr/>
          <p:nvPr/>
        </p:nvSpPr>
        <p:spPr>
          <a:xfrm>
            <a:off x="2375419" y="3987769"/>
            <a:ext cx="359944" cy="237598"/>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60" name="矢印: 右 59">
            <a:extLst>
              <a:ext uri="{FF2B5EF4-FFF2-40B4-BE49-F238E27FC236}">
                <a16:creationId xmlns:a16="http://schemas.microsoft.com/office/drawing/2014/main" id="{FA9A1E46-98BC-13BE-6F14-D0B1F19531C2}"/>
              </a:ext>
            </a:extLst>
          </p:cNvPr>
          <p:cNvSpPr/>
          <p:nvPr/>
        </p:nvSpPr>
        <p:spPr>
          <a:xfrm>
            <a:off x="4503326" y="3984918"/>
            <a:ext cx="359944" cy="237598"/>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61" name="矢印: 右 60">
            <a:extLst>
              <a:ext uri="{FF2B5EF4-FFF2-40B4-BE49-F238E27FC236}">
                <a16:creationId xmlns:a16="http://schemas.microsoft.com/office/drawing/2014/main" id="{17D62631-7360-6735-2786-CAAB9527E82A}"/>
              </a:ext>
            </a:extLst>
          </p:cNvPr>
          <p:cNvSpPr/>
          <p:nvPr/>
        </p:nvSpPr>
        <p:spPr>
          <a:xfrm>
            <a:off x="6560962" y="3987769"/>
            <a:ext cx="359944" cy="237598"/>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Tree>
    <p:extLst>
      <p:ext uri="{BB962C8B-B14F-4D97-AF65-F5344CB8AC3E}">
        <p14:creationId xmlns:p14="http://schemas.microsoft.com/office/powerpoint/2010/main" val="3511983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BD097500-92A4-63EB-0F0F-459ECB9C767B}"/>
              </a:ext>
            </a:extLst>
          </p:cNvPr>
          <p:cNvPicPr>
            <a:picLocks noChangeAspect="1"/>
          </p:cNvPicPr>
          <p:nvPr/>
        </p:nvPicPr>
        <p:blipFill>
          <a:blip r:embed="rId4"/>
          <a:stretch>
            <a:fillRect/>
          </a:stretch>
        </p:blipFill>
        <p:spPr>
          <a:xfrm>
            <a:off x="736886" y="2920078"/>
            <a:ext cx="1518036" cy="3060457"/>
          </a:xfrm>
          <a:prstGeom prst="rect">
            <a:avLst/>
          </a:prstGeom>
        </p:spPr>
      </p:pic>
      <p:pic>
        <p:nvPicPr>
          <p:cNvPr id="3" name="図 2">
            <a:extLst>
              <a:ext uri="{FF2B5EF4-FFF2-40B4-BE49-F238E27FC236}">
                <a16:creationId xmlns:a16="http://schemas.microsoft.com/office/drawing/2014/main" id="{4A8F0465-180F-C69F-2355-2AABC6A606BF}"/>
              </a:ext>
            </a:extLst>
          </p:cNvPr>
          <p:cNvPicPr>
            <a:picLocks noChangeAspect="1"/>
          </p:cNvPicPr>
          <p:nvPr/>
        </p:nvPicPr>
        <p:blipFill>
          <a:blip r:embed="rId5"/>
          <a:stretch>
            <a:fillRect/>
          </a:stretch>
        </p:blipFill>
        <p:spPr>
          <a:xfrm>
            <a:off x="6996332" y="2920078"/>
            <a:ext cx="1621677" cy="1774090"/>
          </a:xfrm>
          <a:prstGeom prst="rect">
            <a:avLst/>
          </a:prstGeom>
        </p:spPr>
      </p:pic>
      <p:pic>
        <p:nvPicPr>
          <p:cNvPr id="8" name="図 7">
            <a:extLst>
              <a:ext uri="{FF2B5EF4-FFF2-40B4-BE49-F238E27FC236}">
                <a16:creationId xmlns:a16="http://schemas.microsoft.com/office/drawing/2014/main" id="{F4A39594-5889-D035-0ABD-FE939ADDA9C3}"/>
              </a:ext>
            </a:extLst>
          </p:cNvPr>
          <p:cNvPicPr>
            <a:picLocks noChangeAspect="1"/>
          </p:cNvPicPr>
          <p:nvPr/>
        </p:nvPicPr>
        <p:blipFill>
          <a:blip r:embed="rId6"/>
          <a:stretch>
            <a:fillRect/>
          </a:stretch>
        </p:blipFill>
        <p:spPr>
          <a:xfrm>
            <a:off x="2725968" y="2924944"/>
            <a:ext cx="1572904" cy="2786113"/>
          </a:xfrm>
          <a:prstGeom prst="rect">
            <a:avLst/>
          </a:prstGeom>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7" imgW="554" imgH="551" progId="TCLayout.ActiveDocument.1">
                  <p:embed/>
                </p:oleObj>
              </mc:Choice>
              <mc:Fallback>
                <p:oleObj name="think-cell スライド" r:id="rId7"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a:xfrm>
            <a:off x="1767718" y="345369"/>
            <a:ext cx="7200000" cy="720000"/>
          </a:xfrm>
        </p:spPr>
        <p:txBody>
          <a:bodyPr vert="horz">
            <a:noAutofit/>
          </a:bodyPr>
          <a:lstStyle/>
          <a:p>
            <a:pPr>
              <a:lnSpc>
                <a:spcPct val="100000"/>
              </a:lnSpc>
            </a:pPr>
            <a:r>
              <a:rPr lang="en-US" altLang="ja-JP" dirty="0"/>
              <a:t>LINE</a:t>
            </a:r>
            <a:r>
              <a:rPr lang="ja-JP" altLang="en-US" dirty="0"/>
              <a:t>のインストール</a:t>
            </a:r>
            <a:endParaRPr kumimoji="0" lang="ja-JP" altLang="en-US" kern="0" dirty="0"/>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1-B</a:t>
            </a:r>
            <a:endParaRPr lang="en-US" sz="3600" dirty="0"/>
          </a:p>
        </p:txBody>
      </p:sp>
      <p:sp>
        <p:nvSpPr>
          <p:cNvPr id="24" name="字幕 6">
            <a:extLst>
              <a:ext uri="{FF2B5EF4-FFF2-40B4-BE49-F238E27FC236}">
                <a16:creationId xmlns:a16="http://schemas.microsoft.com/office/drawing/2014/main" id="{72574FA4-1AE5-4A80-A738-AAB6EBF4D916}"/>
              </a:ext>
            </a:extLst>
          </p:cNvPr>
          <p:cNvSpPr>
            <a:spLocks noGrp="1"/>
          </p:cNvSpPr>
          <p:nvPr>
            <p:ph type="subTitle" idx="1"/>
          </p:nvPr>
        </p:nvSpPr>
        <p:spPr>
          <a:xfrm>
            <a:off x="508119" y="1421477"/>
            <a:ext cx="8280000" cy="396000"/>
          </a:xfrm>
        </p:spPr>
        <p:txBody>
          <a:bodyPr>
            <a:noAutofit/>
          </a:bodyPr>
          <a:lstStyle/>
          <a:p>
            <a:r>
              <a:rPr lang="en-US" altLang="ja-JP" dirty="0"/>
              <a:t>LINE</a:t>
            </a:r>
            <a:r>
              <a:rPr lang="ja-JP" altLang="en-US" dirty="0"/>
              <a:t>のインストールをしましょう。</a:t>
            </a:r>
          </a:p>
        </p:txBody>
      </p:sp>
      <p:grpSp>
        <p:nvGrpSpPr>
          <p:cNvPr id="48" name="図形グループ 47"/>
          <p:cNvGrpSpPr/>
          <p:nvPr/>
        </p:nvGrpSpPr>
        <p:grpSpPr>
          <a:xfrm>
            <a:off x="657644" y="3447904"/>
            <a:ext cx="296587" cy="293005"/>
            <a:chOff x="2897417" y="3995693"/>
            <a:chExt cx="296587" cy="293005"/>
          </a:xfrm>
        </p:grpSpPr>
        <p:sp>
          <p:nvSpPr>
            <p:cNvPr id="49" name="円/楕円 48"/>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6" name="テキスト ボックス 5">
            <a:extLst>
              <a:ext uri="{FF2B5EF4-FFF2-40B4-BE49-F238E27FC236}">
                <a16:creationId xmlns:a16="http://schemas.microsoft.com/office/drawing/2014/main" id="{30FB08F4-C79E-6501-29BB-BCC17A41F2FE}"/>
              </a:ext>
            </a:extLst>
          </p:cNvPr>
          <p:cNvSpPr txBox="1"/>
          <p:nvPr/>
        </p:nvSpPr>
        <p:spPr>
          <a:xfrm>
            <a:off x="2841057" y="1940883"/>
            <a:ext cx="1737122" cy="584775"/>
          </a:xfrm>
          <a:prstGeom prst="rect">
            <a:avLst/>
          </a:prstGeom>
          <a:noFill/>
        </p:spPr>
        <p:txBody>
          <a:bodyPr wrap="square" rtlCol="0">
            <a:spAutoFit/>
          </a:bodyPr>
          <a:lstStyle/>
          <a:p>
            <a:r>
              <a:rPr lang="ja-JP" altLang="en-US" sz="1600" b="1" dirty="0">
                <a:latin typeface="Meiryo" charset="-128"/>
                <a:ea typeface="Meiryo" charset="-128"/>
              </a:rPr>
              <a:t>検索ボタン「　　」を押す</a:t>
            </a:r>
            <a:endParaRPr lang="en-US" altLang="ja-JP" sz="1600" b="1" dirty="0">
              <a:latin typeface="Meiryo" charset="-128"/>
              <a:ea typeface="Meiryo" charset="-128"/>
              <a:cs typeface="Meiryo" charset="-128"/>
            </a:endParaRPr>
          </a:p>
        </p:txBody>
      </p:sp>
      <p:sp>
        <p:nvSpPr>
          <p:cNvPr id="18" name="テキスト ボックス 17">
            <a:extLst>
              <a:ext uri="{FF2B5EF4-FFF2-40B4-BE49-F238E27FC236}">
                <a16:creationId xmlns:a16="http://schemas.microsoft.com/office/drawing/2014/main" id="{D1D88FAD-9373-097F-27B3-C7A421A8FB2B}"/>
              </a:ext>
            </a:extLst>
          </p:cNvPr>
          <p:cNvSpPr txBox="1"/>
          <p:nvPr/>
        </p:nvSpPr>
        <p:spPr>
          <a:xfrm>
            <a:off x="403237" y="1873446"/>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19" name="テキスト ボックス 18">
            <a:extLst>
              <a:ext uri="{FF2B5EF4-FFF2-40B4-BE49-F238E27FC236}">
                <a16:creationId xmlns:a16="http://schemas.microsoft.com/office/drawing/2014/main" id="{286C2DE5-EFEE-7822-5873-7FE9F3C16A7D}"/>
              </a:ext>
            </a:extLst>
          </p:cNvPr>
          <p:cNvSpPr txBox="1"/>
          <p:nvPr/>
        </p:nvSpPr>
        <p:spPr>
          <a:xfrm>
            <a:off x="766833" y="1940884"/>
            <a:ext cx="1679642" cy="584775"/>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cs typeface="Meiryo" charset="-128"/>
              </a:rPr>
              <a:t>「</a:t>
            </a:r>
            <a:r>
              <a:rPr lang="en-US" altLang="ja-JP" sz="1600" b="1" dirty="0">
                <a:latin typeface="Meiryo" charset="-128"/>
                <a:ea typeface="Meiryo" charset="-128"/>
                <a:cs typeface="Meiryo" charset="-128"/>
              </a:rPr>
              <a:t>App Store</a:t>
            </a:r>
            <a:r>
              <a:rPr lang="ja-JP" altLang="en-US" sz="1600" b="1" spc="-750" dirty="0">
                <a:latin typeface="Meiryo" charset="-128"/>
                <a:ea typeface="Meiryo" charset="-128"/>
                <a:cs typeface="Meiryo" charset="-128"/>
              </a:rPr>
              <a:t> </a:t>
            </a:r>
            <a:r>
              <a:rPr lang="ja-JP" altLang="en-US" sz="1600" b="1" dirty="0">
                <a:latin typeface="メイリオ" panose="020B0604030504040204" pitchFamily="50" charset="-128"/>
                <a:ea typeface="メイリオ" panose="020B0604030504040204" pitchFamily="50" charset="-128"/>
                <a:cs typeface="Meiryo" charset="-128"/>
              </a:rPr>
              <a:t>」</a:t>
            </a:r>
            <a:endParaRPr lang="en-US" altLang="ja-JP" sz="1600" b="1" dirty="0">
              <a:latin typeface="メイリオ" panose="020B0604030504040204" pitchFamily="50" charset="-128"/>
              <a:ea typeface="メイリオ" panose="020B0604030504040204" pitchFamily="50" charset="-128"/>
              <a:cs typeface="Meiryo" charset="-128"/>
            </a:endParaRPr>
          </a:p>
          <a:p>
            <a:r>
              <a:rPr lang="ja-JP" altLang="en-US" sz="1600" b="1" dirty="0">
                <a:latin typeface="Meiryo" charset="-128"/>
                <a:ea typeface="Meiryo" charset="-128"/>
                <a:cs typeface="Meiryo" charset="-128"/>
              </a:rPr>
              <a:t>「　 」を押す</a:t>
            </a:r>
            <a:endParaRPr lang="en-US" altLang="ja-JP" sz="1600" b="1" dirty="0">
              <a:latin typeface="Meiryo" charset="-128"/>
              <a:ea typeface="Meiryo" charset="-128"/>
              <a:cs typeface="Meiryo" charset="-128"/>
            </a:endParaRPr>
          </a:p>
        </p:txBody>
      </p:sp>
      <p:sp>
        <p:nvSpPr>
          <p:cNvPr id="27" name="テキスト ボックス 26">
            <a:extLst>
              <a:ext uri="{FF2B5EF4-FFF2-40B4-BE49-F238E27FC236}">
                <a16:creationId xmlns:a16="http://schemas.microsoft.com/office/drawing/2014/main" id="{1B6DD172-ACE6-68A0-3DE6-F33666A4CE3D}"/>
              </a:ext>
            </a:extLst>
          </p:cNvPr>
          <p:cNvSpPr txBox="1"/>
          <p:nvPr/>
        </p:nvSpPr>
        <p:spPr>
          <a:xfrm>
            <a:off x="5005311" y="1938389"/>
            <a:ext cx="1572301" cy="830997"/>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cs typeface="Meiryo" charset="-128"/>
              </a:rPr>
              <a:t>検索枠に</a:t>
            </a:r>
            <a:endParaRPr lang="en-US" altLang="ja-JP" sz="1600" b="1" dirty="0">
              <a:latin typeface="メイリオ" panose="020B0604030504040204" pitchFamily="50" charset="-128"/>
              <a:ea typeface="メイリオ" panose="020B0604030504040204" pitchFamily="50" charset="-128"/>
              <a:cs typeface="Meiryo" charset="-128"/>
            </a:endParaRPr>
          </a:p>
          <a:p>
            <a:r>
              <a:rPr lang="ja-JP" altLang="en-US" sz="1600" b="1" dirty="0">
                <a:latin typeface="メイリオ" panose="020B0604030504040204" pitchFamily="50" charset="-128"/>
                <a:ea typeface="メイリオ" panose="020B0604030504040204" pitchFamily="50" charset="-128"/>
                <a:cs typeface="Meiryo" charset="-128"/>
              </a:rPr>
              <a:t>「らいん」</a:t>
            </a:r>
            <a:r>
              <a:rPr lang="ja-JP" altLang="en-US" sz="1600" b="1" dirty="0">
                <a:latin typeface="Meiryo" charset="-128"/>
                <a:ea typeface="Meiryo" charset="-128"/>
                <a:cs typeface="Meiryo" charset="-128"/>
              </a:rPr>
              <a:t>と入力して検索</a:t>
            </a:r>
            <a:endParaRPr lang="en-US" altLang="ja-JP" sz="1600" b="1" dirty="0">
              <a:latin typeface="Meiryo" charset="-128"/>
              <a:ea typeface="Meiryo" charset="-128"/>
              <a:cs typeface="Meiryo" charset="-128"/>
            </a:endParaRPr>
          </a:p>
        </p:txBody>
      </p:sp>
      <p:sp>
        <p:nvSpPr>
          <p:cNvPr id="28" name="テキスト ボックス 27">
            <a:extLst>
              <a:ext uri="{FF2B5EF4-FFF2-40B4-BE49-F238E27FC236}">
                <a16:creationId xmlns:a16="http://schemas.microsoft.com/office/drawing/2014/main" id="{B1F0D553-4FE8-1BA1-D694-3300338A718A}"/>
              </a:ext>
            </a:extLst>
          </p:cNvPr>
          <p:cNvSpPr txBox="1"/>
          <p:nvPr/>
        </p:nvSpPr>
        <p:spPr>
          <a:xfrm>
            <a:off x="6996285" y="1934847"/>
            <a:ext cx="1991905"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cs typeface="Meiryo" charset="-128"/>
              </a:rPr>
              <a:t>「入手」</a:t>
            </a:r>
            <a:r>
              <a:rPr lang="ja-JP" altLang="en-US" sz="1600" b="1" dirty="0">
                <a:latin typeface="Meiryo" charset="-128"/>
                <a:ea typeface="Meiryo" charset="-128"/>
                <a:cs typeface="Meiryo" charset="-128"/>
              </a:rPr>
              <a:t>を押す</a:t>
            </a:r>
            <a:endParaRPr lang="en-US" altLang="ja-JP" sz="1600" b="1" dirty="0">
              <a:latin typeface="Meiryo" charset="-128"/>
              <a:ea typeface="Meiryo" charset="-128"/>
              <a:cs typeface="Meiryo" charset="-128"/>
            </a:endParaRPr>
          </a:p>
        </p:txBody>
      </p:sp>
      <p:sp>
        <p:nvSpPr>
          <p:cNvPr id="29" name="テキスト ボックス 28">
            <a:extLst>
              <a:ext uri="{FF2B5EF4-FFF2-40B4-BE49-F238E27FC236}">
                <a16:creationId xmlns:a16="http://schemas.microsoft.com/office/drawing/2014/main" id="{9E9B6C4D-697C-B50A-4212-893D43175BDC}"/>
              </a:ext>
            </a:extLst>
          </p:cNvPr>
          <p:cNvSpPr txBox="1"/>
          <p:nvPr/>
        </p:nvSpPr>
        <p:spPr>
          <a:xfrm>
            <a:off x="2375816" y="1836113"/>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30" name="テキスト ボックス 29">
            <a:extLst>
              <a:ext uri="{FF2B5EF4-FFF2-40B4-BE49-F238E27FC236}">
                <a16:creationId xmlns:a16="http://schemas.microsoft.com/office/drawing/2014/main" id="{11805EDA-2469-92B4-2DF4-629DCD16065B}"/>
              </a:ext>
            </a:extLst>
          </p:cNvPr>
          <p:cNvSpPr txBox="1"/>
          <p:nvPr/>
        </p:nvSpPr>
        <p:spPr>
          <a:xfrm>
            <a:off x="4499992" y="1837535"/>
            <a:ext cx="540000" cy="584775"/>
          </a:xfrm>
          <a:prstGeom prst="rect">
            <a:avLst/>
          </a:prstGeom>
          <a:noFill/>
        </p:spPr>
        <p:txBody>
          <a:bodyPr wrap="square" rtlCol="0" anchor="ctr">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33" name="テキスト ボックス 32">
            <a:extLst>
              <a:ext uri="{FF2B5EF4-FFF2-40B4-BE49-F238E27FC236}">
                <a16:creationId xmlns:a16="http://schemas.microsoft.com/office/drawing/2014/main" id="{D807AE65-C458-08FC-C7F8-F823010A53B3}"/>
              </a:ext>
            </a:extLst>
          </p:cNvPr>
          <p:cNvSpPr txBox="1"/>
          <p:nvPr/>
        </p:nvSpPr>
        <p:spPr>
          <a:xfrm>
            <a:off x="6556899" y="1847878"/>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p:txBody>
      </p:sp>
      <p:sp>
        <p:nvSpPr>
          <p:cNvPr id="51" name="テキスト ボックス 50">
            <a:extLst>
              <a:ext uri="{FF2B5EF4-FFF2-40B4-BE49-F238E27FC236}">
                <a16:creationId xmlns:a16="http://schemas.microsoft.com/office/drawing/2014/main" id="{76103876-E30C-8340-938F-11EAA4F0118C}"/>
              </a:ext>
            </a:extLst>
          </p:cNvPr>
          <p:cNvSpPr txBox="1"/>
          <p:nvPr/>
        </p:nvSpPr>
        <p:spPr>
          <a:xfrm>
            <a:off x="6350088" y="5617129"/>
            <a:ext cx="2797179" cy="430887"/>
          </a:xfrm>
          <a:prstGeom prst="rect">
            <a:avLst/>
          </a:prstGeom>
          <a:noFill/>
        </p:spPr>
        <p:txBody>
          <a:bodyPr wrap="square" rtlCol="0">
            <a:spAutoFit/>
          </a:bodyPr>
          <a:lstStyle/>
          <a:p>
            <a:pPr algn="ctr"/>
            <a:r>
              <a:rPr kumimoji="1" lang="ja-JP" altLang="en-US" sz="1050" b="1" dirty="0">
                <a:solidFill>
                  <a:srgbClr val="009650"/>
                </a:solidFill>
                <a:latin typeface="メイリオ" panose="020B0604030504040204" pitchFamily="50" charset="-128"/>
                <a:ea typeface="メイリオ" panose="020B0604030504040204" pitchFamily="50" charset="-128"/>
              </a:rPr>
              <a:t>インストールが完了</a:t>
            </a:r>
            <a:r>
              <a:rPr lang="ja-JP" altLang="en-US" sz="1050" b="1" dirty="0">
                <a:solidFill>
                  <a:srgbClr val="009650"/>
                </a:solidFill>
                <a:latin typeface="メイリオ" panose="020B0604030504040204" pitchFamily="50" charset="-128"/>
                <a:ea typeface="メイリオ" panose="020B0604030504040204" pitchFamily="50" charset="-128"/>
              </a:rPr>
              <a:t>すると</a:t>
            </a:r>
            <a:endParaRPr lang="en-US" altLang="ja-JP" sz="1050" b="1" dirty="0">
              <a:solidFill>
                <a:srgbClr val="009650"/>
              </a:solidFill>
              <a:latin typeface="メイリオ" panose="020B0604030504040204" pitchFamily="50" charset="-128"/>
              <a:ea typeface="メイリオ" panose="020B0604030504040204" pitchFamily="50" charset="-128"/>
            </a:endParaRPr>
          </a:p>
          <a:p>
            <a:pPr algn="ctr"/>
            <a:r>
              <a:rPr kumimoji="1" lang="ja-JP" altLang="en-US" sz="1050" b="1" dirty="0">
                <a:solidFill>
                  <a:srgbClr val="009650"/>
                </a:solidFill>
                <a:latin typeface="メイリオ" panose="020B0604030504040204" pitchFamily="50" charset="-128"/>
                <a:ea typeface="メイリオ" panose="020B0604030504040204" pitchFamily="50" charset="-128"/>
              </a:rPr>
              <a:t>「開く」に変わります</a:t>
            </a:r>
            <a:endParaRPr kumimoji="1" lang="en-US" altLang="ja-JP" sz="1050" b="1" dirty="0">
              <a:solidFill>
                <a:srgbClr val="009650"/>
              </a:solidFill>
              <a:latin typeface="メイリオ" panose="020B0604030504040204" pitchFamily="50" charset="-128"/>
              <a:ea typeface="メイリオ" panose="020B0604030504040204" pitchFamily="50" charset="-128"/>
            </a:endParaRPr>
          </a:p>
        </p:txBody>
      </p:sp>
      <p:sp>
        <p:nvSpPr>
          <p:cNvPr id="52" name="テキスト ボックス 51">
            <a:extLst>
              <a:ext uri="{FF2B5EF4-FFF2-40B4-BE49-F238E27FC236}">
                <a16:creationId xmlns:a16="http://schemas.microsoft.com/office/drawing/2014/main" id="{2F5DBD63-B19B-A6D1-4C34-C637845070B9}"/>
              </a:ext>
            </a:extLst>
          </p:cNvPr>
          <p:cNvSpPr txBox="1"/>
          <p:nvPr/>
        </p:nvSpPr>
        <p:spPr>
          <a:xfrm>
            <a:off x="5811027" y="1443112"/>
            <a:ext cx="2268000" cy="400110"/>
          </a:xfrm>
          <a:prstGeom prst="rect">
            <a:avLst/>
          </a:prstGeom>
          <a:noFill/>
        </p:spPr>
        <p:txBody>
          <a:bodyPr wrap="square" rtlCol="0">
            <a:spAutoFit/>
          </a:bodyPr>
          <a:lstStyle/>
          <a:p>
            <a:pPr>
              <a:defRPr/>
            </a:pPr>
            <a:r>
              <a:rPr lang="en-US" altLang="ja-JP" sz="2000" b="1" dirty="0">
                <a:solidFill>
                  <a:srgbClr val="009650"/>
                </a:solidFill>
                <a:latin typeface="Meiryo" charset="-128"/>
                <a:ea typeface="Meiryo" charset="-128"/>
                <a:cs typeface="Meiryo" charset="-128"/>
              </a:rPr>
              <a:t>iPhone</a:t>
            </a:r>
            <a:r>
              <a:rPr lang="ja-JP" altLang="en-US" sz="2000" b="1" dirty="0">
                <a:solidFill>
                  <a:srgbClr val="009650"/>
                </a:solidFill>
                <a:latin typeface="Meiryo" charset="-128"/>
                <a:ea typeface="Meiryo" charset="-128"/>
                <a:cs typeface="Meiryo" charset="-128"/>
              </a:rPr>
              <a:t>の場合</a:t>
            </a:r>
            <a:endParaRPr lang="en-US" altLang="ja-JP" sz="2000" b="1" dirty="0">
              <a:solidFill>
                <a:srgbClr val="009650"/>
              </a:solidFill>
              <a:latin typeface="Meiryo" charset="-128"/>
              <a:ea typeface="Meiryo" charset="-128"/>
              <a:cs typeface="Meiryo" charset="-128"/>
            </a:endParaRPr>
          </a:p>
        </p:txBody>
      </p:sp>
      <p:sp>
        <p:nvSpPr>
          <p:cNvPr id="56" name="正方形/長方形 55">
            <a:extLst>
              <a:ext uri="{FF2B5EF4-FFF2-40B4-BE49-F238E27FC236}">
                <a16:creationId xmlns:a16="http://schemas.microsoft.com/office/drawing/2014/main" id="{34586157-7E1F-E299-4D9E-1CEABCF57073}"/>
              </a:ext>
            </a:extLst>
          </p:cNvPr>
          <p:cNvSpPr/>
          <p:nvPr/>
        </p:nvSpPr>
        <p:spPr>
          <a:xfrm>
            <a:off x="880091" y="3652193"/>
            <a:ext cx="317059" cy="329056"/>
          </a:xfrm>
          <a:prstGeom prst="rect">
            <a:avLst/>
          </a:prstGeom>
          <a:no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8" name="図 57" descr="グラフィカル ユーザー インターフェイス, テキスト, アプリケーション&#10;&#10;自動的に生成された説明">
            <a:extLst>
              <a:ext uri="{FF2B5EF4-FFF2-40B4-BE49-F238E27FC236}">
                <a16:creationId xmlns:a16="http://schemas.microsoft.com/office/drawing/2014/main" id="{54D0A562-11DA-7AEF-2D36-343CFCFA00BC}"/>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t="-2"/>
          <a:stretch/>
        </p:blipFill>
        <p:spPr>
          <a:xfrm>
            <a:off x="4854193" y="2937662"/>
            <a:ext cx="1495895" cy="1334457"/>
          </a:xfrm>
          <a:prstGeom prst="rect">
            <a:avLst/>
          </a:prstGeom>
          <a:ln>
            <a:solidFill>
              <a:schemeClr val="tx1"/>
            </a:solidFill>
          </a:ln>
        </p:spPr>
      </p:pic>
      <p:pic>
        <p:nvPicPr>
          <p:cNvPr id="5" name="図 4">
            <a:extLst>
              <a:ext uri="{FF2B5EF4-FFF2-40B4-BE49-F238E27FC236}">
                <a16:creationId xmlns:a16="http://schemas.microsoft.com/office/drawing/2014/main" id="{826529AE-B80B-64C4-5FD9-C5A815307A8B}"/>
              </a:ext>
            </a:extLst>
          </p:cNvPr>
          <p:cNvPicPr>
            <a:picLocks noChangeAspect="1"/>
          </p:cNvPicPr>
          <p:nvPr/>
        </p:nvPicPr>
        <p:blipFill>
          <a:blip r:embed="rId10"/>
          <a:stretch>
            <a:fillRect/>
          </a:stretch>
        </p:blipFill>
        <p:spPr>
          <a:xfrm>
            <a:off x="1064747" y="2209609"/>
            <a:ext cx="266893" cy="259680"/>
          </a:xfrm>
          <a:prstGeom prst="rect">
            <a:avLst/>
          </a:prstGeom>
        </p:spPr>
      </p:pic>
      <p:sp>
        <p:nvSpPr>
          <p:cNvPr id="63" name="正方形/長方形 62">
            <a:extLst>
              <a:ext uri="{FF2B5EF4-FFF2-40B4-BE49-F238E27FC236}">
                <a16:creationId xmlns:a16="http://schemas.microsoft.com/office/drawing/2014/main" id="{BD7B8115-1923-40C8-B4EE-4A3B07578796}"/>
              </a:ext>
            </a:extLst>
          </p:cNvPr>
          <p:cNvSpPr/>
          <p:nvPr/>
        </p:nvSpPr>
        <p:spPr>
          <a:xfrm>
            <a:off x="3997975" y="5445256"/>
            <a:ext cx="288199" cy="288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a:extLst>
              <a:ext uri="{FF2B5EF4-FFF2-40B4-BE49-F238E27FC236}">
                <a16:creationId xmlns:a16="http://schemas.microsoft.com/office/drawing/2014/main" id="{4EEE61F2-B465-DC52-96C7-F2EBC48F366D}"/>
              </a:ext>
            </a:extLst>
          </p:cNvPr>
          <p:cNvPicPr>
            <a:picLocks noChangeAspect="1"/>
          </p:cNvPicPr>
          <p:nvPr/>
        </p:nvPicPr>
        <p:blipFill>
          <a:blip r:embed="rId11"/>
          <a:stretch>
            <a:fillRect/>
          </a:stretch>
        </p:blipFill>
        <p:spPr>
          <a:xfrm>
            <a:off x="3176984" y="2197240"/>
            <a:ext cx="333045" cy="328419"/>
          </a:xfrm>
          <a:prstGeom prst="rect">
            <a:avLst/>
          </a:prstGeom>
        </p:spPr>
      </p:pic>
      <p:pic>
        <p:nvPicPr>
          <p:cNvPr id="26" name="図 25">
            <a:extLst>
              <a:ext uri="{FF2B5EF4-FFF2-40B4-BE49-F238E27FC236}">
                <a16:creationId xmlns:a16="http://schemas.microsoft.com/office/drawing/2014/main" id="{6F1EEA36-2332-5324-4F9C-A6D406C79BD8}"/>
              </a:ext>
            </a:extLst>
          </p:cNvPr>
          <p:cNvPicPr>
            <a:picLocks noChangeAspect="1"/>
          </p:cNvPicPr>
          <p:nvPr/>
        </p:nvPicPr>
        <p:blipFill>
          <a:blip r:embed="rId12"/>
          <a:stretch>
            <a:fillRect/>
          </a:stretch>
        </p:blipFill>
        <p:spPr>
          <a:xfrm>
            <a:off x="4961089" y="2946146"/>
            <a:ext cx="152866" cy="77067"/>
          </a:xfrm>
          <a:prstGeom prst="rect">
            <a:avLst/>
          </a:prstGeom>
        </p:spPr>
      </p:pic>
      <p:grpSp>
        <p:nvGrpSpPr>
          <p:cNvPr id="37" name="図形グループ 62">
            <a:extLst>
              <a:ext uri="{FF2B5EF4-FFF2-40B4-BE49-F238E27FC236}">
                <a16:creationId xmlns:a16="http://schemas.microsoft.com/office/drawing/2014/main" id="{B57A0444-F50F-D630-F2A1-B1BFB640BCFF}"/>
              </a:ext>
            </a:extLst>
          </p:cNvPr>
          <p:cNvGrpSpPr/>
          <p:nvPr/>
        </p:nvGrpSpPr>
        <p:grpSpPr>
          <a:xfrm>
            <a:off x="3811975" y="5209308"/>
            <a:ext cx="296586" cy="293005"/>
            <a:chOff x="3546641" y="3995693"/>
            <a:chExt cx="296586" cy="293005"/>
          </a:xfrm>
        </p:grpSpPr>
        <p:sp>
          <p:nvSpPr>
            <p:cNvPr id="38" name="円/楕円 63">
              <a:extLst>
                <a:ext uri="{FF2B5EF4-FFF2-40B4-BE49-F238E27FC236}">
                  <a16:creationId xmlns:a16="http://schemas.microsoft.com/office/drawing/2014/main" id="{70021BBB-7AD5-A33F-9E2E-995836D990B8}"/>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64">
              <a:extLst>
                <a:ext uri="{FF2B5EF4-FFF2-40B4-BE49-F238E27FC236}">
                  <a16:creationId xmlns:a16="http://schemas.microsoft.com/office/drawing/2014/main" id="{F4F5BEB2-935F-58F9-F726-561158180992}"/>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7" name="正方形/長方形 56">
            <a:extLst>
              <a:ext uri="{FF2B5EF4-FFF2-40B4-BE49-F238E27FC236}">
                <a16:creationId xmlns:a16="http://schemas.microsoft.com/office/drawing/2014/main" id="{3A9A932D-0381-A8E1-2AD1-3F45CA21722A}"/>
              </a:ext>
            </a:extLst>
          </p:cNvPr>
          <p:cNvSpPr/>
          <p:nvPr/>
        </p:nvSpPr>
        <p:spPr>
          <a:xfrm>
            <a:off x="4914922" y="3379907"/>
            <a:ext cx="1352268" cy="19310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3" name="図 52" descr="グラフィカル ユーザー インターフェイス, アプリケーション, Teams&#10;&#10;自動的に生成された説明">
            <a:extLst>
              <a:ext uri="{FF2B5EF4-FFF2-40B4-BE49-F238E27FC236}">
                <a16:creationId xmlns:a16="http://schemas.microsoft.com/office/drawing/2014/main" id="{5996D9B8-AFBB-EAE5-94F5-C175D4B304AD}"/>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r="-488"/>
          <a:stretch/>
        </p:blipFill>
        <p:spPr>
          <a:xfrm>
            <a:off x="4846685" y="4766278"/>
            <a:ext cx="1499627" cy="944080"/>
          </a:xfrm>
          <a:prstGeom prst="rect">
            <a:avLst/>
          </a:prstGeom>
          <a:ln>
            <a:solidFill>
              <a:schemeClr val="tx1"/>
            </a:solidFill>
          </a:ln>
        </p:spPr>
      </p:pic>
      <p:sp>
        <p:nvSpPr>
          <p:cNvPr id="60" name="矢印: 右 59">
            <a:extLst>
              <a:ext uri="{FF2B5EF4-FFF2-40B4-BE49-F238E27FC236}">
                <a16:creationId xmlns:a16="http://schemas.microsoft.com/office/drawing/2014/main" id="{F12A2108-227A-4BA8-FB42-56878DE90E88}"/>
              </a:ext>
            </a:extLst>
          </p:cNvPr>
          <p:cNvSpPr/>
          <p:nvPr/>
        </p:nvSpPr>
        <p:spPr>
          <a:xfrm rot="5400000">
            <a:off x="5467624" y="4399527"/>
            <a:ext cx="318029" cy="239344"/>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66" name="矢印: 右 65">
            <a:extLst>
              <a:ext uri="{FF2B5EF4-FFF2-40B4-BE49-F238E27FC236}">
                <a16:creationId xmlns:a16="http://schemas.microsoft.com/office/drawing/2014/main" id="{01FFD45C-27D2-0F86-EE62-36B0DDC149B4}"/>
              </a:ext>
            </a:extLst>
          </p:cNvPr>
          <p:cNvSpPr/>
          <p:nvPr/>
        </p:nvSpPr>
        <p:spPr>
          <a:xfrm>
            <a:off x="4392028" y="3777663"/>
            <a:ext cx="359944" cy="237598"/>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78" name="矢印: 右 77">
            <a:extLst>
              <a:ext uri="{FF2B5EF4-FFF2-40B4-BE49-F238E27FC236}">
                <a16:creationId xmlns:a16="http://schemas.microsoft.com/office/drawing/2014/main" id="{969FDF08-67D7-AB04-3047-41F67C497EEC}"/>
              </a:ext>
            </a:extLst>
          </p:cNvPr>
          <p:cNvSpPr/>
          <p:nvPr/>
        </p:nvSpPr>
        <p:spPr>
          <a:xfrm>
            <a:off x="2296191" y="3837476"/>
            <a:ext cx="359944" cy="182074"/>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79" name="矢印: 右 78">
            <a:extLst>
              <a:ext uri="{FF2B5EF4-FFF2-40B4-BE49-F238E27FC236}">
                <a16:creationId xmlns:a16="http://schemas.microsoft.com/office/drawing/2014/main" id="{774E6A70-3537-F751-8CE8-33406ABF3323}"/>
              </a:ext>
            </a:extLst>
          </p:cNvPr>
          <p:cNvSpPr/>
          <p:nvPr/>
        </p:nvSpPr>
        <p:spPr>
          <a:xfrm>
            <a:off x="6516216" y="3777663"/>
            <a:ext cx="359944" cy="237598"/>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pic>
        <p:nvPicPr>
          <p:cNvPr id="83" name="図 82">
            <a:extLst>
              <a:ext uri="{FF2B5EF4-FFF2-40B4-BE49-F238E27FC236}">
                <a16:creationId xmlns:a16="http://schemas.microsoft.com/office/drawing/2014/main" id="{79A63DC9-8F80-0C7C-E60D-95A2640B273C}"/>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6996285" y="5132610"/>
            <a:ext cx="1591552" cy="405794"/>
          </a:xfrm>
          <a:prstGeom prst="rect">
            <a:avLst/>
          </a:prstGeom>
          <a:ln>
            <a:solidFill>
              <a:schemeClr val="tx1"/>
            </a:solidFill>
          </a:ln>
        </p:spPr>
      </p:pic>
      <p:sp>
        <p:nvSpPr>
          <p:cNvPr id="84" name="矢印: 右 83">
            <a:extLst>
              <a:ext uri="{FF2B5EF4-FFF2-40B4-BE49-F238E27FC236}">
                <a16:creationId xmlns:a16="http://schemas.microsoft.com/office/drawing/2014/main" id="{456EE249-ADA3-946E-D0C9-7F8E87F9218A}"/>
              </a:ext>
            </a:extLst>
          </p:cNvPr>
          <p:cNvSpPr/>
          <p:nvPr/>
        </p:nvSpPr>
        <p:spPr>
          <a:xfrm rot="5400000">
            <a:off x="7638725" y="4765874"/>
            <a:ext cx="318029" cy="239344"/>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86" name="正方形/長方形 85">
            <a:extLst>
              <a:ext uri="{FF2B5EF4-FFF2-40B4-BE49-F238E27FC236}">
                <a16:creationId xmlns:a16="http://schemas.microsoft.com/office/drawing/2014/main" id="{3899C807-6E3E-26E4-4861-AD4B9DA9A4BB}"/>
              </a:ext>
            </a:extLst>
          </p:cNvPr>
          <p:cNvSpPr/>
          <p:nvPr/>
        </p:nvSpPr>
        <p:spPr>
          <a:xfrm>
            <a:off x="8145463" y="5209824"/>
            <a:ext cx="430467" cy="26930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69548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78A67F0-3FA2-37CC-52FF-DB4BC4EBEA8A}"/>
              </a:ext>
            </a:extLst>
          </p:cNvPr>
          <p:cNvGrpSpPr/>
          <p:nvPr/>
        </p:nvGrpSpPr>
        <p:grpSpPr>
          <a:xfrm>
            <a:off x="683070" y="2860688"/>
            <a:ext cx="1515397" cy="3060000"/>
            <a:chOff x="6948264" y="3086152"/>
            <a:chExt cx="1515397" cy="3060000"/>
          </a:xfrm>
        </p:grpSpPr>
        <p:pic>
          <p:nvPicPr>
            <p:cNvPr id="3" name="図 2">
              <a:extLst>
                <a:ext uri="{FF2B5EF4-FFF2-40B4-BE49-F238E27FC236}">
                  <a16:creationId xmlns:a16="http://schemas.microsoft.com/office/drawing/2014/main" id="{43D90704-5315-CDA2-B5D9-1FBE9F15A66D}"/>
                </a:ext>
              </a:extLst>
            </p:cNvPr>
            <p:cNvPicPr>
              <a:picLocks noChangeAspect="1"/>
            </p:cNvPicPr>
            <p:nvPr/>
          </p:nvPicPr>
          <p:blipFill>
            <a:blip r:embed="rId4"/>
            <a:stretch>
              <a:fillRect/>
            </a:stretch>
          </p:blipFill>
          <p:spPr>
            <a:xfrm>
              <a:off x="6948264" y="3086152"/>
              <a:ext cx="1515397" cy="3060000"/>
            </a:xfrm>
            <a:prstGeom prst="rect">
              <a:avLst/>
            </a:prstGeom>
          </p:spPr>
        </p:pic>
        <p:pic>
          <p:nvPicPr>
            <p:cNvPr id="5" name="図 4" descr="グラフィカル ユーザー インターフェイス, アプリケーション&#10;&#10;自動的に生成された説明">
              <a:extLst>
                <a:ext uri="{FF2B5EF4-FFF2-40B4-BE49-F238E27FC236}">
                  <a16:creationId xmlns:a16="http://schemas.microsoft.com/office/drawing/2014/main" id="{AA4B77C3-91DD-59A7-1BA2-1B72237CE619}"/>
                </a:ext>
              </a:extLst>
            </p:cNvPr>
            <p:cNvPicPr>
              <a:picLocks noChangeAspect="1"/>
            </p:cNvPicPr>
            <p:nvPr/>
          </p:nvPicPr>
          <p:blipFill>
            <a:blip r:embed="rId5"/>
            <a:stretch>
              <a:fillRect/>
            </a:stretch>
          </p:blipFill>
          <p:spPr>
            <a:xfrm>
              <a:off x="7034561" y="3423249"/>
              <a:ext cx="1329668" cy="2365036"/>
            </a:xfrm>
            <a:prstGeom prst="rect">
              <a:avLst/>
            </a:prstGeom>
          </p:spPr>
        </p:pic>
      </p:grpSp>
      <p:pic>
        <p:nvPicPr>
          <p:cNvPr id="70" name="図 69" descr="「LINE」の起動画面の画像">
            <a:extLst>
              <a:ext uri="{FF2B5EF4-FFF2-40B4-BE49-F238E27FC236}">
                <a16:creationId xmlns:a16="http://schemas.microsoft.com/office/drawing/2014/main" id="{70F85C7B-4717-4156-B6A4-4378B39231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78919" y="2707433"/>
            <a:ext cx="1800000" cy="3201601"/>
          </a:xfrm>
          <a:prstGeom prst="rect">
            <a:avLst/>
          </a:prstGeom>
          <a:ln w="9525">
            <a:solidFill>
              <a:schemeClr val="tx1">
                <a:lumMod val="50000"/>
                <a:lumOff val="50000"/>
              </a:schemeClr>
            </a:solidFill>
          </a:ln>
        </p:spPr>
      </p:pic>
      <p:grpSp>
        <p:nvGrpSpPr>
          <p:cNvPr id="86" name="図形グループ 85" descr="「LINE」の電話番号の登録画面の画像"/>
          <p:cNvGrpSpPr>
            <a:grpSpLocks noChangeAspect="1"/>
          </p:cNvGrpSpPr>
          <p:nvPr/>
        </p:nvGrpSpPr>
        <p:grpSpPr>
          <a:xfrm>
            <a:off x="6367489" y="3075440"/>
            <a:ext cx="1800000" cy="2369784"/>
            <a:chOff x="6955573" y="3230345"/>
            <a:chExt cx="2647950" cy="3486150"/>
          </a:xfrm>
        </p:grpSpPr>
        <p:pic>
          <p:nvPicPr>
            <p:cNvPr id="92" name="図 91">
              <a:extLst>
                <a:ext uri="{FF2B5EF4-FFF2-40B4-BE49-F238E27FC236}">
                  <a16:creationId xmlns:a16="http://schemas.microsoft.com/office/drawing/2014/main" id="{8D225ABA-5BF7-44E1-8341-057986DA0DCF}"/>
                </a:ext>
              </a:extLst>
            </p:cNvPr>
            <p:cNvPicPr>
              <a:picLocks noChangeAspect="1"/>
            </p:cNvPicPr>
            <p:nvPr/>
          </p:nvPicPr>
          <p:blipFill>
            <a:blip r:embed="rId7"/>
            <a:stretch>
              <a:fillRect/>
            </a:stretch>
          </p:blipFill>
          <p:spPr>
            <a:xfrm>
              <a:off x="6955573" y="3230345"/>
              <a:ext cx="2647950" cy="3486150"/>
            </a:xfrm>
            <a:prstGeom prst="rect">
              <a:avLst/>
            </a:prstGeom>
            <a:ln w="9525">
              <a:solidFill>
                <a:schemeClr val="tx1">
                  <a:lumMod val="50000"/>
                  <a:lumOff val="50000"/>
                </a:schemeClr>
              </a:solidFill>
            </a:ln>
          </p:spPr>
        </p:pic>
        <p:sp>
          <p:nvSpPr>
            <p:cNvPr id="93" name="正方形/長方形 92">
              <a:extLst>
                <a:ext uri="{FF2B5EF4-FFF2-40B4-BE49-F238E27FC236}">
                  <a16:creationId xmlns:a16="http://schemas.microsoft.com/office/drawing/2014/main" id="{508518A4-B8E5-4D61-B960-ADE1BD7FD2E3}"/>
                </a:ext>
              </a:extLst>
            </p:cNvPr>
            <p:cNvSpPr/>
            <p:nvPr/>
          </p:nvSpPr>
          <p:spPr>
            <a:xfrm>
              <a:off x="7097506" y="6136803"/>
              <a:ext cx="1297194" cy="3785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1" name="テキスト ボックス 100">
              <a:extLst>
                <a:ext uri="{FF2B5EF4-FFF2-40B4-BE49-F238E27FC236}">
                  <a16:creationId xmlns:a16="http://schemas.microsoft.com/office/drawing/2014/main" id="{84FEA135-79EE-42E4-9577-F0F46F44514B}"/>
                </a:ext>
              </a:extLst>
            </p:cNvPr>
            <p:cNvSpPr txBox="1"/>
            <p:nvPr/>
          </p:nvSpPr>
          <p:spPr>
            <a:xfrm>
              <a:off x="7152364" y="5025112"/>
              <a:ext cx="1108405" cy="234582"/>
            </a:xfrm>
            <a:prstGeom prst="rect">
              <a:avLst/>
            </a:prstGeom>
            <a:solidFill>
              <a:schemeClr val="bg1"/>
            </a:solidFill>
          </p:spPr>
          <p:txBody>
            <a:bodyPr wrap="none" lIns="72000" tIns="18000" rIns="36000" bIns="18000" rtlCol="0">
              <a:spAutoFit/>
            </a:bodyPr>
            <a:lstStyle/>
            <a:p>
              <a:r>
                <a:rPr kumimoji="1" lang="en-US" altLang="ja-JP" sz="800" b="1" dirty="0">
                  <a:latin typeface="Arial" panose="020B0604020202020204" pitchFamily="34" charset="0"/>
                  <a:cs typeface="Arial" panose="020B0604020202020204" pitchFamily="34" charset="0"/>
                </a:rPr>
                <a:t>012-345-6789</a:t>
              </a:r>
              <a:endParaRPr kumimoji="1" lang="ja-JP" altLang="en-US" sz="800" b="1" dirty="0">
                <a:latin typeface="Arial" panose="020B0604020202020204" pitchFamily="34" charset="0"/>
                <a:cs typeface="Arial" panose="020B0604020202020204" pitchFamily="34" charset="0"/>
              </a:endParaRPr>
            </a:p>
          </p:txBody>
        </p:sp>
      </p:gr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1670407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20172"/>
            <a:ext cx="8384676" cy="360000"/>
          </a:xfrm>
        </p:spPr>
        <p:txBody>
          <a:bodyPr>
            <a:noAutofit/>
          </a:bodyPr>
          <a:lstStyle/>
          <a:p>
            <a:r>
              <a:rPr lang="ja-JP" altLang="en-US" dirty="0"/>
              <a:t>まず最初に</a:t>
            </a:r>
            <a:r>
              <a:rPr lang="ja-JP" altLang="en-US" spc="-750" dirty="0"/>
              <a:t>、</a:t>
            </a:r>
            <a:r>
              <a:rPr lang="en-US" altLang="ja-JP" dirty="0"/>
              <a:t>LINE</a:t>
            </a:r>
            <a:r>
              <a:rPr lang="ja-JP" altLang="en-US" dirty="0"/>
              <a:t>へのアカウント登録をしましょう。</a:t>
            </a:r>
            <a:endParaRPr lang="en-US" altLang="ja-JP" dirty="0"/>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1-C</a:t>
            </a:r>
            <a:endParaRPr lang="en-US" sz="3600" dirty="0"/>
          </a:p>
        </p:txBody>
      </p:sp>
      <p:sp>
        <p:nvSpPr>
          <p:cNvPr id="64" name="正方形/長方形 63"/>
          <p:cNvSpPr>
            <a:spLocks/>
          </p:cNvSpPr>
          <p:nvPr/>
        </p:nvSpPr>
        <p:spPr>
          <a:xfrm>
            <a:off x="1734467" y="3249000"/>
            <a:ext cx="360000" cy="360000"/>
          </a:xfrm>
          <a:prstGeom prst="rect">
            <a:avLst/>
          </a:prstGeom>
          <a:noFill/>
          <a:ln w="19050">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6A013054-7987-46D2-89A9-B09248912486}"/>
              </a:ext>
            </a:extLst>
          </p:cNvPr>
          <p:cNvSpPr txBox="1"/>
          <p:nvPr/>
        </p:nvSpPr>
        <p:spPr>
          <a:xfrm>
            <a:off x="3563201" y="1939064"/>
            <a:ext cx="2880000" cy="584775"/>
          </a:xfrm>
          <a:prstGeom prst="rect">
            <a:avLst/>
          </a:prstGeom>
          <a:noFill/>
        </p:spPr>
        <p:txBody>
          <a:bodyPr wrap="square" rtlCol="0">
            <a:spAutoFit/>
          </a:bodyPr>
          <a:lstStyle/>
          <a:p>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新規登録</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を</a:t>
            </a:r>
            <a:endPar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押す</a:t>
            </a:r>
            <a:endParaRPr lang="ja-JP" altLang="en-US" sz="1600" b="1" dirty="0">
              <a:latin typeface="メイリオ" panose="020B0604030504040204" pitchFamily="50" charset="-128"/>
              <a:ea typeface="メイリオ" panose="020B0604030504040204" pitchFamily="50" charset="-128"/>
            </a:endParaRPr>
          </a:p>
        </p:txBody>
      </p:sp>
      <p:sp>
        <p:nvSpPr>
          <p:cNvPr id="68" name="テキスト ボックス 67">
            <a:extLst>
              <a:ext uri="{FF2B5EF4-FFF2-40B4-BE49-F238E27FC236}">
                <a16:creationId xmlns:a16="http://schemas.microsoft.com/office/drawing/2014/main" id="{6A013054-7987-46D2-89A9-B09248912486}"/>
              </a:ext>
            </a:extLst>
          </p:cNvPr>
          <p:cNvSpPr txBox="1"/>
          <p:nvPr/>
        </p:nvSpPr>
        <p:spPr>
          <a:xfrm>
            <a:off x="429007" y="1862716"/>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36" name="テキスト ボックス 35">
            <a:extLst>
              <a:ext uri="{FF2B5EF4-FFF2-40B4-BE49-F238E27FC236}">
                <a16:creationId xmlns:a16="http://schemas.microsoft.com/office/drawing/2014/main" id="{6A013054-7987-46D2-89A9-B09248912486}"/>
              </a:ext>
            </a:extLst>
          </p:cNvPr>
          <p:cNvSpPr txBox="1"/>
          <p:nvPr/>
        </p:nvSpPr>
        <p:spPr>
          <a:xfrm>
            <a:off x="3123844" y="1862716"/>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49" name="テキスト ボックス 48">
            <a:extLst>
              <a:ext uri="{FF2B5EF4-FFF2-40B4-BE49-F238E27FC236}">
                <a16:creationId xmlns:a16="http://schemas.microsoft.com/office/drawing/2014/main" id="{6A013054-7987-46D2-89A9-B09248912486}"/>
              </a:ext>
            </a:extLst>
          </p:cNvPr>
          <p:cNvSpPr txBox="1"/>
          <p:nvPr/>
        </p:nvSpPr>
        <p:spPr>
          <a:xfrm>
            <a:off x="863538" y="1939064"/>
            <a:ext cx="2520000" cy="584775"/>
          </a:xfrm>
          <a:prstGeom prst="rect">
            <a:avLst/>
          </a:prstGeom>
          <a:noFill/>
        </p:spPr>
        <p:txBody>
          <a:bodyPr wrap="square" rtlCol="0">
            <a:spAutoFit/>
          </a:bodyPr>
          <a:lstStyle/>
          <a:p>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｢LINE｣</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のアイコン</a:t>
            </a:r>
            <a:endPar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を</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押す</a:t>
            </a:r>
            <a:endParaRPr lang="ja-JP" altLang="en-US" sz="1600" b="1" dirty="0">
              <a:latin typeface="メイリオ" panose="020B0604030504040204" pitchFamily="50" charset="-128"/>
              <a:ea typeface="メイリオ" panose="020B0604030504040204" pitchFamily="50" charset="-128"/>
            </a:endParaRPr>
          </a:p>
        </p:txBody>
      </p:sp>
      <p:sp>
        <p:nvSpPr>
          <p:cNvPr id="43" name="テキスト ボックス 42">
            <a:extLst>
              <a:ext uri="{FF2B5EF4-FFF2-40B4-BE49-F238E27FC236}">
                <a16:creationId xmlns:a16="http://schemas.microsoft.com/office/drawing/2014/main" id="{6A013054-7987-46D2-89A9-B09248912486}"/>
              </a:ext>
            </a:extLst>
          </p:cNvPr>
          <p:cNvSpPr txBox="1"/>
          <p:nvPr/>
        </p:nvSpPr>
        <p:spPr>
          <a:xfrm>
            <a:off x="5833880" y="1862716"/>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99" name="テキスト ボックス 98">
            <a:extLst>
              <a:ext uri="{FF2B5EF4-FFF2-40B4-BE49-F238E27FC236}">
                <a16:creationId xmlns:a16="http://schemas.microsoft.com/office/drawing/2014/main" id="{6A013054-7987-46D2-89A9-B09248912486}"/>
              </a:ext>
            </a:extLst>
          </p:cNvPr>
          <p:cNvSpPr txBox="1"/>
          <p:nvPr/>
        </p:nvSpPr>
        <p:spPr>
          <a:xfrm>
            <a:off x="6291395" y="1939064"/>
            <a:ext cx="2880000"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ご自身の電話番号を入力</a:t>
            </a:r>
          </a:p>
        </p:txBody>
      </p:sp>
      <p:sp>
        <p:nvSpPr>
          <p:cNvPr id="44" name="タイトル 1"/>
          <p:cNvSpPr>
            <a:spLocks noGrp="1"/>
          </p:cNvSpPr>
          <p:nvPr>
            <p:ph type="ctrTitle"/>
          </p:nvPr>
        </p:nvSpPr>
        <p:spPr>
          <a:xfrm>
            <a:off x="1767718" y="352952"/>
            <a:ext cx="7200000" cy="720000"/>
          </a:xfrm>
        </p:spPr>
        <p:txBody>
          <a:bodyPr vert="horz">
            <a:noAutofit/>
          </a:bodyPr>
          <a:lstStyle/>
          <a:p>
            <a:pPr>
              <a:lnSpc>
                <a:spcPct val="100000"/>
              </a:lnSpc>
            </a:pPr>
            <a:r>
              <a:rPr kumimoji="0" lang="en-US" altLang="ja-JP" sz="1800" kern="0" dirty="0"/>
              <a:t>LINE</a:t>
            </a:r>
            <a:r>
              <a:rPr kumimoji="0" lang="ja-JP" altLang="en-US" sz="1800" kern="0" dirty="0"/>
              <a:t>の設定</a:t>
            </a:r>
            <a:br>
              <a:rPr kumimoji="0" lang="ja-JP" altLang="en-US" sz="1800" kern="0" dirty="0"/>
            </a:br>
            <a:r>
              <a:rPr lang="en-US" altLang="ja-JP" dirty="0"/>
              <a:t>LINE</a:t>
            </a:r>
            <a:r>
              <a:rPr lang="ja-JP" altLang="en-US" dirty="0"/>
              <a:t>への利用登録</a:t>
            </a:r>
            <a:endParaRPr kumimoji="0" lang="ja-JP" altLang="en-US" kern="0" dirty="0"/>
          </a:p>
        </p:txBody>
      </p:sp>
      <p:sp>
        <p:nvSpPr>
          <p:cNvPr id="77" name="正方形/長方形 76"/>
          <p:cNvSpPr>
            <a:spLocks/>
          </p:cNvSpPr>
          <p:nvPr/>
        </p:nvSpPr>
        <p:spPr>
          <a:xfrm>
            <a:off x="3777256" y="5373256"/>
            <a:ext cx="1584000" cy="360000"/>
          </a:xfrm>
          <a:prstGeom prst="rect">
            <a:avLst/>
          </a:prstGeom>
          <a:noFill/>
          <a:ln w="19050">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a:spLocks noChangeAspect="1"/>
          </p:cNvSpPr>
          <p:nvPr/>
        </p:nvSpPr>
        <p:spPr>
          <a:xfrm>
            <a:off x="7614949" y="4927999"/>
            <a:ext cx="504000" cy="504000"/>
          </a:xfrm>
          <a:prstGeom prst="rect">
            <a:avLst/>
          </a:prstGeom>
          <a:noFill/>
          <a:ln w="19050">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a:spLocks/>
          </p:cNvSpPr>
          <p:nvPr/>
        </p:nvSpPr>
        <p:spPr>
          <a:xfrm>
            <a:off x="6435285" y="4254347"/>
            <a:ext cx="1044000" cy="252000"/>
          </a:xfrm>
          <a:prstGeom prst="rect">
            <a:avLst/>
          </a:prstGeom>
          <a:noFill/>
          <a:ln w="19050">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テキスト ボックス 99">
            <a:extLst>
              <a:ext uri="{FF2B5EF4-FFF2-40B4-BE49-F238E27FC236}">
                <a16:creationId xmlns:a16="http://schemas.microsoft.com/office/drawing/2014/main" id="{6A013054-7987-46D2-89A9-B09248912486}"/>
              </a:ext>
            </a:extLst>
          </p:cNvPr>
          <p:cNvSpPr txBox="1"/>
          <p:nvPr/>
        </p:nvSpPr>
        <p:spPr>
          <a:xfrm>
            <a:off x="5833880" y="2420888"/>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p:txBody>
      </p:sp>
      <p:grpSp>
        <p:nvGrpSpPr>
          <p:cNvPr id="48" name="図形グループ 47"/>
          <p:cNvGrpSpPr/>
          <p:nvPr/>
        </p:nvGrpSpPr>
        <p:grpSpPr>
          <a:xfrm>
            <a:off x="7468517" y="4784677"/>
            <a:ext cx="296586" cy="293005"/>
            <a:chOff x="5101121" y="3995693"/>
            <a:chExt cx="296586" cy="293005"/>
          </a:xfrm>
        </p:grpSpPr>
        <p:sp>
          <p:nvSpPr>
            <p:cNvPr id="51" name="円/楕円 50"/>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51"/>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3" name="図形グループ 52"/>
          <p:cNvGrpSpPr/>
          <p:nvPr/>
        </p:nvGrpSpPr>
        <p:grpSpPr>
          <a:xfrm>
            <a:off x="6292083" y="4099060"/>
            <a:ext cx="296586" cy="293005"/>
            <a:chOff x="4232441" y="3995693"/>
            <a:chExt cx="296586" cy="293005"/>
          </a:xfrm>
        </p:grpSpPr>
        <p:sp>
          <p:nvSpPr>
            <p:cNvPr id="54" name="円/楕円 53"/>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54"/>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6" name="図形グループ 55"/>
          <p:cNvGrpSpPr/>
          <p:nvPr/>
        </p:nvGrpSpPr>
        <p:grpSpPr>
          <a:xfrm>
            <a:off x="3618200" y="5224227"/>
            <a:ext cx="296586" cy="293005"/>
            <a:chOff x="3546641" y="3995693"/>
            <a:chExt cx="296586" cy="293005"/>
          </a:xfrm>
        </p:grpSpPr>
        <p:sp>
          <p:nvSpPr>
            <p:cNvPr id="58" name="円/楕円 57"/>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フリーフォーム 58"/>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0" name="図形グループ 59"/>
          <p:cNvGrpSpPr/>
          <p:nvPr/>
        </p:nvGrpSpPr>
        <p:grpSpPr>
          <a:xfrm>
            <a:off x="1543025" y="2993998"/>
            <a:ext cx="296587" cy="293005"/>
            <a:chOff x="2897417" y="3995693"/>
            <a:chExt cx="296587" cy="293005"/>
          </a:xfrm>
        </p:grpSpPr>
        <p:sp>
          <p:nvSpPr>
            <p:cNvPr id="62" name="円/楕円 61"/>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6" name="矢印: 右 5">
            <a:extLst>
              <a:ext uri="{FF2B5EF4-FFF2-40B4-BE49-F238E27FC236}">
                <a16:creationId xmlns:a16="http://schemas.microsoft.com/office/drawing/2014/main" id="{1071407C-FD05-7579-BEE4-3E6C70019B39}"/>
              </a:ext>
            </a:extLst>
          </p:cNvPr>
          <p:cNvSpPr/>
          <p:nvPr/>
        </p:nvSpPr>
        <p:spPr>
          <a:xfrm>
            <a:off x="2700584" y="4026762"/>
            <a:ext cx="267862" cy="21880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7" name="矢印: 右 6">
            <a:extLst>
              <a:ext uri="{FF2B5EF4-FFF2-40B4-BE49-F238E27FC236}">
                <a16:creationId xmlns:a16="http://schemas.microsoft.com/office/drawing/2014/main" id="{7940EA66-46AD-6B4B-C943-5ABE58B5FC5D}"/>
              </a:ext>
            </a:extLst>
          </p:cNvPr>
          <p:cNvSpPr/>
          <p:nvPr/>
        </p:nvSpPr>
        <p:spPr>
          <a:xfrm>
            <a:off x="5751226" y="4023466"/>
            <a:ext cx="267862" cy="21880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pic>
        <p:nvPicPr>
          <p:cNvPr id="9" name="図 8">
            <a:extLst>
              <a:ext uri="{FF2B5EF4-FFF2-40B4-BE49-F238E27FC236}">
                <a16:creationId xmlns:a16="http://schemas.microsoft.com/office/drawing/2014/main" id="{CC4C19CC-69E2-7B9D-E8FF-51D00BFAB497}"/>
              </a:ext>
            </a:extLst>
          </p:cNvPr>
          <p:cNvPicPr>
            <a:picLocks noChangeAspect="1"/>
          </p:cNvPicPr>
          <p:nvPr/>
        </p:nvPicPr>
        <p:blipFill>
          <a:blip r:embed="rId10"/>
          <a:stretch>
            <a:fillRect/>
          </a:stretch>
        </p:blipFill>
        <p:spPr>
          <a:xfrm>
            <a:off x="1120012" y="2186512"/>
            <a:ext cx="320756" cy="293920"/>
          </a:xfrm>
          <a:prstGeom prst="rect">
            <a:avLst/>
          </a:prstGeom>
        </p:spPr>
      </p:pic>
      <p:sp>
        <p:nvSpPr>
          <p:cNvPr id="10" name="テキスト ボックス 9">
            <a:extLst>
              <a:ext uri="{FF2B5EF4-FFF2-40B4-BE49-F238E27FC236}">
                <a16:creationId xmlns:a16="http://schemas.microsoft.com/office/drawing/2014/main" id="{E03AC36F-3A5A-393A-89DC-85A9AB1D3CBB}"/>
              </a:ext>
            </a:extLst>
          </p:cNvPr>
          <p:cNvSpPr txBox="1"/>
          <p:nvPr/>
        </p:nvSpPr>
        <p:spPr>
          <a:xfrm>
            <a:off x="6367489" y="2554014"/>
            <a:ext cx="2880000" cy="584775"/>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緑の矢印を押す</a:t>
            </a:r>
          </a:p>
          <a:p>
            <a:endParaRPr lang="ja-JP" altLang="en-US" sz="16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72974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4C3B53C4-2EB1-AAE5-EBC9-6C88238539B0}"/>
              </a:ext>
            </a:extLst>
          </p:cNvPr>
          <p:cNvGrpSpPr/>
          <p:nvPr/>
        </p:nvGrpSpPr>
        <p:grpSpPr>
          <a:xfrm>
            <a:off x="3632667" y="3062345"/>
            <a:ext cx="1515397" cy="3060000"/>
            <a:chOff x="6948264" y="3086152"/>
            <a:chExt cx="1515397" cy="3060000"/>
          </a:xfrm>
        </p:grpSpPr>
        <p:pic>
          <p:nvPicPr>
            <p:cNvPr id="12" name="図 11">
              <a:extLst>
                <a:ext uri="{FF2B5EF4-FFF2-40B4-BE49-F238E27FC236}">
                  <a16:creationId xmlns:a16="http://schemas.microsoft.com/office/drawing/2014/main" id="{1265BAD9-69E2-B8F5-531D-1EAD8FE526DD}"/>
                </a:ext>
              </a:extLst>
            </p:cNvPr>
            <p:cNvPicPr>
              <a:picLocks noChangeAspect="1"/>
            </p:cNvPicPr>
            <p:nvPr/>
          </p:nvPicPr>
          <p:blipFill>
            <a:blip r:embed="rId4"/>
            <a:stretch>
              <a:fillRect/>
            </a:stretch>
          </p:blipFill>
          <p:spPr>
            <a:xfrm>
              <a:off x="6948264" y="3086152"/>
              <a:ext cx="1515397" cy="3060000"/>
            </a:xfrm>
            <a:prstGeom prst="rect">
              <a:avLst/>
            </a:prstGeom>
          </p:spPr>
        </p:pic>
        <p:pic>
          <p:nvPicPr>
            <p:cNvPr id="13" name="図 12" descr="グラフィカル ユーザー インターフェイス, アプリケーション&#10;&#10;自動的に生成された説明">
              <a:extLst>
                <a:ext uri="{FF2B5EF4-FFF2-40B4-BE49-F238E27FC236}">
                  <a16:creationId xmlns:a16="http://schemas.microsoft.com/office/drawing/2014/main" id="{A668C7D3-4AB5-A69C-FFB6-FBFDAC1D8CAE}"/>
                </a:ext>
              </a:extLst>
            </p:cNvPr>
            <p:cNvPicPr>
              <a:picLocks noChangeAspect="1"/>
            </p:cNvPicPr>
            <p:nvPr/>
          </p:nvPicPr>
          <p:blipFill>
            <a:blip r:embed="rId5"/>
            <a:stretch>
              <a:fillRect/>
            </a:stretch>
          </p:blipFill>
          <p:spPr>
            <a:xfrm>
              <a:off x="7034561" y="3423249"/>
              <a:ext cx="1329668" cy="2365036"/>
            </a:xfrm>
            <a:prstGeom prst="rect">
              <a:avLst/>
            </a:prstGeom>
          </p:spPr>
        </p:pic>
      </p:grpSp>
      <p:pic>
        <p:nvPicPr>
          <p:cNvPr id="10" name="図 9">
            <a:extLst>
              <a:ext uri="{FF2B5EF4-FFF2-40B4-BE49-F238E27FC236}">
                <a16:creationId xmlns:a16="http://schemas.microsoft.com/office/drawing/2014/main" id="{BEF72CC7-4A1D-88B1-530B-905E62F1B876}"/>
              </a:ext>
            </a:extLst>
          </p:cNvPr>
          <p:cNvPicPr>
            <a:picLocks noChangeAspect="1"/>
          </p:cNvPicPr>
          <p:nvPr/>
        </p:nvPicPr>
        <p:blipFill>
          <a:blip r:embed="rId6"/>
          <a:stretch>
            <a:fillRect/>
          </a:stretch>
        </p:blipFill>
        <p:spPr>
          <a:xfrm>
            <a:off x="6494520" y="3061048"/>
            <a:ext cx="1749888" cy="2972031"/>
          </a:xfrm>
          <a:prstGeom prst="rect">
            <a:avLst/>
          </a:prstGeom>
          <a:ln>
            <a:solidFill>
              <a:schemeClr val="tx1"/>
            </a:solidFill>
          </a:ln>
        </p:spPr>
      </p:pic>
      <p:pic>
        <p:nvPicPr>
          <p:cNvPr id="8" name="図 7">
            <a:extLst>
              <a:ext uri="{FF2B5EF4-FFF2-40B4-BE49-F238E27FC236}">
                <a16:creationId xmlns:a16="http://schemas.microsoft.com/office/drawing/2014/main" id="{B8B843A4-07A3-6C52-6D4B-E6830512819E}"/>
              </a:ext>
            </a:extLst>
          </p:cNvPr>
          <p:cNvPicPr>
            <a:picLocks noChangeAspect="1"/>
          </p:cNvPicPr>
          <p:nvPr/>
        </p:nvPicPr>
        <p:blipFill rotWithShape="1">
          <a:blip r:embed="rId7"/>
          <a:srcRect l="598" t="2199" r="-598"/>
          <a:stretch/>
        </p:blipFill>
        <p:spPr>
          <a:xfrm>
            <a:off x="665661" y="3105235"/>
            <a:ext cx="1718077" cy="2950379"/>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34977345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22603"/>
            <a:ext cx="8384676" cy="360000"/>
          </a:xfrm>
        </p:spPr>
        <p:txBody>
          <a:bodyPr>
            <a:noAutofit/>
          </a:bodyPr>
          <a:lstStyle/>
          <a:p>
            <a:r>
              <a:rPr lang="ja-JP" altLang="en-US" dirty="0"/>
              <a:t>まず最初に</a:t>
            </a:r>
            <a:r>
              <a:rPr lang="en-US" altLang="ja-JP" dirty="0"/>
              <a:t>LINE</a:t>
            </a:r>
            <a:r>
              <a:rPr lang="ja-JP" altLang="en-US" dirty="0"/>
              <a:t>へのアカウント登録をしましょう。</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1-C</a:t>
            </a:r>
            <a:endParaRPr lang="en-US" sz="3600" dirty="0"/>
          </a:p>
        </p:txBody>
      </p:sp>
      <p:sp>
        <p:nvSpPr>
          <p:cNvPr id="50" name="テキスト ボックス 49">
            <a:extLst>
              <a:ext uri="{FF2B5EF4-FFF2-40B4-BE49-F238E27FC236}">
                <a16:creationId xmlns:a16="http://schemas.microsoft.com/office/drawing/2014/main" id="{6A013054-7987-46D2-89A9-B09248912486}"/>
              </a:ext>
            </a:extLst>
          </p:cNvPr>
          <p:cNvSpPr txBox="1"/>
          <p:nvPr/>
        </p:nvSpPr>
        <p:spPr>
          <a:xfrm>
            <a:off x="6480432" y="1964893"/>
            <a:ext cx="1980000" cy="830997"/>
          </a:xfrm>
          <a:prstGeom prst="rect">
            <a:avLst/>
          </a:prstGeom>
          <a:noFill/>
        </p:spPr>
        <p:txBody>
          <a:bodyPr wrap="square" rtlCol="0">
            <a:spAutoFit/>
          </a:bodyPr>
          <a:lstStyle/>
          <a:p>
            <a:r>
              <a:rPr lang="en-US" altLang="ja-JP" sz="1600" b="1" dirty="0">
                <a:latin typeface="メイリオ" panose="020B0604030504040204" pitchFamily="50" charset="-128"/>
                <a:ea typeface="メイリオ" panose="020B0604030504040204" pitchFamily="50" charset="-128"/>
              </a:rPr>
              <a:t>LINE</a:t>
            </a:r>
            <a:r>
              <a:rPr lang="ja-JP" altLang="en-US" sz="1600" b="1" dirty="0">
                <a:latin typeface="メイリオ" panose="020B0604030504040204" pitchFamily="50" charset="-128"/>
                <a:ea typeface="メイリオ" panose="020B0604030504040204" pitchFamily="50" charset="-128"/>
              </a:rPr>
              <a:t>からショートメールが来るので</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認証番号を確認</a:t>
            </a:r>
          </a:p>
        </p:txBody>
      </p:sp>
      <p:sp>
        <p:nvSpPr>
          <p:cNvPr id="68" name="テキスト ボックス 67">
            <a:extLst>
              <a:ext uri="{FF2B5EF4-FFF2-40B4-BE49-F238E27FC236}">
                <a16:creationId xmlns:a16="http://schemas.microsoft.com/office/drawing/2014/main" id="{6A013054-7987-46D2-89A9-B09248912486}"/>
              </a:ext>
            </a:extLst>
          </p:cNvPr>
          <p:cNvSpPr txBox="1"/>
          <p:nvPr/>
        </p:nvSpPr>
        <p:spPr>
          <a:xfrm>
            <a:off x="445427" y="1922389"/>
            <a:ext cx="540000" cy="510909"/>
          </a:xfrm>
          <a:prstGeom prst="rect">
            <a:avLst/>
          </a:prstGeom>
          <a:noFill/>
        </p:spPr>
        <p:txBody>
          <a:bodyPr wrap="square" rtlCol="0">
            <a:spAutoFit/>
          </a:bodyPr>
          <a:lstStyle/>
          <a:p>
            <a:pPr>
              <a:lnSpc>
                <a:spcPct val="80000"/>
              </a:lnSpc>
            </a:pPr>
            <a:r>
              <a:rPr lang="ja-JP" altLang="en-US" sz="3200" b="1" dirty="0">
                <a:solidFill>
                  <a:srgbClr val="009650"/>
                </a:solidFill>
                <a:latin typeface="Meiryo" charset="-128"/>
                <a:ea typeface="Meiryo" charset="-128"/>
                <a:cs typeface="Meiryo" charset="-128"/>
              </a:rPr>
              <a:t>❺</a:t>
            </a:r>
            <a:endParaRPr lang="en-US" altLang="ja-JP" sz="3200" b="1" dirty="0">
              <a:solidFill>
                <a:srgbClr val="009650"/>
              </a:solidFill>
              <a:latin typeface="Meiryo" charset="-128"/>
              <a:ea typeface="Meiryo" charset="-128"/>
              <a:cs typeface="Meiryo" charset="-128"/>
            </a:endParaRPr>
          </a:p>
        </p:txBody>
      </p:sp>
      <p:sp>
        <p:nvSpPr>
          <p:cNvPr id="36" name="テキスト ボックス 35">
            <a:extLst>
              <a:ext uri="{FF2B5EF4-FFF2-40B4-BE49-F238E27FC236}">
                <a16:creationId xmlns:a16="http://schemas.microsoft.com/office/drawing/2014/main" id="{6A013054-7987-46D2-89A9-B09248912486}"/>
              </a:ext>
            </a:extLst>
          </p:cNvPr>
          <p:cNvSpPr txBox="1"/>
          <p:nvPr/>
        </p:nvSpPr>
        <p:spPr>
          <a:xfrm>
            <a:off x="3023888" y="1922389"/>
            <a:ext cx="540000" cy="510909"/>
          </a:xfrm>
          <a:prstGeom prst="rect">
            <a:avLst/>
          </a:prstGeom>
          <a:noFill/>
        </p:spPr>
        <p:txBody>
          <a:bodyPr wrap="square" rtlCol="0">
            <a:spAutoFit/>
          </a:bodyPr>
          <a:lstStyle/>
          <a:p>
            <a:pPr>
              <a:lnSpc>
                <a:spcPct val="80000"/>
              </a:lnSpc>
            </a:pPr>
            <a:r>
              <a:rPr lang="ja-JP" altLang="en-US" sz="3200" b="1" dirty="0">
                <a:solidFill>
                  <a:srgbClr val="009650"/>
                </a:solidFill>
                <a:latin typeface="Meiryo" charset="-128"/>
                <a:ea typeface="Meiryo" charset="-128"/>
                <a:cs typeface="Meiryo" charset="-128"/>
              </a:rPr>
              <a:t>❻</a:t>
            </a:r>
            <a:endParaRPr lang="en-US" altLang="ja-JP" sz="3200" b="1" dirty="0">
              <a:solidFill>
                <a:srgbClr val="009650"/>
              </a:solidFill>
              <a:latin typeface="Meiryo" charset="-128"/>
              <a:ea typeface="Meiryo" charset="-128"/>
              <a:cs typeface="Meiryo" charset="-128"/>
            </a:endParaRPr>
          </a:p>
        </p:txBody>
      </p:sp>
      <p:sp>
        <p:nvSpPr>
          <p:cNvPr id="49" name="テキスト ボックス 48">
            <a:extLst>
              <a:ext uri="{FF2B5EF4-FFF2-40B4-BE49-F238E27FC236}">
                <a16:creationId xmlns:a16="http://schemas.microsoft.com/office/drawing/2014/main" id="{6A013054-7987-46D2-89A9-B09248912486}"/>
              </a:ext>
            </a:extLst>
          </p:cNvPr>
          <p:cNvSpPr txBox="1"/>
          <p:nvPr/>
        </p:nvSpPr>
        <p:spPr>
          <a:xfrm>
            <a:off x="971600" y="1950097"/>
            <a:ext cx="1412138" cy="338554"/>
          </a:xfrm>
          <a:prstGeom prst="rect">
            <a:avLst/>
          </a:prstGeom>
          <a:noFill/>
        </p:spPr>
        <p:txBody>
          <a:bodyPr wrap="square" rtlCol="0">
            <a:spAutoFit/>
          </a:bodyPr>
          <a:lstStyle/>
          <a:p>
            <a:r>
              <a:rPr lang="en-US" altLang="ja-JP" sz="1600" b="1" spc="-16" dirty="0">
                <a:latin typeface="メイリオ" panose="020B0604030504040204" pitchFamily="50" charset="-128"/>
                <a:ea typeface="メイリオ" panose="020B0604030504040204" pitchFamily="50" charset="-128"/>
                <a:cs typeface="AoyagiKouzanFontT"/>
              </a:rPr>
              <a:t>｢</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送信</a:t>
            </a:r>
            <a:r>
              <a:rPr lang="en-US" altLang="ja-JP" sz="1600" b="1" spc="-16" dirty="0">
                <a:latin typeface="メイリオ" panose="020B0604030504040204" pitchFamily="50" charset="-128"/>
                <a:ea typeface="メイリオ" panose="020B0604030504040204" pitchFamily="50" charset="-128"/>
                <a:cs typeface="AoyagiKouzanFontT"/>
              </a:rPr>
              <a:t>｣</a:t>
            </a:r>
            <a:r>
              <a:rPr lang="ja-JP" altLang="en-US" sz="1600" b="1" kern="100" spc="-16" dirty="0">
                <a:latin typeface="メイリオ" panose="020B0604030504040204" pitchFamily="50" charset="-128"/>
                <a:ea typeface="メイリオ" panose="020B0604030504040204" pitchFamily="50" charset="-128"/>
                <a:cs typeface="Times New Roman" panose="02020603050405020304" pitchFamily="18" charset="0"/>
              </a:rPr>
              <a:t>を押す</a:t>
            </a:r>
            <a:endParaRPr lang="ja-JP" altLang="ja-JP" sz="11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2" name="テキスト ボックス 71">
            <a:extLst>
              <a:ext uri="{FF2B5EF4-FFF2-40B4-BE49-F238E27FC236}">
                <a16:creationId xmlns:a16="http://schemas.microsoft.com/office/drawing/2014/main" id="{6A013054-7987-46D2-89A9-B09248912486}"/>
              </a:ext>
            </a:extLst>
          </p:cNvPr>
          <p:cNvSpPr txBox="1"/>
          <p:nvPr/>
        </p:nvSpPr>
        <p:spPr>
          <a:xfrm>
            <a:off x="6048224" y="1922389"/>
            <a:ext cx="540000" cy="510909"/>
          </a:xfrm>
          <a:prstGeom prst="rect">
            <a:avLst/>
          </a:prstGeom>
          <a:noFill/>
        </p:spPr>
        <p:txBody>
          <a:bodyPr wrap="square" rtlCol="0">
            <a:spAutoFit/>
          </a:bodyPr>
          <a:lstStyle/>
          <a:p>
            <a:pPr>
              <a:lnSpc>
                <a:spcPct val="80000"/>
              </a:lnSpc>
            </a:pPr>
            <a:r>
              <a:rPr lang="ja-JP" altLang="en-US" sz="3200" b="1" dirty="0">
                <a:solidFill>
                  <a:srgbClr val="009650"/>
                </a:solidFill>
                <a:latin typeface="Meiryo" charset="-128"/>
                <a:ea typeface="Meiryo" charset="-128"/>
                <a:cs typeface="Meiryo" charset="-128"/>
              </a:rPr>
              <a:t>❼</a:t>
            </a:r>
            <a:endParaRPr lang="en-US" altLang="ja-JP" sz="3200" b="1" dirty="0">
              <a:solidFill>
                <a:srgbClr val="009650"/>
              </a:solidFill>
              <a:latin typeface="Meiryo" charset="-128"/>
              <a:ea typeface="Meiryo" charset="-128"/>
              <a:cs typeface="Meiryo" charset="-128"/>
            </a:endParaRPr>
          </a:p>
        </p:txBody>
      </p:sp>
      <p:sp>
        <p:nvSpPr>
          <p:cNvPr id="138" name="正方形/長方形 137"/>
          <p:cNvSpPr/>
          <p:nvPr/>
        </p:nvSpPr>
        <p:spPr>
          <a:xfrm>
            <a:off x="4536455" y="5430896"/>
            <a:ext cx="322939" cy="3514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タイトル 1"/>
          <p:cNvSpPr>
            <a:spLocks noGrp="1"/>
          </p:cNvSpPr>
          <p:nvPr>
            <p:ph type="ctrTitle"/>
          </p:nvPr>
        </p:nvSpPr>
        <p:spPr>
          <a:xfrm>
            <a:off x="1767718" y="352952"/>
            <a:ext cx="7200000" cy="720000"/>
          </a:xfrm>
        </p:spPr>
        <p:txBody>
          <a:bodyPr vert="horz">
            <a:noAutofit/>
          </a:bodyPr>
          <a:lstStyle/>
          <a:p>
            <a:pPr>
              <a:lnSpc>
                <a:spcPct val="100000"/>
              </a:lnSpc>
            </a:pPr>
            <a:r>
              <a:rPr kumimoji="0" lang="en-US" altLang="ja-JP" sz="1800" kern="0" dirty="0"/>
              <a:t>LINE</a:t>
            </a:r>
            <a:r>
              <a:rPr kumimoji="0" lang="ja-JP" altLang="en-US" sz="1800" kern="0" dirty="0"/>
              <a:t>の設定</a:t>
            </a:r>
            <a:br>
              <a:rPr kumimoji="0" lang="ja-JP" altLang="en-US" sz="1800" kern="0" dirty="0"/>
            </a:br>
            <a:r>
              <a:rPr lang="en-US" altLang="ja-JP" dirty="0"/>
              <a:t>LINE</a:t>
            </a:r>
            <a:r>
              <a:rPr lang="ja-JP" altLang="en-US" dirty="0"/>
              <a:t>への利用登録</a:t>
            </a:r>
            <a:endParaRPr kumimoji="0" lang="ja-JP" altLang="en-US" kern="0" dirty="0"/>
          </a:p>
        </p:txBody>
      </p:sp>
      <p:grpSp>
        <p:nvGrpSpPr>
          <p:cNvPr id="53" name="図形グループ 52"/>
          <p:cNvGrpSpPr/>
          <p:nvPr/>
        </p:nvGrpSpPr>
        <p:grpSpPr>
          <a:xfrm>
            <a:off x="6702015" y="3376521"/>
            <a:ext cx="296586" cy="293005"/>
            <a:chOff x="7423697" y="3995693"/>
            <a:chExt cx="296586" cy="293005"/>
          </a:xfrm>
        </p:grpSpPr>
        <p:sp>
          <p:nvSpPr>
            <p:cNvPr id="55" name="円/楕円 54"/>
            <p:cNvSpPr/>
            <p:nvPr/>
          </p:nvSpPr>
          <p:spPr>
            <a:xfrm>
              <a:off x="742492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リーフォーム 55"/>
            <p:cNvSpPr/>
            <p:nvPr/>
          </p:nvSpPr>
          <p:spPr>
            <a:xfrm>
              <a:off x="7423697" y="3995693"/>
              <a:ext cx="296586" cy="293005"/>
            </a:xfrm>
            <a:custGeom>
              <a:avLst/>
              <a:gdLst/>
              <a:ahLst/>
              <a:cxnLst/>
              <a:rect l="l" t="t" r="r" b="b"/>
              <a:pathLst>
                <a:path w="296586" h="293005">
                  <a:moveTo>
                    <a:pt x="83995" y="53718"/>
                  </a:moveTo>
                  <a:lnTo>
                    <a:pt x="83995" y="89692"/>
                  </a:lnTo>
                  <a:lnTo>
                    <a:pt x="173361" y="89692"/>
                  </a:lnTo>
                  <a:lnTo>
                    <a:pt x="90343" y="243357"/>
                  </a:lnTo>
                  <a:lnTo>
                    <a:pt x="139666" y="243357"/>
                  </a:lnTo>
                  <a:lnTo>
                    <a:pt x="219591" y="89041"/>
                  </a:lnTo>
                  <a:lnTo>
                    <a:pt x="219591" y="53718"/>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7" name="図形グループ 56"/>
          <p:cNvGrpSpPr/>
          <p:nvPr/>
        </p:nvGrpSpPr>
        <p:grpSpPr>
          <a:xfrm>
            <a:off x="4283968" y="5168069"/>
            <a:ext cx="296586" cy="293005"/>
            <a:chOff x="6801905" y="3995693"/>
            <a:chExt cx="296586" cy="293005"/>
          </a:xfrm>
        </p:grpSpPr>
        <p:sp>
          <p:nvSpPr>
            <p:cNvPr id="58" name="円/楕円 57"/>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フリーフォーム 64"/>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7" name="図形グループ 66"/>
          <p:cNvGrpSpPr/>
          <p:nvPr/>
        </p:nvGrpSpPr>
        <p:grpSpPr>
          <a:xfrm>
            <a:off x="1346618" y="4505246"/>
            <a:ext cx="296586" cy="293005"/>
            <a:chOff x="5878361" y="3995693"/>
            <a:chExt cx="296586" cy="293005"/>
          </a:xfrm>
        </p:grpSpPr>
        <p:sp>
          <p:nvSpPr>
            <p:cNvPr id="69" name="円/楕円 68"/>
            <p:cNvSpPr/>
            <p:nvPr/>
          </p:nvSpPr>
          <p:spPr>
            <a:xfrm>
              <a:off x="587959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リーフォーム 69"/>
            <p:cNvSpPr/>
            <p:nvPr/>
          </p:nvSpPr>
          <p:spPr>
            <a:xfrm>
              <a:off x="5878361" y="399569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テキスト ボックス 13">
            <a:extLst>
              <a:ext uri="{FF2B5EF4-FFF2-40B4-BE49-F238E27FC236}">
                <a16:creationId xmlns:a16="http://schemas.microsoft.com/office/drawing/2014/main" id="{AD70B7A1-474F-2489-8576-973A780E249E}"/>
              </a:ext>
            </a:extLst>
          </p:cNvPr>
          <p:cNvSpPr txBox="1"/>
          <p:nvPr/>
        </p:nvSpPr>
        <p:spPr>
          <a:xfrm>
            <a:off x="3456080" y="1941145"/>
            <a:ext cx="1836000" cy="830997"/>
          </a:xfrm>
          <a:prstGeom prst="rect">
            <a:avLst/>
          </a:prstGeom>
          <a:noFill/>
        </p:spPr>
        <p:txBody>
          <a:bodyPr wrap="square" rtlCol="0">
            <a:spAutoFit/>
          </a:bodyPr>
          <a:lstStyle/>
          <a:p>
            <a:r>
              <a:rPr lang="ja-JP" altLang="en-US" sz="1600" b="1" kern="100" dirty="0">
                <a:latin typeface="メイリオ" panose="020B0604030504040204" pitchFamily="50" charset="-128"/>
                <a:ea typeface="メイリオ" panose="020B0604030504040204" pitchFamily="50" charset="-128"/>
                <a:cs typeface="メイリオ" panose="020B0604030504040204" pitchFamily="50" charset="-128"/>
              </a:rPr>
              <a:t>ホーム画面に戻り「メッセージ」</a:t>
            </a:r>
            <a:endParaRPr lang="en-US" altLang="ja-JP" sz="1600" b="1" kern="1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kern="100" dirty="0">
                <a:latin typeface="メイリオ" panose="020B0604030504040204" pitchFamily="50" charset="-128"/>
                <a:ea typeface="メイリオ" panose="020B0604030504040204" pitchFamily="50" charset="-128"/>
                <a:cs typeface="メイリオ" panose="020B0604030504040204" pitchFamily="50" charset="-128"/>
              </a:rPr>
              <a:t>を押す</a:t>
            </a:r>
            <a:endParaRPr lang="en-US" altLang="ja-JP" sz="1600" b="1" kern="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a:extLst>
              <a:ext uri="{FF2B5EF4-FFF2-40B4-BE49-F238E27FC236}">
                <a16:creationId xmlns:a16="http://schemas.microsoft.com/office/drawing/2014/main" id="{BA91EEE0-BA85-A25E-854C-ED42FBAD58BB}"/>
              </a:ext>
            </a:extLst>
          </p:cNvPr>
          <p:cNvSpPr/>
          <p:nvPr/>
        </p:nvSpPr>
        <p:spPr>
          <a:xfrm>
            <a:off x="6938792" y="3669526"/>
            <a:ext cx="366360" cy="11951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右 21">
            <a:extLst>
              <a:ext uri="{FF2B5EF4-FFF2-40B4-BE49-F238E27FC236}">
                <a16:creationId xmlns:a16="http://schemas.microsoft.com/office/drawing/2014/main" id="{5D2C3EC0-B2F2-B1BA-EBDC-C4C2506B9A08}"/>
              </a:ext>
            </a:extLst>
          </p:cNvPr>
          <p:cNvSpPr/>
          <p:nvPr/>
        </p:nvSpPr>
        <p:spPr>
          <a:xfrm>
            <a:off x="5712569" y="4032442"/>
            <a:ext cx="267862" cy="21880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23" name="矢印: 右 22">
            <a:extLst>
              <a:ext uri="{FF2B5EF4-FFF2-40B4-BE49-F238E27FC236}">
                <a16:creationId xmlns:a16="http://schemas.microsoft.com/office/drawing/2014/main" id="{57D3DF29-61B2-E3D9-ACC3-3E161EA38BE2}"/>
              </a:ext>
            </a:extLst>
          </p:cNvPr>
          <p:cNvSpPr/>
          <p:nvPr/>
        </p:nvSpPr>
        <p:spPr>
          <a:xfrm>
            <a:off x="2700584" y="4026762"/>
            <a:ext cx="267862" cy="21880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Tree>
    <p:extLst>
      <p:ext uri="{BB962C8B-B14F-4D97-AF65-F5344CB8AC3E}">
        <p14:creationId xmlns:p14="http://schemas.microsoft.com/office/powerpoint/2010/main" val="865791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グループ化 26">
            <a:extLst>
              <a:ext uri="{FF2B5EF4-FFF2-40B4-BE49-F238E27FC236}">
                <a16:creationId xmlns:a16="http://schemas.microsoft.com/office/drawing/2014/main" id="{8D2D17CB-ECB4-B8A4-54FB-477290CFE4D3}"/>
              </a:ext>
            </a:extLst>
          </p:cNvPr>
          <p:cNvGrpSpPr/>
          <p:nvPr/>
        </p:nvGrpSpPr>
        <p:grpSpPr>
          <a:xfrm>
            <a:off x="6174221" y="2924071"/>
            <a:ext cx="1619193" cy="2880004"/>
            <a:chOff x="6174221" y="2924071"/>
            <a:chExt cx="1619193" cy="2880004"/>
          </a:xfrm>
        </p:grpSpPr>
        <p:pic>
          <p:nvPicPr>
            <p:cNvPr id="51" name="図 50" descr="「アカウントを新規作成」ボタンのある画面の画像">
              <a:extLst>
                <a:ext uri="{FF2B5EF4-FFF2-40B4-BE49-F238E27FC236}">
                  <a16:creationId xmlns:a16="http://schemas.microsoft.com/office/drawing/2014/main" id="{A0FDE04B-11D4-4F58-AF6F-C3B429BD24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4221" y="2924071"/>
              <a:ext cx="1619193" cy="2880004"/>
            </a:xfrm>
            <a:prstGeom prst="rect">
              <a:avLst/>
            </a:prstGeom>
            <a:ln w="9525">
              <a:solidFill>
                <a:schemeClr val="tx1">
                  <a:lumMod val="50000"/>
                  <a:lumOff val="50000"/>
                </a:schemeClr>
              </a:solidFill>
            </a:ln>
          </p:spPr>
        </p:pic>
        <p:sp>
          <p:nvSpPr>
            <p:cNvPr id="21" name="正方形/長方形 20">
              <a:extLst>
                <a:ext uri="{FF2B5EF4-FFF2-40B4-BE49-F238E27FC236}">
                  <a16:creationId xmlns:a16="http://schemas.microsoft.com/office/drawing/2014/main" id="{04CFD858-9F68-CEFD-1B3E-A7DDB2831D1C}"/>
                </a:ext>
              </a:extLst>
            </p:cNvPr>
            <p:cNvSpPr/>
            <p:nvPr/>
          </p:nvSpPr>
          <p:spPr>
            <a:xfrm>
              <a:off x="6300192" y="2930103"/>
              <a:ext cx="288032" cy="71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2" name="グループ化 21">
            <a:extLst>
              <a:ext uri="{FF2B5EF4-FFF2-40B4-BE49-F238E27FC236}">
                <a16:creationId xmlns:a16="http://schemas.microsoft.com/office/drawing/2014/main" id="{E11177B7-1B09-F0F0-4EA8-D6DAA933B71A}"/>
              </a:ext>
            </a:extLst>
          </p:cNvPr>
          <p:cNvGrpSpPr/>
          <p:nvPr/>
        </p:nvGrpSpPr>
        <p:grpSpPr>
          <a:xfrm>
            <a:off x="832535" y="2780949"/>
            <a:ext cx="1515397" cy="3060000"/>
            <a:chOff x="6948264" y="3086152"/>
            <a:chExt cx="1515397" cy="3060000"/>
          </a:xfrm>
        </p:grpSpPr>
        <p:pic>
          <p:nvPicPr>
            <p:cNvPr id="23" name="図 22">
              <a:extLst>
                <a:ext uri="{FF2B5EF4-FFF2-40B4-BE49-F238E27FC236}">
                  <a16:creationId xmlns:a16="http://schemas.microsoft.com/office/drawing/2014/main" id="{B26B242C-9551-42F8-9CC6-3FF6B2D8D4A4}"/>
                </a:ext>
              </a:extLst>
            </p:cNvPr>
            <p:cNvPicPr>
              <a:picLocks noChangeAspect="1"/>
            </p:cNvPicPr>
            <p:nvPr/>
          </p:nvPicPr>
          <p:blipFill>
            <a:blip r:embed="rId5"/>
            <a:stretch>
              <a:fillRect/>
            </a:stretch>
          </p:blipFill>
          <p:spPr>
            <a:xfrm>
              <a:off x="6948264" y="3086152"/>
              <a:ext cx="1515397" cy="3060000"/>
            </a:xfrm>
            <a:prstGeom prst="rect">
              <a:avLst/>
            </a:prstGeom>
          </p:spPr>
        </p:pic>
        <p:pic>
          <p:nvPicPr>
            <p:cNvPr id="24" name="図 23" descr="グラフィカル ユーザー インターフェイス, アプリケーション&#10;&#10;自動的に生成された説明">
              <a:extLst>
                <a:ext uri="{FF2B5EF4-FFF2-40B4-BE49-F238E27FC236}">
                  <a16:creationId xmlns:a16="http://schemas.microsoft.com/office/drawing/2014/main" id="{31C592C5-EE68-5761-56C2-59AEE69E9F5C}"/>
                </a:ext>
              </a:extLst>
            </p:cNvPr>
            <p:cNvPicPr>
              <a:picLocks noChangeAspect="1"/>
            </p:cNvPicPr>
            <p:nvPr/>
          </p:nvPicPr>
          <p:blipFill>
            <a:blip r:embed="rId6"/>
            <a:stretch>
              <a:fillRect/>
            </a:stretch>
          </p:blipFill>
          <p:spPr>
            <a:xfrm>
              <a:off x="7034561" y="3423249"/>
              <a:ext cx="1329668" cy="2365036"/>
            </a:xfrm>
            <a:prstGeom prst="rect">
              <a:avLst/>
            </a:prstGeom>
          </p:spPr>
        </p:pic>
      </p:gr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7" imgW="554" imgH="551" progId="TCLayout.ActiveDocument.1">
                  <p:embed/>
                </p:oleObj>
              </mc:Choice>
              <mc:Fallback>
                <p:oleObj name="think-cell スライド" r:id="rId7"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22603"/>
            <a:ext cx="8384676" cy="360000"/>
          </a:xfrm>
        </p:spPr>
        <p:txBody>
          <a:bodyPr>
            <a:noAutofit/>
          </a:bodyPr>
          <a:lstStyle/>
          <a:p>
            <a:r>
              <a:rPr lang="ja-JP" altLang="en-US" dirty="0"/>
              <a:t>まず最初に</a:t>
            </a:r>
            <a:r>
              <a:rPr lang="en-US" altLang="ja-JP" dirty="0"/>
              <a:t>LINE</a:t>
            </a:r>
            <a:r>
              <a:rPr lang="ja-JP" altLang="en-US" dirty="0"/>
              <a:t>へのアカウント登録をしましょう。</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1-C</a:t>
            </a:r>
            <a:endParaRPr lang="en-US" sz="3600" dirty="0"/>
          </a:p>
        </p:txBody>
      </p:sp>
      <p:sp>
        <p:nvSpPr>
          <p:cNvPr id="52" name="テキスト ボックス 51">
            <a:extLst>
              <a:ext uri="{FF2B5EF4-FFF2-40B4-BE49-F238E27FC236}">
                <a16:creationId xmlns:a16="http://schemas.microsoft.com/office/drawing/2014/main" id="{6A013054-7987-46D2-89A9-B09248912486}"/>
              </a:ext>
            </a:extLst>
          </p:cNvPr>
          <p:cNvSpPr txBox="1"/>
          <p:nvPr/>
        </p:nvSpPr>
        <p:spPr>
          <a:xfrm>
            <a:off x="3383513" y="1901493"/>
            <a:ext cx="1980000" cy="584775"/>
          </a:xfrm>
          <a:prstGeom prst="rect">
            <a:avLst/>
          </a:prstGeom>
          <a:noFill/>
        </p:spPr>
        <p:txBody>
          <a:bodyPr wrap="square" rtlCol="0">
            <a:spAutoFit/>
          </a:bodyPr>
          <a:lstStyle/>
          <a:p>
            <a:r>
              <a:rPr lang="en-US" altLang="ja-JP" sz="1600" b="1" kern="100" dirty="0">
                <a:latin typeface="メイリオ" panose="020B0604030504040204" pitchFamily="50" charset="-128"/>
                <a:ea typeface="メイリオ" panose="020B0604030504040204" pitchFamily="50" charset="-128"/>
                <a:cs typeface="メイリオ" panose="020B0604030504040204" pitchFamily="50" charset="-128"/>
              </a:rPr>
              <a:t>LINE</a:t>
            </a:r>
            <a:r>
              <a:rPr lang="ja-JP" altLang="en-US" sz="1600" b="1" kern="100" dirty="0">
                <a:latin typeface="メイリオ" panose="020B0604030504040204" pitchFamily="50" charset="-128"/>
                <a:ea typeface="メイリオ" panose="020B0604030504040204" pitchFamily="50" charset="-128"/>
                <a:cs typeface="メイリオ" panose="020B0604030504040204" pitchFamily="50" charset="-128"/>
              </a:rPr>
              <a:t>の画面で</a:t>
            </a:r>
            <a:endParaRPr lang="en-US" altLang="ja-JP" sz="1600" b="1" kern="1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kern="100" dirty="0">
                <a:latin typeface="メイリオ" panose="020B0604030504040204" pitchFamily="50" charset="-128"/>
                <a:ea typeface="メイリオ" panose="020B0604030504040204" pitchFamily="50" charset="-128"/>
                <a:cs typeface="メイリオ" panose="020B0604030504040204" pitchFamily="50" charset="-128"/>
              </a:rPr>
              <a:t>認証</a:t>
            </a:r>
            <a:r>
              <a:rPr lang="ja-JP" altLang="ja-JP" sz="1600" b="1" kern="100" dirty="0">
                <a:latin typeface="メイリオ" panose="020B0604030504040204" pitchFamily="50" charset="-128"/>
                <a:ea typeface="メイリオ" panose="020B0604030504040204" pitchFamily="50" charset="-128"/>
                <a:cs typeface="メイリオ" panose="020B0604030504040204" pitchFamily="50" charset="-128"/>
              </a:rPr>
              <a:t>番号を入力</a:t>
            </a:r>
            <a:endParaRPr lang="ja-JP" altLang="en-US" sz="1600" b="1" dirty="0">
              <a:latin typeface="メイリオ" panose="020B0604030504040204" pitchFamily="50" charset="-128"/>
              <a:ea typeface="メイリオ" panose="020B0604030504040204" pitchFamily="50" charset="-128"/>
            </a:endParaRPr>
          </a:p>
        </p:txBody>
      </p:sp>
      <p:sp>
        <p:nvSpPr>
          <p:cNvPr id="79" name="テキスト ボックス 78">
            <a:extLst>
              <a:ext uri="{FF2B5EF4-FFF2-40B4-BE49-F238E27FC236}">
                <a16:creationId xmlns:a16="http://schemas.microsoft.com/office/drawing/2014/main" id="{6A013054-7987-46D2-89A9-B09248912486}"/>
              </a:ext>
            </a:extLst>
          </p:cNvPr>
          <p:cNvSpPr txBox="1"/>
          <p:nvPr/>
        </p:nvSpPr>
        <p:spPr>
          <a:xfrm>
            <a:off x="6226217" y="1899026"/>
            <a:ext cx="1980000" cy="584775"/>
          </a:xfrm>
          <a:prstGeom prst="rect">
            <a:avLst/>
          </a:prstGeom>
          <a:noFill/>
        </p:spPr>
        <p:txBody>
          <a:bodyPr wrap="square" rtlCol="0">
            <a:spAutoFit/>
          </a:bodyPr>
          <a:lstStyle/>
          <a:p>
            <a:r>
              <a:rPr lang="en-US" altLang="ja-JP" sz="1600" b="1" spc="6" dirty="0">
                <a:latin typeface="メイリオ" panose="020B0604030504040204" pitchFamily="50" charset="-128"/>
                <a:ea typeface="メイリオ" panose="020B0604030504040204" pitchFamily="50" charset="-128"/>
                <a:cs typeface="AoyagiKouzanFontT"/>
              </a:rPr>
              <a:t>｢</a:t>
            </a:r>
            <a:r>
              <a:rPr lang="ja-JP" altLang="en-US" sz="1600" b="1" dirty="0">
                <a:latin typeface="メイリオ" panose="020B0604030504040204" pitchFamily="50" charset="-128"/>
                <a:ea typeface="メイリオ" panose="020B0604030504040204" pitchFamily="50" charset="-128"/>
              </a:rPr>
              <a:t>アカウントを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新規作成</a:t>
            </a:r>
            <a:r>
              <a:rPr lang="en-US" altLang="ja-JP" sz="1600" b="1" dirty="0">
                <a:latin typeface="メイリオ" panose="020B0604030504040204" pitchFamily="50" charset="-128"/>
                <a:ea typeface="メイリオ" panose="020B0604030504040204" pitchFamily="50" charset="-128"/>
                <a:cs typeface="AoyagiKouzanFontT"/>
              </a:rPr>
              <a:t>｣</a:t>
            </a:r>
            <a:r>
              <a:rPr lang="ja-JP" altLang="en-US" sz="1600" b="1" dirty="0">
                <a:latin typeface="メイリオ" panose="020B0604030504040204" pitchFamily="50" charset="-128"/>
                <a:ea typeface="メイリオ" panose="020B0604030504040204" pitchFamily="50" charset="-128"/>
                <a:cs typeface="AoyagiKouzanFontT"/>
              </a:rPr>
              <a:t>を押す</a:t>
            </a:r>
            <a:endParaRPr lang="ja-JP" altLang="en-US" sz="1600" b="1" dirty="0">
              <a:latin typeface="メイリオ" panose="020B0604030504040204" pitchFamily="50" charset="-128"/>
              <a:ea typeface="メイリオ" panose="020B0604030504040204" pitchFamily="50" charset="-128"/>
            </a:endParaRPr>
          </a:p>
        </p:txBody>
      </p:sp>
      <p:sp>
        <p:nvSpPr>
          <p:cNvPr id="80" name="テキスト ボックス 79">
            <a:extLst>
              <a:ext uri="{FF2B5EF4-FFF2-40B4-BE49-F238E27FC236}">
                <a16:creationId xmlns:a16="http://schemas.microsoft.com/office/drawing/2014/main" id="{6A013054-7987-46D2-89A9-B09248912486}"/>
              </a:ext>
            </a:extLst>
          </p:cNvPr>
          <p:cNvSpPr txBox="1"/>
          <p:nvPr/>
        </p:nvSpPr>
        <p:spPr>
          <a:xfrm>
            <a:off x="2724686" y="1901493"/>
            <a:ext cx="540000" cy="510909"/>
          </a:xfrm>
          <a:prstGeom prst="rect">
            <a:avLst/>
          </a:prstGeom>
          <a:noFill/>
        </p:spPr>
        <p:txBody>
          <a:bodyPr wrap="square" rtlCol="0">
            <a:spAutoFit/>
          </a:bodyPr>
          <a:lstStyle/>
          <a:p>
            <a:pPr>
              <a:lnSpc>
                <a:spcPct val="80000"/>
              </a:lnSpc>
            </a:pPr>
            <a:r>
              <a:rPr lang="ja-JP" altLang="en-US" sz="3200" b="1" dirty="0">
                <a:solidFill>
                  <a:srgbClr val="009650"/>
                </a:solidFill>
                <a:latin typeface="Meiryo" charset="-128"/>
                <a:ea typeface="Meiryo" charset="-128"/>
                <a:cs typeface="Meiryo" charset="-128"/>
              </a:rPr>
              <a:t>❾</a:t>
            </a:r>
            <a:endParaRPr lang="en-US" altLang="ja-JP" sz="3200" b="1" dirty="0">
              <a:solidFill>
                <a:srgbClr val="009650"/>
              </a:solidFill>
              <a:latin typeface="Meiryo" charset="-128"/>
              <a:ea typeface="Meiryo" charset="-128"/>
              <a:cs typeface="Meiryo" charset="-128"/>
            </a:endParaRPr>
          </a:p>
        </p:txBody>
      </p:sp>
      <p:sp>
        <p:nvSpPr>
          <p:cNvPr id="134" name="正方形/長方形 133"/>
          <p:cNvSpPr/>
          <p:nvPr/>
        </p:nvSpPr>
        <p:spPr>
          <a:xfrm>
            <a:off x="1894229" y="3222319"/>
            <a:ext cx="301507" cy="29059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6404271" y="5361995"/>
            <a:ext cx="1218121" cy="324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タイトル 1"/>
          <p:cNvSpPr>
            <a:spLocks noGrp="1"/>
          </p:cNvSpPr>
          <p:nvPr>
            <p:ph type="ctrTitle"/>
          </p:nvPr>
        </p:nvSpPr>
        <p:spPr>
          <a:xfrm>
            <a:off x="1767718" y="352952"/>
            <a:ext cx="7200000" cy="720000"/>
          </a:xfrm>
        </p:spPr>
        <p:txBody>
          <a:bodyPr vert="horz">
            <a:noAutofit/>
          </a:bodyPr>
          <a:lstStyle/>
          <a:p>
            <a:pPr>
              <a:lnSpc>
                <a:spcPct val="100000"/>
              </a:lnSpc>
            </a:pPr>
            <a:r>
              <a:rPr kumimoji="0" lang="en-US" altLang="ja-JP" sz="1800" kern="0" dirty="0"/>
              <a:t>LINE</a:t>
            </a:r>
            <a:r>
              <a:rPr kumimoji="0" lang="ja-JP" altLang="en-US" sz="1800" kern="0" dirty="0"/>
              <a:t>の設定</a:t>
            </a:r>
            <a:br>
              <a:rPr kumimoji="0" lang="ja-JP" altLang="en-US" sz="1800" kern="0" dirty="0"/>
            </a:br>
            <a:r>
              <a:rPr lang="en-US" altLang="ja-JP" dirty="0"/>
              <a:t>LINE</a:t>
            </a:r>
            <a:r>
              <a:rPr lang="ja-JP" altLang="en-US" dirty="0"/>
              <a:t>への利用登録</a:t>
            </a:r>
            <a:endParaRPr kumimoji="0" lang="ja-JP" altLang="en-US" kern="0" dirty="0"/>
          </a:p>
        </p:txBody>
      </p:sp>
      <p:sp>
        <p:nvSpPr>
          <p:cNvPr id="78" name="テキスト ボックス 77">
            <a:extLst>
              <a:ext uri="{FF2B5EF4-FFF2-40B4-BE49-F238E27FC236}">
                <a16:creationId xmlns:a16="http://schemas.microsoft.com/office/drawing/2014/main" id="{02F1AC9D-B376-47D0-800A-E9AF99F8F2A3}"/>
              </a:ext>
            </a:extLst>
          </p:cNvPr>
          <p:cNvSpPr txBox="1"/>
          <p:nvPr/>
        </p:nvSpPr>
        <p:spPr>
          <a:xfrm>
            <a:off x="4521858" y="6015571"/>
            <a:ext cx="3708000" cy="276999"/>
          </a:xfrm>
          <a:prstGeom prst="rect">
            <a:avLst/>
          </a:prstGeom>
          <a:noFill/>
        </p:spPr>
        <p:txBody>
          <a:bodyPr wrap="square">
            <a:spAutoFit/>
          </a:bodyPr>
          <a:lstStyle/>
          <a:p>
            <a:r>
              <a:rPr lang="ja-JP" altLang="en-US" sz="1200" b="1" kern="100" dirty="0">
                <a:effectLst/>
                <a:latin typeface="メイリオ" panose="020B0604030504040204" pitchFamily="50" charset="-128"/>
                <a:ea typeface="メイリオ" panose="020B0604030504040204" pitchFamily="50" charset="-128"/>
                <a:cs typeface="メイリオ" panose="020B0604030504040204" pitchFamily="50" charset="-128"/>
              </a:rPr>
              <a:t>アカウントの新規登録画</a:t>
            </a:r>
            <a:r>
              <a:rPr lang="ja-JP" altLang="en-US" sz="1200" b="1" kern="100" spc="-500" dirty="0">
                <a:effectLst/>
                <a:latin typeface="メイリオ" panose="020B0604030504040204" pitchFamily="50" charset="-128"/>
                <a:ea typeface="メイリオ" panose="020B0604030504040204" pitchFamily="50" charset="-128"/>
                <a:cs typeface="メイリオ" panose="020B0604030504040204" pitchFamily="50" charset="-128"/>
              </a:rPr>
              <a:t>面</a:t>
            </a:r>
            <a:r>
              <a:rPr lang="ja-JP" altLang="en-US" sz="1200" b="1" kern="100" dirty="0">
                <a:effectLst/>
                <a:latin typeface="メイリオ" panose="020B0604030504040204" pitchFamily="50" charset="-128"/>
                <a:ea typeface="メイリオ" panose="020B0604030504040204" pitchFamily="50" charset="-128"/>
                <a:cs typeface="メイリオ" panose="020B0604030504040204" pitchFamily="50" charset="-128"/>
              </a:rPr>
              <a:t>（次ペ</a:t>
            </a:r>
            <a:r>
              <a:rPr lang="ja-JP" altLang="en-US" sz="1200" b="1" kern="100" dirty="0">
                <a:latin typeface="メイリオ" panose="020B0604030504040204" pitchFamily="50" charset="-128"/>
                <a:ea typeface="メイリオ" panose="020B0604030504040204" pitchFamily="50" charset="-128"/>
                <a:cs typeface="メイリオ" panose="020B0604030504040204" pitchFamily="50" charset="-128"/>
              </a:rPr>
              <a:t>ージ</a:t>
            </a:r>
            <a:r>
              <a:rPr lang="ja-JP" altLang="en-US" sz="1200" b="1" kern="100" spc="-5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kern="100" dirty="0">
                <a:latin typeface="メイリオ" panose="020B0604030504040204" pitchFamily="50" charset="-128"/>
                <a:ea typeface="メイリオ" panose="020B0604030504040204" pitchFamily="50" charset="-128"/>
                <a:cs typeface="メイリオ" panose="020B0604030504040204" pitchFamily="50" charset="-128"/>
              </a:rPr>
              <a:t>へ</a:t>
            </a:r>
            <a:r>
              <a:rPr lang="ja-JP" altLang="en-US" sz="1200" b="1" kern="100" dirty="0">
                <a:effectLst/>
                <a:latin typeface="メイリオ" panose="020B0604030504040204" pitchFamily="50" charset="-128"/>
                <a:ea typeface="メイリオ" panose="020B0604030504040204" pitchFamily="50" charset="-128"/>
                <a:cs typeface="メイリオ" panose="020B0604030504040204" pitchFamily="50" charset="-128"/>
              </a:rPr>
              <a:t>続きます</a:t>
            </a:r>
            <a:endParaRPr lang="ja-JP" altLang="en-US" sz="1200" b="1" dirty="0">
              <a:latin typeface="メイリオ" panose="020B0604030504040204" pitchFamily="50" charset="-128"/>
              <a:ea typeface="メイリオ" panose="020B0604030504040204" pitchFamily="50" charset="-128"/>
            </a:endParaRPr>
          </a:p>
        </p:txBody>
      </p:sp>
      <p:sp>
        <p:nvSpPr>
          <p:cNvPr id="86" name="矢印: 右 70">
            <a:extLst>
              <a:ext uri="{FF2B5EF4-FFF2-40B4-BE49-F238E27FC236}">
                <a16:creationId xmlns:a16="http://schemas.microsoft.com/office/drawing/2014/main" id="{77ED0E41-8824-428F-9479-CDAC2BA3CC83}"/>
              </a:ext>
            </a:extLst>
          </p:cNvPr>
          <p:cNvSpPr/>
          <p:nvPr/>
        </p:nvSpPr>
        <p:spPr>
          <a:xfrm>
            <a:off x="8083763" y="6015571"/>
            <a:ext cx="360000" cy="216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5" name="図形グループ 44"/>
          <p:cNvGrpSpPr/>
          <p:nvPr/>
        </p:nvGrpSpPr>
        <p:grpSpPr>
          <a:xfrm>
            <a:off x="1687135" y="2985926"/>
            <a:ext cx="296586" cy="293005"/>
            <a:chOff x="8127785" y="3995693"/>
            <a:chExt cx="296586" cy="293005"/>
          </a:xfrm>
        </p:grpSpPr>
        <p:sp>
          <p:nvSpPr>
            <p:cNvPr id="46" name="円/楕円 45"/>
            <p:cNvSpPr/>
            <p:nvPr/>
          </p:nvSpPr>
          <p:spPr>
            <a:xfrm>
              <a:off x="812901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46"/>
            <p:cNvSpPr/>
            <p:nvPr/>
          </p:nvSpPr>
          <p:spPr>
            <a:xfrm>
              <a:off x="8127785" y="3995693"/>
              <a:ext cx="296586" cy="293005"/>
            </a:xfrm>
            <a:custGeom>
              <a:avLst/>
              <a:gdLst/>
              <a:ahLst/>
              <a:cxnLst/>
              <a:rect l="l" t="t" r="r" b="b"/>
              <a:pathLst>
                <a:path w="296586" h="293005">
                  <a:moveTo>
                    <a:pt x="134945" y="154642"/>
                  </a:moveTo>
                  <a:lnTo>
                    <a:pt x="158874" y="164409"/>
                  </a:lnTo>
                  <a:cubicBezTo>
                    <a:pt x="170920" y="169292"/>
                    <a:pt x="176943" y="177160"/>
                    <a:pt x="176943" y="188012"/>
                  </a:cubicBezTo>
                  <a:cubicBezTo>
                    <a:pt x="176943" y="195608"/>
                    <a:pt x="174419" y="201631"/>
                    <a:pt x="169373" y="206080"/>
                  </a:cubicBezTo>
                  <a:cubicBezTo>
                    <a:pt x="164327" y="210530"/>
                    <a:pt x="157517" y="212754"/>
                    <a:pt x="148944" y="212754"/>
                  </a:cubicBezTo>
                  <a:cubicBezTo>
                    <a:pt x="140588" y="212754"/>
                    <a:pt x="133670" y="210150"/>
                    <a:pt x="128190" y="204941"/>
                  </a:cubicBezTo>
                  <a:cubicBezTo>
                    <a:pt x="122709" y="199732"/>
                    <a:pt x="119969" y="193004"/>
                    <a:pt x="119969" y="184756"/>
                  </a:cubicBezTo>
                  <a:cubicBezTo>
                    <a:pt x="119969" y="171625"/>
                    <a:pt x="124961" y="161587"/>
                    <a:pt x="134945" y="154642"/>
                  </a:cubicBezTo>
                  <a:close/>
                  <a:moveTo>
                    <a:pt x="148619" y="78298"/>
                  </a:moveTo>
                  <a:cubicBezTo>
                    <a:pt x="156215" y="78298"/>
                    <a:pt x="162292" y="80305"/>
                    <a:pt x="166850" y="84320"/>
                  </a:cubicBezTo>
                  <a:cubicBezTo>
                    <a:pt x="171408" y="88336"/>
                    <a:pt x="173687" y="93219"/>
                    <a:pt x="173687" y="98971"/>
                  </a:cubicBezTo>
                  <a:cubicBezTo>
                    <a:pt x="173687" y="109714"/>
                    <a:pt x="169238" y="118504"/>
                    <a:pt x="160339" y="125341"/>
                  </a:cubicBezTo>
                  <a:lnTo>
                    <a:pt x="137550" y="116388"/>
                  </a:lnTo>
                  <a:cubicBezTo>
                    <a:pt x="128651" y="112916"/>
                    <a:pt x="124202" y="106676"/>
                    <a:pt x="124202" y="97668"/>
                  </a:cubicBezTo>
                  <a:cubicBezTo>
                    <a:pt x="124202" y="91917"/>
                    <a:pt x="126535" y="87250"/>
                    <a:pt x="131201" y="83669"/>
                  </a:cubicBezTo>
                  <a:cubicBezTo>
                    <a:pt x="135868" y="80088"/>
                    <a:pt x="141673" y="78298"/>
                    <a:pt x="148619" y="78298"/>
                  </a:cubicBezTo>
                  <a:close/>
                  <a:moveTo>
                    <a:pt x="148619" y="46718"/>
                  </a:moveTo>
                  <a:cubicBezTo>
                    <a:pt x="129736" y="46718"/>
                    <a:pt x="114191" y="51601"/>
                    <a:pt x="101982" y="61368"/>
                  </a:cubicBezTo>
                  <a:cubicBezTo>
                    <a:pt x="89773" y="71135"/>
                    <a:pt x="83669" y="83669"/>
                    <a:pt x="83669" y="98971"/>
                  </a:cubicBezTo>
                  <a:cubicBezTo>
                    <a:pt x="83669" y="116225"/>
                    <a:pt x="92785" y="128922"/>
                    <a:pt x="111016" y="137061"/>
                  </a:cubicBezTo>
                  <a:lnTo>
                    <a:pt x="111016" y="139340"/>
                  </a:lnTo>
                  <a:cubicBezTo>
                    <a:pt x="102009" y="142921"/>
                    <a:pt x="94413" y="148836"/>
                    <a:pt x="88227" y="157083"/>
                  </a:cubicBezTo>
                  <a:cubicBezTo>
                    <a:pt x="81390" y="166199"/>
                    <a:pt x="77972" y="176292"/>
                    <a:pt x="77972" y="187361"/>
                  </a:cubicBezTo>
                  <a:cubicBezTo>
                    <a:pt x="77972" y="204724"/>
                    <a:pt x="84266" y="218777"/>
                    <a:pt x="96854" y="229521"/>
                  </a:cubicBezTo>
                  <a:cubicBezTo>
                    <a:pt x="109768" y="240698"/>
                    <a:pt x="127023" y="246287"/>
                    <a:pt x="148619" y="246287"/>
                  </a:cubicBezTo>
                  <a:cubicBezTo>
                    <a:pt x="168587" y="246287"/>
                    <a:pt x="185353" y="240590"/>
                    <a:pt x="198918" y="229195"/>
                  </a:cubicBezTo>
                  <a:cubicBezTo>
                    <a:pt x="212483" y="217801"/>
                    <a:pt x="219266" y="203422"/>
                    <a:pt x="219266" y="186058"/>
                  </a:cubicBezTo>
                  <a:cubicBezTo>
                    <a:pt x="219266" y="174772"/>
                    <a:pt x="215793" y="165060"/>
                    <a:pt x="208848" y="156921"/>
                  </a:cubicBezTo>
                  <a:cubicBezTo>
                    <a:pt x="202770" y="149867"/>
                    <a:pt x="194794" y="144766"/>
                    <a:pt x="184919" y="141619"/>
                  </a:cubicBezTo>
                  <a:lnTo>
                    <a:pt x="184919" y="139991"/>
                  </a:lnTo>
                  <a:cubicBezTo>
                    <a:pt x="194035" y="136519"/>
                    <a:pt x="201278" y="130984"/>
                    <a:pt x="206650" y="123388"/>
                  </a:cubicBezTo>
                  <a:cubicBezTo>
                    <a:pt x="212022" y="115791"/>
                    <a:pt x="214708" y="107218"/>
                    <a:pt x="214708" y="97668"/>
                  </a:cubicBezTo>
                  <a:cubicBezTo>
                    <a:pt x="214708" y="82259"/>
                    <a:pt x="208685" y="69914"/>
                    <a:pt x="196639" y="60636"/>
                  </a:cubicBezTo>
                  <a:cubicBezTo>
                    <a:pt x="184593" y="51357"/>
                    <a:pt x="168587" y="46718"/>
                    <a:pt x="148619" y="46718"/>
                  </a:cubicBezTo>
                  <a:close/>
                  <a:moveTo>
                    <a:pt x="148619" y="0"/>
                  </a:moveTo>
                  <a:cubicBezTo>
                    <a:pt x="189422" y="0"/>
                    <a:pt x="224285" y="14162"/>
                    <a:pt x="253205" y="42486"/>
                  </a:cubicBezTo>
                  <a:cubicBezTo>
                    <a:pt x="282126" y="70810"/>
                    <a:pt x="296586" y="105211"/>
                    <a:pt x="296586" y="145689"/>
                  </a:cubicBezTo>
                  <a:cubicBezTo>
                    <a:pt x="296586" y="186275"/>
                    <a:pt x="282044"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5" name="円/楕円 54"/>
          <p:cNvSpPr/>
          <p:nvPr/>
        </p:nvSpPr>
        <p:spPr>
          <a:xfrm>
            <a:off x="6153913" y="5140916"/>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a:extLst>
              <a:ext uri="{FF2B5EF4-FFF2-40B4-BE49-F238E27FC236}">
                <a16:creationId xmlns:a16="http://schemas.microsoft.com/office/drawing/2014/main" id="{8F5A65A3-A1AB-EF03-0222-7570D35AFBC6}"/>
              </a:ext>
            </a:extLst>
          </p:cNvPr>
          <p:cNvPicPr>
            <a:picLocks noChangeAspect="1"/>
          </p:cNvPicPr>
          <p:nvPr/>
        </p:nvPicPr>
        <p:blipFill>
          <a:blip r:embed="rId9"/>
          <a:stretch>
            <a:fillRect/>
          </a:stretch>
        </p:blipFill>
        <p:spPr>
          <a:xfrm>
            <a:off x="3475201" y="2968130"/>
            <a:ext cx="1556420" cy="2649440"/>
          </a:xfrm>
          <a:prstGeom prst="rect">
            <a:avLst/>
          </a:prstGeom>
          <a:ln>
            <a:solidFill>
              <a:schemeClr val="tx1"/>
            </a:solidFill>
          </a:ln>
        </p:spPr>
      </p:pic>
      <p:sp>
        <p:nvSpPr>
          <p:cNvPr id="9" name="テキスト ボックス 8">
            <a:extLst>
              <a:ext uri="{FF2B5EF4-FFF2-40B4-BE49-F238E27FC236}">
                <a16:creationId xmlns:a16="http://schemas.microsoft.com/office/drawing/2014/main" id="{A39E74A4-160A-6493-0686-53CA9A50A787}"/>
              </a:ext>
            </a:extLst>
          </p:cNvPr>
          <p:cNvSpPr txBox="1"/>
          <p:nvPr/>
        </p:nvSpPr>
        <p:spPr>
          <a:xfrm>
            <a:off x="269995" y="1908573"/>
            <a:ext cx="540000" cy="510909"/>
          </a:xfrm>
          <a:prstGeom prst="rect">
            <a:avLst/>
          </a:prstGeom>
          <a:noFill/>
        </p:spPr>
        <p:txBody>
          <a:bodyPr wrap="square" rtlCol="0">
            <a:spAutoFit/>
          </a:bodyPr>
          <a:lstStyle/>
          <a:p>
            <a:pPr>
              <a:lnSpc>
                <a:spcPct val="80000"/>
              </a:lnSpc>
            </a:pPr>
            <a:r>
              <a:rPr lang="ja-JP" altLang="en-US" sz="3200" b="1" dirty="0">
                <a:solidFill>
                  <a:srgbClr val="009650"/>
                </a:solidFill>
                <a:latin typeface="Meiryo" charset="-128"/>
                <a:ea typeface="Meiryo" charset="-128"/>
                <a:cs typeface="Meiryo" charset="-128"/>
              </a:rPr>
              <a:t>❽</a:t>
            </a:r>
            <a:endParaRPr lang="en-US" altLang="ja-JP" sz="3200" b="1" dirty="0">
              <a:solidFill>
                <a:srgbClr val="009650"/>
              </a:solidFill>
              <a:latin typeface="Meiryo" charset="-128"/>
              <a:ea typeface="Meiryo" charset="-128"/>
              <a:cs typeface="Meiryo" charset="-128"/>
            </a:endParaRPr>
          </a:p>
        </p:txBody>
      </p:sp>
      <p:sp>
        <p:nvSpPr>
          <p:cNvPr id="25" name="テキスト ボックス 24">
            <a:extLst>
              <a:ext uri="{FF2B5EF4-FFF2-40B4-BE49-F238E27FC236}">
                <a16:creationId xmlns:a16="http://schemas.microsoft.com/office/drawing/2014/main" id="{3AC15AB0-C283-574A-6CA3-A0E98A1A792C}"/>
              </a:ext>
            </a:extLst>
          </p:cNvPr>
          <p:cNvSpPr txBox="1"/>
          <p:nvPr/>
        </p:nvSpPr>
        <p:spPr>
          <a:xfrm>
            <a:off x="755051" y="1903248"/>
            <a:ext cx="2172258" cy="584775"/>
          </a:xfrm>
          <a:prstGeom prst="rect">
            <a:avLst/>
          </a:prstGeom>
          <a:noFill/>
        </p:spPr>
        <p:txBody>
          <a:bodyPr wrap="square" rtlCol="0">
            <a:spAutoFit/>
          </a:bodyPr>
          <a:lstStyle/>
          <a:p>
            <a:r>
              <a:rPr lang="ja-JP" altLang="en-US" sz="1600" b="1" kern="100" dirty="0">
                <a:latin typeface="メイリオ" panose="020B0604030504040204" pitchFamily="50" charset="-128"/>
                <a:ea typeface="メイリオ" panose="020B0604030504040204" pitchFamily="50" charset="-128"/>
                <a:cs typeface="メイリオ" panose="020B0604030504040204" pitchFamily="50" charset="-128"/>
              </a:rPr>
              <a:t>ホーム画面に戻り「</a:t>
            </a:r>
            <a:r>
              <a:rPr lang="en-US" altLang="ja-JP" sz="1600" b="1" kern="100" dirty="0">
                <a:latin typeface="メイリオ" panose="020B0604030504040204" pitchFamily="50" charset="-128"/>
                <a:ea typeface="メイリオ" panose="020B0604030504040204" pitchFamily="50" charset="-128"/>
                <a:cs typeface="メイリオ" panose="020B0604030504040204" pitchFamily="50" charset="-128"/>
              </a:rPr>
              <a:t>LINE</a:t>
            </a:r>
            <a:r>
              <a:rPr lang="ja-JP" altLang="en-US" sz="1600" b="1" kern="100" dirty="0">
                <a:latin typeface="メイリオ" panose="020B0604030504040204" pitchFamily="50" charset="-128"/>
                <a:ea typeface="メイリオ" panose="020B0604030504040204" pitchFamily="50" charset="-128"/>
                <a:cs typeface="メイリオ" panose="020B0604030504040204" pitchFamily="50" charset="-128"/>
              </a:rPr>
              <a:t>」を押す</a:t>
            </a:r>
            <a:endParaRPr lang="en-US" altLang="ja-JP" sz="1600" b="1" kern="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25">
            <a:extLst>
              <a:ext uri="{FF2B5EF4-FFF2-40B4-BE49-F238E27FC236}">
                <a16:creationId xmlns:a16="http://schemas.microsoft.com/office/drawing/2014/main" id="{11C61F5E-F3BF-8EAE-D04C-3FF78C42DFB4}"/>
              </a:ext>
            </a:extLst>
          </p:cNvPr>
          <p:cNvSpPr txBox="1"/>
          <p:nvPr/>
        </p:nvSpPr>
        <p:spPr>
          <a:xfrm>
            <a:off x="5681333" y="1901493"/>
            <a:ext cx="540000" cy="510909"/>
          </a:xfrm>
          <a:prstGeom prst="rect">
            <a:avLst/>
          </a:prstGeom>
          <a:noFill/>
        </p:spPr>
        <p:txBody>
          <a:bodyPr wrap="square" rtlCol="0">
            <a:spAutoFit/>
          </a:bodyPr>
          <a:lstStyle/>
          <a:p>
            <a:pPr>
              <a:lnSpc>
                <a:spcPct val="80000"/>
              </a:lnSpc>
            </a:pPr>
            <a:r>
              <a:rPr lang="ja-JP" altLang="en-US" sz="3200" b="1" dirty="0">
                <a:solidFill>
                  <a:srgbClr val="009650"/>
                </a:solidFill>
                <a:latin typeface="Meiryo" charset="-128"/>
                <a:ea typeface="Meiryo" charset="-128"/>
                <a:cs typeface="Meiryo" charset="-128"/>
              </a:rPr>
              <a:t>➓</a:t>
            </a:r>
            <a:endParaRPr lang="en-US" altLang="ja-JP" sz="3200" b="1" dirty="0">
              <a:solidFill>
                <a:srgbClr val="009650"/>
              </a:solidFill>
              <a:latin typeface="Meiryo" charset="-128"/>
              <a:ea typeface="Meiryo" charset="-128"/>
              <a:cs typeface="Meiryo" charset="-128"/>
            </a:endParaRPr>
          </a:p>
        </p:txBody>
      </p:sp>
      <p:sp>
        <p:nvSpPr>
          <p:cNvPr id="30" name="テキスト ボックス 29">
            <a:extLst>
              <a:ext uri="{FF2B5EF4-FFF2-40B4-BE49-F238E27FC236}">
                <a16:creationId xmlns:a16="http://schemas.microsoft.com/office/drawing/2014/main" id="{DB1FA8AC-FEC9-6CA7-C043-29A76B4BD46C}"/>
              </a:ext>
            </a:extLst>
          </p:cNvPr>
          <p:cNvSpPr txBox="1"/>
          <p:nvPr/>
        </p:nvSpPr>
        <p:spPr>
          <a:xfrm>
            <a:off x="6084168" y="5082686"/>
            <a:ext cx="434855" cy="461665"/>
          </a:xfrm>
          <a:prstGeom prst="rect">
            <a:avLst/>
          </a:prstGeom>
          <a:noFill/>
        </p:spPr>
        <p:txBody>
          <a:bodyPr wrap="square" rtlCol="0">
            <a:spAutoFit/>
          </a:bodyPr>
          <a:lstStyle/>
          <a:p>
            <a:r>
              <a:rPr kumimoji="1" lang="ja-JP" altLang="en-US" sz="2400" dirty="0">
                <a:solidFill>
                  <a:srgbClr val="009650"/>
                </a:solidFill>
              </a:rPr>
              <a:t>➓</a:t>
            </a:r>
          </a:p>
        </p:txBody>
      </p:sp>
      <p:grpSp>
        <p:nvGrpSpPr>
          <p:cNvPr id="32" name="グループ化 31">
            <a:extLst>
              <a:ext uri="{FF2B5EF4-FFF2-40B4-BE49-F238E27FC236}">
                <a16:creationId xmlns:a16="http://schemas.microsoft.com/office/drawing/2014/main" id="{814D53AA-765F-03C4-6561-672277CC86AB}"/>
              </a:ext>
            </a:extLst>
          </p:cNvPr>
          <p:cNvGrpSpPr/>
          <p:nvPr/>
        </p:nvGrpSpPr>
        <p:grpSpPr>
          <a:xfrm>
            <a:off x="3264686" y="3422989"/>
            <a:ext cx="416336" cy="461665"/>
            <a:chOff x="9427860" y="5018666"/>
            <a:chExt cx="416336" cy="461665"/>
          </a:xfrm>
        </p:grpSpPr>
        <p:sp>
          <p:nvSpPr>
            <p:cNvPr id="28" name="円/楕円 54">
              <a:extLst>
                <a:ext uri="{FF2B5EF4-FFF2-40B4-BE49-F238E27FC236}">
                  <a16:creationId xmlns:a16="http://schemas.microsoft.com/office/drawing/2014/main" id="{54977263-F6C4-2803-D826-09484FD65FC4}"/>
                </a:ext>
              </a:extLst>
            </p:cNvPr>
            <p:cNvSpPr/>
            <p:nvPr/>
          </p:nvSpPr>
          <p:spPr>
            <a:xfrm>
              <a:off x="9526949" y="5085647"/>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85767C0B-7FA0-672D-A6DA-108747948C02}"/>
                </a:ext>
              </a:extLst>
            </p:cNvPr>
            <p:cNvSpPr txBox="1"/>
            <p:nvPr/>
          </p:nvSpPr>
          <p:spPr>
            <a:xfrm>
              <a:off x="9427860" y="5018666"/>
              <a:ext cx="416336" cy="461665"/>
            </a:xfrm>
            <a:prstGeom prst="rect">
              <a:avLst/>
            </a:prstGeom>
            <a:noFill/>
          </p:spPr>
          <p:txBody>
            <a:bodyPr wrap="square" rtlCol="0">
              <a:spAutoFit/>
            </a:bodyPr>
            <a:lstStyle/>
            <a:p>
              <a:r>
                <a:rPr kumimoji="1" lang="ja-JP" altLang="en-US" sz="2400" b="1" dirty="0">
                  <a:solidFill>
                    <a:srgbClr val="009650"/>
                  </a:solidFill>
                </a:rPr>
                <a:t>❾</a:t>
              </a:r>
            </a:p>
          </p:txBody>
        </p:sp>
      </p:grpSp>
      <p:sp>
        <p:nvSpPr>
          <p:cNvPr id="34" name="矢印: 右 33">
            <a:extLst>
              <a:ext uri="{FF2B5EF4-FFF2-40B4-BE49-F238E27FC236}">
                <a16:creationId xmlns:a16="http://schemas.microsoft.com/office/drawing/2014/main" id="{3F18ECFB-B611-B9B1-0834-8105CA1A35C6}"/>
              </a:ext>
            </a:extLst>
          </p:cNvPr>
          <p:cNvSpPr/>
          <p:nvPr/>
        </p:nvSpPr>
        <p:spPr>
          <a:xfrm>
            <a:off x="5316357" y="3957345"/>
            <a:ext cx="573128" cy="418837"/>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6" name="矢印: 右 5">
            <a:extLst>
              <a:ext uri="{FF2B5EF4-FFF2-40B4-BE49-F238E27FC236}">
                <a16:creationId xmlns:a16="http://schemas.microsoft.com/office/drawing/2014/main" id="{32CAAFF2-BCD7-EA87-7402-C94B59CF6258}"/>
              </a:ext>
            </a:extLst>
          </p:cNvPr>
          <p:cNvSpPr/>
          <p:nvPr/>
        </p:nvSpPr>
        <p:spPr>
          <a:xfrm>
            <a:off x="2586551" y="3957345"/>
            <a:ext cx="573128" cy="418837"/>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Tree>
    <p:extLst>
      <p:ext uri="{BB962C8B-B14F-4D97-AF65-F5344CB8AC3E}">
        <p14:creationId xmlns:p14="http://schemas.microsoft.com/office/powerpoint/2010/main" val="42021289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E7957EF6CB915E4F9E841DC62B5F05BF" ma:contentTypeVersion="8" ma:contentTypeDescription="新しいドキュメントを作成します。" ma:contentTypeScope="" ma:versionID="9fdb9252e7859daa48f339e1cd5970ba">
  <xsd:schema xmlns:xsd="http://www.w3.org/2001/XMLSchema" xmlns:xs="http://www.w3.org/2001/XMLSchema" xmlns:p="http://schemas.microsoft.com/office/2006/metadata/properties" xmlns:ns2="aa866a95-882d-4e3b-bad5-7bdcce3ea4d3" targetNamespace="http://schemas.microsoft.com/office/2006/metadata/properties" ma:root="true" ma:fieldsID="5e5aa0bf48fcd17f35ddee803c7b826e" ns2:_="">
    <xsd:import namespace="aa866a95-882d-4e3b-bad5-7bdcce3ea4d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866a95-882d-4e3b-bad5-7bdcce3ea4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769DEA-6C1E-4FF9-A351-5AB893C9465F}"/>
</file>

<file path=customXml/itemProps2.xml><?xml version="1.0" encoding="utf-8"?>
<ds:datastoreItem xmlns:ds="http://schemas.openxmlformats.org/officeDocument/2006/customXml" ds:itemID="{DF9E89BB-BD4E-420A-B282-DFBC2E5EEED0}">
  <ds:schemaRefs>
    <ds:schemaRef ds:uri="http://purl.org/dc/elements/1.1/"/>
    <ds:schemaRef ds:uri="http://schemas.microsoft.com/office/2006/metadata/properties"/>
    <ds:schemaRef ds:uri="http://schemas.openxmlformats.org/package/2006/metadata/core-properties"/>
    <ds:schemaRef ds:uri="2c894bec-798d-4cf3-95d8-8ea6401a7b86"/>
    <ds:schemaRef ds:uri="http://purl.org/dc/terms/"/>
    <ds:schemaRef ds:uri="http://schemas.microsoft.com/office/2006/documentManagement/types"/>
    <ds:schemaRef ds:uri="079a4871-f4a2-4665-9954-203da50962a5"/>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DC81A038-28EA-4852-A4B4-F585FA5FB8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1420</Words>
  <Application>Microsoft Office PowerPoint</Application>
  <PresentationFormat>画面に合わせる (4:3)</PresentationFormat>
  <Paragraphs>304</Paragraphs>
  <Slides>22</Slides>
  <Notes>22</Notes>
  <HiddenSlides>0</HiddenSlides>
  <MMClips>0</MMClips>
  <ScaleCrop>false</ScaleCrop>
  <HeadingPairs>
    <vt:vector size="8" baseType="variant">
      <vt:variant>
        <vt:lpstr>使用されているフォント</vt:lpstr>
      </vt:variant>
      <vt:variant>
        <vt:i4>10</vt:i4>
      </vt:variant>
      <vt:variant>
        <vt:lpstr>テーマ</vt:lpstr>
      </vt:variant>
      <vt:variant>
        <vt:i4>4</vt:i4>
      </vt:variant>
      <vt:variant>
        <vt:lpstr>埋め込まれた OLE サーバー</vt:lpstr>
      </vt:variant>
      <vt:variant>
        <vt:i4>1</vt:i4>
      </vt:variant>
      <vt:variant>
        <vt:lpstr>スライド タイトル</vt:lpstr>
      </vt:variant>
      <vt:variant>
        <vt:i4>22</vt:i4>
      </vt:variant>
    </vt:vector>
  </HeadingPairs>
  <TitlesOfParts>
    <vt:vector size="37" baseType="lpstr">
      <vt:lpstr>AoyagiKouzanFontT</vt:lpstr>
      <vt:lpstr>BIZ UDPゴシック</vt:lpstr>
      <vt:lpstr>Meiryo UI</vt:lpstr>
      <vt:lpstr>Meiryo</vt:lpstr>
      <vt:lpstr>Meiryo</vt:lpstr>
      <vt:lpstr>Yu Gothic</vt:lpstr>
      <vt:lpstr>Yu Gothic Light</vt:lpstr>
      <vt:lpstr>Arial</vt:lpstr>
      <vt:lpstr>Calibri</vt:lpstr>
      <vt:lpstr>Calibri Light</vt:lpstr>
      <vt:lpstr>ホワイト</vt:lpstr>
      <vt:lpstr>2_デザインの設定</vt:lpstr>
      <vt:lpstr>1_デザインの設定</vt:lpstr>
      <vt:lpstr>デザインの設定</vt:lpstr>
      <vt:lpstr>think-cell スライド</vt:lpstr>
      <vt:lpstr>PowerPoint プレゼンテーション</vt:lpstr>
      <vt:lpstr>PowerPoint プレゼンテーション</vt:lpstr>
      <vt:lpstr>PowerPoint プレゼンテーション</vt:lpstr>
      <vt:lpstr>LINEの設定 そもそもSNSとは</vt:lpstr>
      <vt:lpstr>LINEのインストール</vt:lpstr>
      <vt:lpstr>LINEのインストール</vt:lpstr>
      <vt:lpstr>LINEの設定 LINEへの利用登録</vt:lpstr>
      <vt:lpstr>LINEの設定 LINEへの利用登録</vt:lpstr>
      <vt:lpstr>LINEの設定 LINEへの利用登録</vt:lpstr>
      <vt:lpstr>LINEの設定 アカウントの新規登録</vt:lpstr>
      <vt:lpstr>LINEの設定 友達の追加設定</vt:lpstr>
      <vt:lpstr>LINEの設定 情報利用に関するお願い</vt:lpstr>
      <vt:lpstr>PowerPoint プレゼンテーション</vt:lpstr>
      <vt:lpstr>LINEの使い方 QRコードを使った友だちの追加</vt:lpstr>
      <vt:lpstr>LINEの使い方 QRコードを使った友だちの追加</vt:lpstr>
      <vt:lpstr>LINEの使い方 メールを使って友だちに追加する方法</vt:lpstr>
      <vt:lpstr>LINEの使い方 メールを使って友だちに追加する方法</vt:lpstr>
      <vt:lpstr>LINEの使い方 相手が「友だち」追加後の登録方法</vt:lpstr>
      <vt:lpstr>LINEの使い方 ト－クの開始</vt:lpstr>
      <vt:lpstr>LINEの使い方 メッセージのやり取り</vt:lpstr>
      <vt:lpstr>LINEの使い方 画像の送信</vt:lpstr>
      <vt:lpstr>SNSを使う際の注意点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304</cp:revision>
  <dcterms:created xsi:type="dcterms:W3CDTF">2021-08-16T09:05:36Z</dcterms:created>
  <dcterms:modified xsi:type="dcterms:W3CDTF">2024-10-23T02:24:59Z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0x010100E7957EF6CB915E4F9E841DC62B5F05BF</vt:lpwstr>
  </property>
  <property fmtid="{D5CDD505-2E9C-101B-9397-08002B2CF9AE}" pid="3" name="Order">
    <vt:r8>16600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y fmtid="{D5CDD505-2E9C-101B-9397-08002B2CF9AE}" pid="11" name="_SourceUrl">
    <vt:lpwstr/>
  </property>
  <property fmtid="{D5CDD505-2E9C-101B-9397-08002B2CF9AE}" pid="12" name="_SharedFileIndex">
    <vt:lpwstr/>
  </property>
</Properties>
</file>