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media/image45.jpg" ContentType="image/jpeg"/>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media/image59.jpg" ContentType="image/jpeg"/>
  <Override PartName="/ppt/tags/tag15.xml" ContentType="application/vnd.openxmlformats-officedocument.presentationml.tags+xml"/>
  <Override PartName="/ppt/notesSlides/notesSlide18.xml" ContentType="application/vnd.openxmlformats-officedocument.presentationml.notesSlide+xml"/>
  <Override PartName="/ppt/media/image60.jpg" ContentType="image/jpeg"/>
  <Override PartName="/ppt/media/image61.jpg" ContentType="image/jpeg"/>
  <Override PartName="/ppt/tags/tag16.xml" ContentType="application/vnd.openxmlformats-officedocument.presentationml.tags+xml"/>
  <Override PartName="/ppt/notesSlides/notesSlide19.xml" ContentType="application/vnd.openxmlformats-officedocument.presentationml.notesSlide+xml"/>
  <Override PartName="/ppt/media/image66.jpg" ContentType="image/jpe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media/image77.jpg" ContentType="image/jpeg"/>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14" removePersonalInfoOnSave="1" saveSubsetFonts="1">
  <p:sldMasterIdLst>
    <p:sldMasterId id="2147483648" r:id="rId4"/>
    <p:sldMasterId id="2147483672" r:id="rId5"/>
  </p:sldMasterIdLst>
  <p:notesMasterIdLst>
    <p:notesMasterId r:id="rId30"/>
  </p:notesMasterIdLst>
  <p:handoutMasterIdLst>
    <p:handoutMasterId r:id="rId31"/>
  </p:handoutMasterIdLst>
  <p:sldIdLst>
    <p:sldId id="308" r:id="rId6"/>
    <p:sldId id="309" r:id="rId7"/>
    <p:sldId id="464" r:id="rId8"/>
    <p:sldId id="396" r:id="rId9"/>
    <p:sldId id="303" r:id="rId10"/>
    <p:sldId id="458" r:id="rId11"/>
    <p:sldId id="398" r:id="rId12"/>
    <p:sldId id="400" r:id="rId13"/>
    <p:sldId id="402" r:id="rId14"/>
    <p:sldId id="403" r:id="rId15"/>
    <p:sldId id="404" r:id="rId16"/>
    <p:sldId id="406" r:id="rId17"/>
    <p:sldId id="407" r:id="rId18"/>
    <p:sldId id="408" r:id="rId19"/>
    <p:sldId id="409" r:id="rId20"/>
    <p:sldId id="465" r:id="rId21"/>
    <p:sldId id="411" r:id="rId22"/>
    <p:sldId id="418" r:id="rId23"/>
    <p:sldId id="412" r:id="rId24"/>
    <p:sldId id="413" r:id="rId25"/>
    <p:sldId id="459" r:id="rId26"/>
    <p:sldId id="460" r:id="rId27"/>
    <p:sldId id="415" r:id="rId28"/>
    <p:sldId id="417" r:id="rId29"/>
  </p:sldIdLst>
  <p:sldSz cx="9144000" cy="6858000" type="screen4x3"/>
  <p:notesSz cx="6735763" cy="9866313"/>
  <p:custDataLst>
    <p:tags r:id="rId32"/>
  </p:custDataLst>
  <p:defaultTextStyle>
    <a:defPPr>
      <a:defRPr lang="ja-JP"/>
    </a:defPPr>
    <a:lvl1pPr marL="0" algn="l" defTabSz="829178" rtl="0" eaLnBrk="1" latinLnBrk="0" hangingPunct="1">
      <a:defRPr kumimoji="1" sz="1632" kern="1200">
        <a:solidFill>
          <a:schemeClr val="tx1"/>
        </a:solidFill>
        <a:latin typeface="+mn-lt"/>
        <a:ea typeface="+mn-ea"/>
        <a:cs typeface="+mn-cs"/>
      </a:defRPr>
    </a:lvl1pPr>
    <a:lvl2pPr marL="414589" algn="l" defTabSz="829178" rtl="0" eaLnBrk="1" latinLnBrk="0" hangingPunct="1">
      <a:defRPr kumimoji="1" sz="1632" kern="1200">
        <a:solidFill>
          <a:schemeClr val="tx1"/>
        </a:solidFill>
        <a:latin typeface="+mn-lt"/>
        <a:ea typeface="+mn-ea"/>
        <a:cs typeface="+mn-cs"/>
      </a:defRPr>
    </a:lvl2pPr>
    <a:lvl3pPr marL="829178" algn="l" defTabSz="829178" rtl="0" eaLnBrk="1" latinLnBrk="0" hangingPunct="1">
      <a:defRPr kumimoji="1" sz="1632" kern="1200">
        <a:solidFill>
          <a:schemeClr val="tx1"/>
        </a:solidFill>
        <a:latin typeface="+mn-lt"/>
        <a:ea typeface="+mn-ea"/>
        <a:cs typeface="+mn-cs"/>
      </a:defRPr>
    </a:lvl3pPr>
    <a:lvl4pPr marL="1243767" algn="l" defTabSz="829178" rtl="0" eaLnBrk="1" latinLnBrk="0" hangingPunct="1">
      <a:defRPr kumimoji="1" sz="1632" kern="1200">
        <a:solidFill>
          <a:schemeClr val="tx1"/>
        </a:solidFill>
        <a:latin typeface="+mn-lt"/>
        <a:ea typeface="+mn-ea"/>
        <a:cs typeface="+mn-cs"/>
      </a:defRPr>
    </a:lvl4pPr>
    <a:lvl5pPr marL="1658356" algn="l" defTabSz="829178" rtl="0" eaLnBrk="1" latinLnBrk="0" hangingPunct="1">
      <a:defRPr kumimoji="1" sz="1632" kern="1200">
        <a:solidFill>
          <a:schemeClr val="tx1"/>
        </a:solidFill>
        <a:latin typeface="+mn-lt"/>
        <a:ea typeface="+mn-ea"/>
        <a:cs typeface="+mn-cs"/>
      </a:defRPr>
    </a:lvl5pPr>
    <a:lvl6pPr marL="2072945" algn="l" defTabSz="829178" rtl="0" eaLnBrk="1" latinLnBrk="0" hangingPunct="1">
      <a:defRPr kumimoji="1" sz="1632" kern="1200">
        <a:solidFill>
          <a:schemeClr val="tx1"/>
        </a:solidFill>
        <a:latin typeface="+mn-lt"/>
        <a:ea typeface="+mn-ea"/>
        <a:cs typeface="+mn-cs"/>
      </a:defRPr>
    </a:lvl6pPr>
    <a:lvl7pPr marL="2487534" algn="l" defTabSz="829178" rtl="0" eaLnBrk="1" latinLnBrk="0" hangingPunct="1">
      <a:defRPr kumimoji="1" sz="1632" kern="1200">
        <a:solidFill>
          <a:schemeClr val="tx1"/>
        </a:solidFill>
        <a:latin typeface="+mn-lt"/>
        <a:ea typeface="+mn-ea"/>
        <a:cs typeface="+mn-cs"/>
      </a:defRPr>
    </a:lvl7pPr>
    <a:lvl8pPr marL="2902123" algn="l" defTabSz="829178" rtl="0" eaLnBrk="1" latinLnBrk="0" hangingPunct="1">
      <a:defRPr kumimoji="1" sz="1632" kern="1200">
        <a:solidFill>
          <a:schemeClr val="tx1"/>
        </a:solidFill>
        <a:latin typeface="+mn-lt"/>
        <a:ea typeface="+mn-ea"/>
        <a:cs typeface="+mn-cs"/>
      </a:defRPr>
    </a:lvl8pPr>
    <a:lvl9pPr marL="3316712" algn="l" defTabSz="829178" rtl="0" eaLnBrk="1" latinLnBrk="0" hangingPunct="1">
      <a:defRPr kumimoji="1" sz="1632" kern="1200">
        <a:solidFill>
          <a:schemeClr val="tx1"/>
        </a:solidFill>
        <a:latin typeface="+mn-lt"/>
        <a:ea typeface="+mn-ea"/>
        <a:cs typeface="+mn-cs"/>
      </a:defRPr>
    </a:lvl9pPr>
  </p:defaultTextStyle>
  <p:extLst>
    <p:ext uri="{521415D9-36F7-43E2-AB2F-B90AF26B5E84}">
      <p14:sectionLst xmlns:p14="http://schemas.microsoft.com/office/powerpoint/2010/main">
        <p14:section name="オンライン診療" id="{0598A6B9-326B-4E28-97BA-F3FA2E65BBB0}">
          <p14:sldIdLst>
            <p14:sldId id="308"/>
            <p14:sldId id="309"/>
          </p14:sldIdLst>
        </p14:section>
        <p14:section name="診療アプリCLINICS" id="{F1B5D7B6-2EE6-49D2-8409-0586EF0979CD}">
          <p14:sldIdLst>
            <p14:sldId id="464"/>
            <p14:sldId id="396"/>
            <p14:sldId id="303"/>
            <p14:sldId id="458"/>
            <p14:sldId id="398"/>
            <p14:sldId id="400"/>
            <p14:sldId id="402"/>
            <p14:sldId id="403"/>
            <p14:sldId id="404"/>
            <p14:sldId id="406"/>
            <p14:sldId id="407"/>
            <p14:sldId id="408"/>
            <p14:sldId id="409"/>
            <p14:sldId id="465"/>
            <p14:sldId id="411"/>
            <p14:sldId id="418"/>
            <p14:sldId id="412"/>
            <p14:sldId id="413"/>
            <p14:sldId id="459"/>
            <p14:sldId id="460"/>
            <p14:sldId id="415"/>
            <p14:sldId id="417"/>
          </p14:sldIdLst>
        </p14:section>
      </p14:sectionLst>
    </p:ext>
    <p:ext uri="{EFAFB233-063F-42B5-8137-9DF3F51BA10A}">
      <p15:sldGuideLst xmlns:p15="http://schemas.microsoft.com/office/powerpoint/2012/main">
        <p15:guide id="1" orient="horz" pos="2610" userDrawn="1">
          <p15:clr>
            <a:srgbClr val="A4A3A4"/>
          </p15:clr>
        </p15:guide>
        <p15:guide id="2" pos="2880" userDrawn="1">
          <p15:clr>
            <a:srgbClr val="A4A3A4"/>
          </p15:clr>
        </p15:guide>
        <p15:guide id="3" pos="1860" userDrawn="1">
          <p15:clr>
            <a:srgbClr val="A4A3A4"/>
          </p15:clr>
        </p15:guide>
        <p15:guide id="4" pos="841" userDrawn="1">
          <p15:clr>
            <a:srgbClr val="A4A3A4"/>
          </p15:clr>
        </p15:guide>
        <p15:guide id="5" pos="3899" userDrawn="1">
          <p15:clr>
            <a:srgbClr val="A4A3A4"/>
          </p15:clr>
        </p15:guide>
        <p15:guide id="6" pos="4944" userDrawn="1">
          <p15:clr>
            <a:srgbClr val="A4A3A4"/>
          </p15:clr>
        </p15:guide>
        <p15:guide id="7" pos="2428" userDrawn="1">
          <p15:clr>
            <a:srgbClr val="A4A3A4"/>
          </p15:clr>
        </p15:guide>
        <p15:guide id="8" pos="2202" userDrawn="1">
          <p15:clr>
            <a:srgbClr val="A4A3A4"/>
          </p15:clr>
        </p15:guide>
        <p15:guide id="9" pos="1613" userDrawn="1">
          <p15:clr>
            <a:srgbClr val="A4A3A4"/>
          </p15:clr>
        </p15:guide>
        <p15:guide id="10" orient="horz" pos="193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9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E6202E"/>
    <a:srgbClr val="4472C4"/>
    <a:srgbClr val="D23654"/>
    <a:srgbClr val="FB5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02" autoAdjust="0"/>
    <p:restoredTop sz="84471" autoAdjust="0"/>
  </p:normalViewPr>
  <p:slideViewPr>
    <p:cSldViewPr>
      <p:cViewPr varScale="1">
        <p:scale>
          <a:sx n="93" d="100"/>
          <a:sy n="93" d="100"/>
        </p:scale>
        <p:origin x="2340" y="78"/>
      </p:cViewPr>
      <p:guideLst>
        <p:guide orient="horz" pos="2610"/>
        <p:guide pos="2880"/>
        <p:guide pos="1860"/>
        <p:guide pos="841"/>
        <p:guide pos="3899"/>
        <p:guide pos="4944"/>
        <p:guide pos="2428"/>
        <p:guide pos="2202"/>
        <p:guide pos="1613"/>
        <p:guide orient="horz" pos="1932"/>
      </p:guideLst>
    </p:cSldViewPr>
  </p:slideViewPr>
  <p:outlineViewPr>
    <p:cViewPr>
      <p:scale>
        <a:sx n="33" d="100"/>
        <a:sy n="33" d="100"/>
      </p:scale>
      <p:origin x="0" y="-36624"/>
    </p:cViewPr>
  </p:outlineViewPr>
  <p:notesTextViewPr>
    <p:cViewPr>
      <p:scale>
        <a:sx n="75" d="100"/>
        <a:sy n="75" d="100"/>
      </p:scale>
      <p:origin x="0" y="0"/>
    </p:cViewPr>
  </p:notesTextViewPr>
  <p:sorterViewPr>
    <p:cViewPr varScale="1">
      <p:scale>
        <a:sx n="100" d="100"/>
        <a:sy n="100" d="100"/>
      </p:scale>
      <p:origin x="0" y="0"/>
    </p:cViewPr>
  </p:sorterViewPr>
  <p:notesViewPr>
    <p:cSldViewPr>
      <p:cViewPr varScale="1">
        <p:scale>
          <a:sx n="78" d="100"/>
          <a:sy n="78" d="100"/>
        </p:scale>
        <p:origin x="399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4813"/>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2" y="0"/>
            <a:ext cx="2918621" cy="494813"/>
          </a:xfrm>
          <a:prstGeom prst="rect">
            <a:avLst/>
          </a:prstGeom>
        </p:spPr>
        <p:txBody>
          <a:bodyPr vert="horz" lIns="90644" tIns="45322" rIns="90644" bIns="45322" rtlCol="0"/>
          <a:lstStyle>
            <a:lvl1pPr algn="r">
              <a:defRPr sz="1200"/>
            </a:lvl1pPr>
          </a:lstStyle>
          <a:p>
            <a:fld id="{6B1CF1F0-73BC-4403-83B4-E71843A26B8E}" type="datetimeFigureOut">
              <a:rPr kumimoji="1" lang="ja-JP" altLang="en-US" smtClean="0"/>
              <a:t>2023/11/15</a:t>
            </a:fld>
            <a:endParaRPr kumimoji="1" lang="ja-JP" altLang="en-US"/>
          </a:p>
        </p:txBody>
      </p:sp>
      <p:sp>
        <p:nvSpPr>
          <p:cNvPr id="4" name="フッター プレースホルダー 3"/>
          <p:cNvSpPr>
            <a:spLocks noGrp="1"/>
          </p:cNvSpPr>
          <p:nvPr>
            <p:ph type="ftr" sz="quarter" idx="2"/>
          </p:nvPr>
        </p:nvSpPr>
        <p:spPr>
          <a:xfrm>
            <a:off x="1" y="9371501"/>
            <a:ext cx="2918621" cy="494813"/>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2" y="9371501"/>
            <a:ext cx="2918621" cy="494813"/>
          </a:xfrm>
          <a:prstGeom prst="rect">
            <a:avLst/>
          </a:prstGeom>
        </p:spPr>
        <p:txBody>
          <a:bodyPr vert="horz" lIns="90644" tIns="45322" rIns="90644" bIns="45322" rtlCol="0" anchor="b"/>
          <a:lstStyle>
            <a:lvl1pPr algn="r">
              <a:defRPr sz="1200"/>
            </a:lvl1pPr>
          </a:lstStyle>
          <a:p>
            <a:fld id="{971D8998-86D0-44B3-94F7-C25B5271E52B}" type="slidenum">
              <a:rPr kumimoji="1" lang="ja-JP" altLang="en-US" smtClean="0"/>
              <a:t>‹#›</a:t>
            </a:fld>
            <a:endParaRPr kumimoji="1" lang="ja-JP" altLang="en-US"/>
          </a:p>
        </p:txBody>
      </p:sp>
    </p:spTree>
    <p:extLst>
      <p:ext uri="{BB962C8B-B14F-4D97-AF65-F5344CB8AC3E}">
        <p14:creationId xmlns:p14="http://schemas.microsoft.com/office/powerpoint/2010/main" val="1800271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97" cy="494972"/>
          </a:xfrm>
          <a:prstGeom prst="rect">
            <a:avLst/>
          </a:prstGeom>
        </p:spPr>
        <p:txBody>
          <a:bodyPr vert="horz" lIns="83148" tIns="41574" rIns="83148" bIns="41574"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868" y="1"/>
            <a:ext cx="2917897" cy="494972"/>
          </a:xfrm>
          <a:prstGeom prst="rect">
            <a:avLst/>
          </a:prstGeom>
        </p:spPr>
        <p:txBody>
          <a:bodyPr vert="horz" lIns="83148" tIns="41574" rIns="83148" bIns="41574" rtlCol="0"/>
          <a:lstStyle>
            <a:lvl1pPr algn="r">
              <a:defRPr sz="1100"/>
            </a:lvl1pPr>
          </a:lstStyle>
          <a:p>
            <a:fld id="{2053EECF-6E38-4A9F-A42A-194BE4369BD3}" type="datetimeFigureOut">
              <a:rPr kumimoji="1" lang="ja-JP" altLang="en-US" smtClean="0"/>
              <a:t>2023/11/15</a:t>
            </a:fld>
            <a:endParaRPr kumimoji="1" lang="ja-JP" altLang="en-US"/>
          </a:p>
        </p:txBody>
      </p:sp>
      <p:sp>
        <p:nvSpPr>
          <p:cNvPr id="4" name="スライド イメージ プレースホルダー 3"/>
          <p:cNvSpPr>
            <a:spLocks noGrp="1" noRot="1" noChangeAspect="1"/>
          </p:cNvSpPr>
          <p:nvPr>
            <p:ph type="sldImg" idx="2"/>
          </p:nvPr>
        </p:nvSpPr>
        <p:spPr>
          <a:xfrm>
            <a:off x="1150938" y="1235075"/>
            <a:ext cx="4433887" cy="3327400"/>
          </a:xfrm>
          <a:prstGeom prst="rect">
            <a:avLst/>
          </a:prstGeom>
          <a:noFill/>
          <a:ln w="12700">
            <a:solidFill>
              <a:prstClr val="black"/>
            </a:solidFill>
          </a:ln>
        </p:spPr>
        <p:txBody>
          <a:bodyPr vert="horz" lIns="83148" tIns="41574" rIns="83148" bIns="41574" rtlCol="0" anchor="ctr"/>
          <a:lstStyle/>
          <a:p>
            <a:endParaRPr lang="ja-JP" altLang="en-US"/>
          </a:p>
        </p:txBody>
      </p:sp>
      <p:sp>
        <p:nvSpPr>
          <p:cNvPr id="5" name="ノート プレースホルダー 4"/>
          <p:cNvSpPr>
            <a:spLocks noGrp="1"/>
          </p:cNvSpPr>
          <p:nvPr>
            <p:ph type="body" sz="quarter" idx="3"/>
          </p:nvPr>
        </p:nvSpPr>
        <p:spPr>
          <a:xfrm>
            <a:off x="673976" y="4748838"/>
            <a:ext cx="5387811" cy="3885223"/>
          </a:xfrm>
          <a:prstGeom prst="rect">
            <a:avLst/>
          </a:prstGeom>
        </p:spPr>
        <p:txBody>
          <a:bodyPr vert="horz" lIns="83148" tIns="41574" rIns="83148" bIns="4157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371342"/>
            <a:ext cx="2918897" cy="494971"/>
          </a:xfrm>
          <a:prstGeom prst="rect">
            <a:avLst/>
          </a:prstGeom>
        </p:spPr>
        <p:txBody>
          <a:bodyPr vert="horz" lIns="83148" tIns="41574" rIns="83148" bIns="41574"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868" y="9371342"/>
            <a:ext cx="2917897" cy="494971"/>
          </a:xfrm>
          <a:prstGeom prst="rect">
            <a:avLst/>
          </a:prstGeom>
        </p:spPr>
        <p:txBody>
          <a:bodyPr vert="horz" lIns="83148" tIns="41574" rIns="83148" bIns="41574" rtlCol="0" anchor="b"/>
          <a:lstStyle>
            <a:lvl1pPr algn="r">
              <a:defRPr sz="1100"/>
            </a:lvl1pPr>
          </a:lstStyle>
          <a:p>
            <a:fld id="{963FA24A-B145-4DC5-8F25-2D41A644D22D}" type="slidenum">
              <a:rPr kumimoji="1" lang="ja-JP" altLang="en-US" smtClean="0"/>
              <a:t>‹#›</a:t>
            </a:fld>
            <a:endParaRPr kumimoji="1" lang="ja-JP" altLang="en-US"/>
          </a:p>
        </p:txBody>
      </p:sp>
    </p:spTree>
    <p:extLst>
      <p:ext uri="{BB962C8B-B14F-4D97-AF65-F5344CB8AC3E}">
        <p14:creationId xmlns:p14="http://schemas.microsoft.com/office/powerpoint/2010/main" val="3745828380"/>
      </p:ext>
    </p:extLst>
  </p:cSld>
  <p:clrMap bg1="lt1" tx1="dk1" bg2="lt2" tx2="dk2" accent1="accent1" accent2="accent2" accent3="accent3" accent4="accent4" accent5="accent5" accent6="accent6" hlink="hlink" folHlink="folHlink"/>
  <p:notesStyle>
    <a:lvl1pPr marL="0" algn="l" defTabSz="829178" rtl="0" eaLnBrk="1" latinLnBrk="0" hangingPunct="1">
      <a:defRPr kumimoji="1" sz="1088" kern="1200">
        <a:solidFill>
          <a:schemeClr val="tx1"/>
        </a:solidFill>
        <a:latin typeface="BIZ UDPゴシック" panose="020B0400000000000000" pitchFamily="50" charset="-128"/>
        <a:ea typeface="BIZ UDPゴシック" panose="020B0400000000000000" pitchFamily="50" charset="-128"/>
        <a:cs typeface="+mn-cs"/>
      </a:defRPr>
    </a:lvl1pPr>
    <a:lvl2pPr marL="414589" algn="l" defTabSz="829178" rtl="0" eaLnBrk="1" latinLnBrk="0" hangingPunct="1">
      <a:defRPr kumimoji="1" sz="1088" kern="1200">
        <a:solidFill>
          <a:schemeClr val="tx1"/>
        </a:solidFill>
        <a:latin typeface="+mn-lt"/>
        <a:ea typeface="+mn-ea"/>
        <a:cs typeface="+mn-cs"/>
      </a:defRPr>
    </a:lvl2pPr>
    <a:lvl3pPr marL="829178" algn="l" defTabSz="829178" rtl="0" eaLnBrk="1" latinLnBrk="0" hangingPunct="1">
      <a:defRPr kumimoji="1" sz="1088" kern="1200">
        <a:solidFill>
          <a:schemeClr val="tx1"/>
        </a:solidFill>
        <a:latin typeface="+mn-lt"/>
        <a:ea typeface="+mn-ea"/>
        <a:cs typeface="+mn-cs"/>
      </a:defRPr>
    </a:lvl3pPr>
    <a:lvl4pPr marL="1243767" algn="l" defTabSz="829178" rtl="0" eaLnBrk="1" latinLnBrk="0" hangingPunct="1">
      <a:defRPr kumimoji="1" sz="1088" kern="1200">
        <a:solidFill>
          <a:schemeClr val="tx1"/>
        </a:solidFill>
        <a:latin typeface="+mn-lt"/>
        <a:ea typeface="+mn-ea"/>
        <a:cs typeface="+mn-cs"/>
      </a:defRPr>
    </a:lvl4pPr>
    <a:lvl5pPr marL="1658356" algn="l" defTabSz="829178" rtl="0" eaLnBrk="1" latinLnBrk="0" hangingPunct="1">
      <a:defRPr kumimoji="1" sz="1088" kern="1200">
        <a:solidFill>
          <a:schemeClr val="tx1"/>
        </a:solidFill>
        <a:latin typeface="+mn-lt"/>
        <a:ea typeface="+mn-ea"/>
        <a:cs typeface="+mn-cs"/>
      </a:defRPr>
    </a:lvl5pPr>
    <a:lvl6pPr marL="2072945" algn="l" defTabSz="829178" rtl="0" eaLnBrk="1" latinLnBrk="0" hangingPunct="1">
      <a:defRPr kumimoji="1" sz="1088" kern="1200">
        <a:solidFill>
          <a:schemeClr val="tx1"/>
        </a:solidFill>
        <a:latin typeface="+mn-lt"/>
        <a:ea typeface="+mn-ea"/>
        <a:cs typeface="+mn-cs"/>
      </a:defRPr>
    </a:lvl6pPr>
    <a:lvl7pPr marL="2487534" algn="l" defTabSz="829178" rtl="0" eaLnBrk="1" latinLnBrk="0" hangingPunct="1">
      <a:defRPr kumimoji="1" sz="1088" kern="1200">
        <a:solidFill>
          <a:schemeClr val="tx1"/>
        </a:solidFill>
        <a:latin typeface="+mn-lt"/>
        <a:ea typeface="+mn-ea"/>
        <a:cs typeface="+mn-cs"/>
      </a:defRPr>
    </a:lvl7pPr>
    <a:lvl8pPr marL="2902123" algn="l" defTabSz="829178" rtl="0" eaLnBrk="1" latinLnBrk="0" hangingPunct="1">
      <a:defRPr kumimoji="1" sz="1088" kern="1200">
        <a:solidFill>
          <a:schemeClr val="tx1"/>
        </a:solidFill>
        <a:latin typeface="+mn-lt"/>
        <a:ea typeface="+mn-ea"/>
        <a:cs typeface="+mn-cs"/>
      </a:defRPr>
    </a:lvl8pPr>
    <a:lvl9pPr marL="3316712" algn="l" defTabSz="829178" rtl="0" eaLnBrk="1" latinLnBrk="0" hangingPunct="1">
      <a:defRPr kumimoji="1" sz="108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3" name="ノート プレースホルダー 2"/>
          <p:cNvSpPr>
            <a:spLocks noGrp="1"/>
          </p:cNvSpPr>
          <p:nvPr>
            <p:ph type="body" idx="1"/>
          </p:nvPr>
        </p:nvSpPr>
        <p:spPr>
          <a:xfrm>
            <a:off x="1097178" y="4748838"/>
            <a:ext cx="4541409" cy="2715346"/>
          </a:xfrm>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14</a:t>
            </a:fld>
            <a:endParaRPr kumimoji="1" lang="ja-JP" altLang="en-US"/>
          </a:p>
        </p:txBody>
      </p:sp>
    </p:spTree>
    <p:extLst>
      <p:ext uri="{BB962C8B-B14F-4D97-AF65-F5344CB8AC3E}">
        <p14:creationId xmlns:p14="http://schemas.microsoft.com/office/powerpoint/2010/main" val="3475080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2155032"/>
          </a:xfrm>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23</a:t>
            </a:fld>
            <a:endParaRPr kumimoji="1" lang="ja-JP" altLang="en-US" dirty="0"/>
          </a:p>
        </p:txBody>
      </p:sp>
    </p:spTree>
    <p:extLst>
      <p:ext uri="{BB962C8B-B14F-4D97-AF65-F5344CB8AC3E}">
        <p14:creationId xmlns:p14="http://schemas.microsoft.com/office/powerpoint/2010/main" val="348891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24</a:t>
            </a:fld>
            <a:endParaRPr kumimoji="1" lang="ja-JP" altLang="en-US" dirty="0"/>
          </a:p>
        </p:txBody>
      </p:sp>
    </p:spTree>
    <p:extLst>
      <p:ext uri="{BB962C8B-B14F-4D97-AF65-F5344CB8AC3E}">
        <p14:creationId xmlns:p14="http://schemas.microsoft.com/office/powerpoint/2010/main" val="4051726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2155032"/>
          </a:xfrm>
        </p:spPr>
        <p:txBody>
          <a:bodyPr/>
          <a:lstStyle/>
          <a:p>
            <a:endParaRPr lang="ja-JP" altLang="ja-JP"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25</a:t>
            </a:fld>
            <a:endParaRPr kumimoji="1" lang="ja-JP" altLang="en-US" dirty="0"/>
          </a:p>
        </p:txBody>
      </p:sp>
    </p:spTree>
    <p:extLst>
      <p:ext uri="{BB962C8B-B14F-4D97-AF65-F5344CB8AC3E}">
        <p14:creationId xmlns:p14="http://schemas.microsoft.com/office/powerpoint/2010/main" val="2188252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2155032"/>
          </a:xfrm>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26</a:t>
            </a:fld>
            <a:endParaRPr kumimoji="1" lang="ja-JP" altLang="en-US" dirty="0"/>
          </a:p>
        </p:txBody>
      </p:sp>
    </p:spTree>
    <p:extLst>
      <p:ext uri="{BB962C8B-B14F-4D97-AF65-F5344CB8AC3E}">
        <p14:creationId xmlns:p14="http://schemas.microsoft.com/office/powerpoint/2010/main" val="3779717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2915372"/>
          </a:xfrm>
        </p:spPr>
        <p:txBody>
          <a:bodyPr/>
          <a:lstStyle/>
          <a:p>
            <a:endParaRPr lang="ja-JP" altLang="ja-JP"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27</a:t>
            </a:fld>
            <a:endParaRPr kumimoji="1" lang="ja-JP" altLang="en-US" dirty="0"/>
          </a:p>
        </p:txBody>
      </p:sp>
    </p:spTree>
    <p:extLst>
      <p:ext uri="{BB962C8B-B14F-4D97-AF65-F5344CB8AC3E}">
        <p14:creationId xmlns:p14="http://schemas.microsoft.com/office/powerpoint/2010/main" val="837100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2155032"/>
          </a:xfrm>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28</a:t>
            </a:fld>
            <a:endParaRPr kumimoji="1" lang="ja-JP" altLang="en-US" dirty="0"/>
          </a:p>
        </p:txBody>
      </p:sp>
    </p:spTree>
    <p:extLst>
      <p:ext uri="{BB962C8B-B14F-4D97-AF65-F5344CB8AC3E}">
        <p14:creationId xmlns:p14="http://schemas.microsoft.com/office/powerpoint/2010/main" val="968334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29</a:t>
            </a:fld>
            <a:endParaRPr kumimoji="1" lang="ja-JP" altLang="en-US"/>
          </a:p>
        </p:txBody>
      </p:sp>
    </p:spTree>
    <p:extLst>
      <p:ext uri="{BB962C8B-B14F-4D97-AF65-F5344CB8AC3E}">
        <p14:creationId xmlns:p14="http://schemas.microsoft.com/office/powerpoint/2010/main" val="2168537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4386125"/>
          </a:xfrm>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30</a:t>
            </a:fld>
            <a:endParaRPr kumimoji="1" lang="ja-JP" altLang="en-US" dirty="0"/>
          </a:p>
        </p:txBody>
      </p:sp>
    </p:spTree>
    <p:extLst>
      <p:ext uri="{BB962C8B-B14F-4D97-AF65-F5344CB8AC3E}">
        <p14:creationId xmlns:p14="http://schemas.microsoft.com/office/powerpoint/2010/main" val="2252006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4386125"/>
          </a:xfrm>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31</a:t>
            </a:fld>
            <a:endParaRPr kumimoji="1" lang="ja-JP" altLang="en-US" dirty="0"/>
          </a:p>
        </p:txBody>
      </p:sp>
    </p:spTree>
    <p:extLst>
      <p:ext uri="{BB962C8B-B14F-4D97-AF65-F5344CB8AC3E}">
        <p14:creationId xmlns:p14="http://schemas.microsoft.com/office/powerpoint/2010/main" val="1625586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2155032"/>
          </a:xfrm>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32</a:t>
            </a:fld>
            <a:endParaRPr kumimoji="1" lang="ja-JP" altLang="en-US" dirty="0"/>
          </a:p>
        </p:txBody>
      </p:sp>
    </p:spTree>
    <p:extLst>
      <p:ext uri="{BB962C8B-B14F-4D97-AF65-F5344CB8AC3E}">
        <p14:creationId xmlns:p14="http://schemas.microsoft.com/office/powerpoint/2010/main" val="553441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3" name="ノート プレースホルダー 2"/>
          <p:cNvSpPr>
            <a:spLocks noGrp="1"/>
          </p:cNvSpPr>
          <p:nvPr>
            <p:ph type="body" idx="1"/>
          </p:nvPr>
        </p:nvSpPr>
        <p:spPr>
          <a:xfrm>
            <a:off x="1097178" y="4683510"/>
            <a:ext cx="4541409" cy="4135846"/>
          </a:xfrm>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15</a:t>
            </a:fld>
            <a:endParaRPr kumimoji="1" lang="ja-JP" altLang="en-US"/>
          </a:p>
        </p:txBody>
      </p:sp>
    </p:spTree>
    <p:extLst>
      <p:ext uri="{BB962C8B-B14F-4D97-AF65-F5344CB8AC3E}">
        <p14:creationId xmlns:p14="http://schemas.microsoft.com/office/powerpoint/2010/main" val="3801821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0"/>
            <a:ext cx="5045539" cy="3166925"/>
          </a:xfrm>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33</a:t>
            </a:fld>
            <a:endParaRPr kumimoji="1" lang="ja-JP" altLang="en-US"/>
          </a:p>
        </p:txBody>
      </p:sp>
    </p:spTree>
    <p:extLst>
      <p:ext uri="{BB962C8B-B14F-4D97-AF65-F5344CB8AC3E}">
        <p14:creationId xmlns:p14="http://schemas.microsoft.com/office/powerpoint/2010/main" val="1283234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0"/>
            <a:ext cx="5045539" cy="3166925"/>
          </a:xfrm>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34</a:t>
            </a:fld>
            <a:endParaRPr kumimoji="1" lang="ja-JP" altLang="en-US"/>
          </a:p>
        </p:txBody>
      </p:sp>
    </p:spTree>
    <p:extLst>
      <p:ext uri="{BB962C8B-B14F-4D97-AF65-F5344CB8AC3E}">
        <p14:creationId xmlns:p14="http://schemas.microsoft.com/office/powerpoint/2010/main" val="214942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0"/>
            <a:ext cx="5045539" cy="3166925"/>
          </a:xfrm>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35</a:t>
            </a:fld>
            <a:endParaRPr kumimoji="1" lang="ja-JP" altLang="en-US"/>
          </a:p>
        </p:txBody>
      </p:sp>
    </p:spTree>
    <p:extLst>
      <p:ext uri="{BB962C8B-B14F-4D97-AF65-F5344CB8AC3E}">
        <p14:creationId xmlns:p14="http://schemas.microsoft.com/office/powerpoint/2010/main" val="1341506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3369213"/>
          </a:xfrm>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36</a:t>
            </a:fld>
            <a:endParaRPr kumimoji="1" lang="ja-JP" altLang="en-US"/>
          </a:p>
        </p:txBody>
      </p:sp>
    </p:spTree>
    <p:extLst>
      <p:ext uri="{BB962C8B-B14F-4D97-AF65-F5344CB8AC3E}">
        <p14:creationId xmlns:p14="http://schemas.microsoft.com/office/powerpoint/2010/main" val="3537199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37</a:t>
            </a:fld>
            <a:endParaRPr kumimoji="1" lang="ja-JP" altLang="en-US"/>
          </a:p>
        </p:txBody>
      </p:sp>
    </p:spTree>
    <p:extLst>
      <p:ext uri="{BB962C8B-B14F-4D97-AF65-F5344CB8AC3E}">
        <p14:creationId xmlns:p14="http://schemas.microsoft.com/office/powerpoint/2010/main" val="249584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16</a:t>
            </a:fld>
            <a:endParaRPr kumimoji="1" lang="ja-JP" altLang="en-US"/>
          </a:p>
        </p:txBody>
      </p:sp>
    </p:spTree>
    <p:extLst>
      <p:ext uri="{BB962C8B-B14F-4D97-AF65-F5344CB8AC3E}">
        <p14:creationId xmlns:p14="http://schemas.microsoft.com/office/powerpoint/2010/main" val="3234003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195095" y="5156138"/>
            <a:ext cx="5069416" cy="3526470"/>
          </a:xfr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428832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3" name="ノート プレースホルダー 2"/>
          <p:cNvSpPr>
            <a:spLocks noGrp="1"/>
          </p:cNvSpPr>
          <p:nvPr>
            <p:ph type="body" idx="1"/>
          </p:nvPr>
        </p:nvSpPr>
        <p:spPr>
          <a:xfrm>
            <a:off x="1097178" y="4775853"/>
            <a:ext cx="4541409" cy="4805503"/>
          </a:xfr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1417084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3" name="ノート プレースホルダー 2"/>
          <p:cNvSpPr>
            <a:spLocks noGrp="1"/>
          </p:cNvSpPr>
          <p:nvPr>
            <p:ph type="body" idx="1"/>
          </p:nvPr>
        </p:nvSpPr>
        <p:spPr>
          <a:xfrm>
            <a:off x="1097178" y="4726906"/>
            <a:ext cx="4541409" cy="3885223"/>
          </a:xfrm>
        </p:spPr>
        <p:txBody>
          <a:bodyPr/>
          <a:lstStyle/>
          <a:p>
            <a:pPr marL="0" marR="0" lvl="0" indent="0" algn="l" defTabSz="829178"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134838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2839732"/>
          </a:xfrm>
        </p:spPr>
        <p:txBody>
          <a:bodyPr/>
          <a:lstStyle/>
          <a:p>
            <a:endParaRPr lang="ja-JP" altLang="ja-JP"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20</a:t>
            </a:fld>
            <a:endParaRPr kumimoji="1" lang="ja-JP" altLang="en-US" dirty="0"/>
          </a:p>
        </p:txBody>
      </p:sp>
    </p:spTree>
    <p:extLst>
      <p:ext uri="{BB962C8B-B14F-4D97-AF65-F5344CB8AC3E}">
        <p14:creationId xmlns:p14="http://schemas.microsoft.com/office/powerpoint/2010/main" val="827398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21</a:t>
            </a:fld>
            <a:endParaRPr kumimoji="1" lang="ja-JP" altLang="en-US" dirty="0"/>
          </a:p>
        </p:txBody>
      </p:sp>
    </p:spTree>
    <p:extLst>
      <p:ext uri="{BB962C8B-B14F-4D97-AF65-F5344CB8AC3E}">
        <p14:creationId xmlns:p14="http://schemas.microsoft.com/office/powerpoint/2010/main" val="3248453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2155032"/>
          </a:xfrm>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22</a:t>
            </a:fld>
            <a:endParaRPr kumimoji="1" lang="ja-JP" altLang="en-US" dirty="0"/>
          </a:p>
        </p:txBody>
      </p:sp>
    </p:spTree>
    <p:extLst>
      <p:ext uri="{BB962C8B-B14F-4D97-AF65-F5344CB8AC3E}">
        <p14:creationId xmlns:p14="http://schemas.microsoft.com/office/powerpoint/2010/main" val="3474247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Blank">
    <p:spTree>
      <p:nvGrpSpPr>
        <p:cNvPr id="1" name=""/>
        <p:cNvGrpSpPr/>
        <p:nvPr/>
      </p:nvGrpSpPr>
      <p:grpSpPr>
        <a:xfrm>
          <a:off x="0" y="0"/>
          <a:ext cx="0" cy="0"/>
          <a:chOff x="0" y="0"/>
          <a:chExt cx="0" cy="0"/>
        </a:xfrm>
      </p:grpSpPr>
      <p:cxnSp>
        <p:nvCxnSpPr>
          <p:cNvPr id="2" name="直線コネクタ 1"/>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p:cNvSpPr>
            <a:spLocks noGrp="1"/>
          </p:cNvSpPr>
          <p:nvPr>
            <p:ph type="ctrTitle"/>
          </p:nvPr>
        </p:nvSpPr>
        <p:spPr>
          <a:xfrm>
            <a:off x="1784498" y="516168"/>
            <a:ext cx="6682225" cy="540000"/>
          </a:xfrm>
          <a:prstGeom prst="rect">
            <a:avLst/>
          </a:prstGeom>
        </p:spPr>
        <p:txBody>
          <a:bodyPr anchor="b">
            <a:normAutofit/>
          </a:bodyPr>
          <a:lstStyle>
            <a:lvl1pPr algn="l">
              <a:defRPr sz="3018"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89611" y="1409398"/>
            <a:ext cx="6682225" cy="348237"/>
          </a:xfrm>
          <a:prstGeom prst="rect">
            <a:avLst/>
          </a:prstGeom>
        </p:spPr>
        <p:txBody>
          <a:bodyPr/>
          <a:lstStyle>
            <a:lvl1pPr marL="0" indent="0" algn="l">
              <a:buNone/>
              <a:defRPr sz="2263" b="1" i="0">
                <a:latin typeface="Meiryo" charset="-128"/>
                <a:ea typeface="Meiryo" charset="-128"/>
                <a:cs typeface="Meiryo" charset="-128"/>
              </a:defRPr>
            </a:lvl1pPr>
            <a:lvl2pPr marL="431124" indent="0" algn="ctr">
              <a:buNone/>
              <a:defRPr sz="1884"/>
            </a:lvl2pPr>
            <a:lvl3pPr marL="862246" indent="0" algn="ctr">
              <a:buNone/>
              <a:defRPr sz="1697"/>
            </a:lvl3pPr>
            <a:lvl4pPr marL="1293370" indent="0" algn="ctr">
              <a:buNone/>
              <a:defRPr sz="1508"/>
            </a:lvl4pPr>
            <a:lvl5pPr marL="1724493" indent="0" algn="ctr">
              <a:buNone/>
              <a:defRPr sz="1508"/>
            </a:lvl5pPr>
            <a:lvl6pPr marL="2155617" indent="0" algn="ctr">
              <a:buNone/>
              <a:defRPr sz="1508"/>
            </a:lvl6pPr>
            <a:lvl7pPr marL="2586741" indent="0" algn="ctr">
              <a:buNone/>
              <a:defRPr sz="1508"/>
            </a:lvl7pPr>
            <a:lvl8pPr marL="3017863" indent="0" algn="ctr">
              <a:buNone/>
              <a:defRPr sz="1508"/>
            </a:lvl8pPr>
            <a:lvl9pPr marL="3448987" indent="0" algn="ctr">
              <a:buNone/>
              <a:defRPr sz="1508"/>
            </a:lvl9pPr>
          </a:lstStyle>
          <a:p>
            <a:r>
              <a:rPr lang="ja-JP" altLang="en-US" dirty="0"/>
              <a:t>マスター サブタイトルの書式設定</a:t>
            </a:r>
            <a:endParaRPr lang="en-US" dirty="0"/>
          </a:p>
        </p:txBody>
      </p:sp>
      <p:cxnSp>
        <p:nvCxnSpPr>
          <p:cNvPr id="4" name="直線コネクタ 3"/>
          <p:cNvCxnSpPr/>
          <p:nvPr userDrawn="1"/>
        </p:nvCxnSpPr>
        <p:spPr>
          <a:xfrm>
            <a:off x="242164" y="1250617"/>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userDrawn="1"/>
        </p:nvCxnSpPr>
        <p:spPr>
          <a:xfrm>
            <a:off x="1690688" y="1265237"/>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Title 1"/>
          <p:cNvSpPr>
            <a:spLocks noGrp="1"/>
          </p:cNvSpPr>
          <p:nvPr>
            <p:ph type="ctrTitle"/>
          </p:nvPr>
        </p:nvSpPr>
        <p:spPr>
          <a:xfrm>
            <a:off x="1784498" y="516168"/>
            <a:ext cx="6682225" cy="540000"/>
          </a:xfrm>
          <a:prstGeom prst="rect">
            <a:avLst/>
          </a:prstGeom>
        </p:spPr>
        <p:txBody>
          <a:bodyPr anchor="b">
            <a:normAutofit/>
          </a:bodyPr>
          <a:lstStyle>
            <a:lvl1pPr algn="l">
              <a:defRPr sz="3018"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24337" y="1409398"/>
            <a:ext cx="6682225" cy="348237"/>
          </a:xfrm>
          <a:prstGeom prst="rect">
            <a:avLst/>
          </a:prstGeom>
        </p:spPr>
        <p:txBody>
          <a:bodyPr/>
          <a:lstStyle>
            <a:lvl1pPr marL="0" indent="0" algn="l">
              <a:buNone/>
              <a:defRPr sz="2263" b="1" i="0">
                <a:latin typeface="Meiryo" charset="-128"/>
                <a:ea typeface="Meiryo" charset="-128"/>
                <a:cs typeface="Meiryo" charset="-128"/>
              </a:defRPr>
            </a:lvl1pPr>
            <a:lvl2pPr marL="431124" indent="0" algn="ctr">
              <a:buNone/>
              <a:defRPr sz="1884"/>
            </a:lvl2pPr>
            <a:lvl3pPr marL="862246" indent="0" algn="ctr">
              <a:buNone/>
              <a:defRPr sz="1697"/>
            </a:lvl3pPr>
            <a:lvl4pPr marL="1293370" indent="0" algn="ctr">
              <a:buNone/>
              <a:defRPr sz="1508"/>
            </a:lvl4pPr>
            <a:lvl5pPr marL="1724493" indent="0" algn="ctr">
              <a:buNone/>
              <a:defRPr sz="1508"/>
            </a:lvl5pPr>
            <a:lvl6pPr marL="2155617" indent="0" algn="ctr">
              <a:buNone/>
              <a:defRPr sz="1508"/>
            </a:lvl6pPr>
            <a:lvl7pPr marL="2586741" indent="0" algn="ctr">
              <a:buNone/>
              <a:defRPr sz="1508"/>
            </a:lvl7pPr>
            <a:lvl8pPr marL="3017863" indent="0" algn="ctr">
              <a:buNone/>
              <a:defRPr sz="1508"/>
            </a:lvl8pPr>
            <a:lvl9pPr marL="3448987" indent="0" algn="ctr">
              <a:buNone/>
              <a:defRPr sz="1508"/>
            </a:lvl9pPr>
          </a:lstStyle>
          <a:p>
            <a:r>
              <a:rPr lang="ja-JP" altLang="en-US" dirty="0"/>
              <a:t>マスター サブタイトルの書式設定</a:t>
            </a:r>
            <a:endParaRPr lang="en-US" dirty="0"/>
          </a:p>
        </p:txBody>
      </p:sp>
      <p:cxnSp>
        <p:nvCxnSpPr>
          <p:cNvPr id="4" name="直線コネクタ 3"/>
          <p:cNvCxnSpPr/>
          <p:nvPr userDrawn="1"/>
        </p:nvCxnSpPr>
        <p:spPr>
          <a:xfrm>
            <a:off x="248413" y="1270000"/>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9797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2.vml"/><Relationship Id="rId2"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42379B3A-FEF3-476F-AE9A-F29C29D68751}"/>
              </a:ext>
            </a:extLst>
          </p:cNvPr>
          <p:cNvGraphicFramePr>
            <a:graphicFrameLocks noChangeAspect="1"/>
          </p:cNvGraphicFramePr>
          <p:nvPr userDrawn="1">
            <p:custDataLst>
              <p:tags r:id="rId8"/>
            </p:custDataLst>
            <p:extLst>
              <p:ext uri="{D42A27DB-BD31-4B8C-83A1-F6EECF244321}">
                <p14:modId xmlns:p14="http://schemas.microsoft.com/office/powerpoint/2010/main" val="2801008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スライド" r:id="rId9" imgW="353" imgH="353" progId="TCLayout.ActiveDocument.1">
                  <p:embed/>
                </p:oleObj>
              </mc:Choice>
              <mc:Fallback>
                <p:oleObj name="think-cell スライド" r:id="rId9" imgW="353" imgH="353" progId="TCLayout.ActiveDocument.1">
                  <p:embed/>
                  <p:pic>
                    <p:nvPicPr>
                      <p:cNvPr id="2" name="オブジェクト 1" hidden="1">
                        <a:extLst>
                          <a:ext uri="{FF2B5EF4-FFF2-40B4-BE49-F238E27FC236}">
                            <a16:creationId xmlns:a16="http://schemas.microsoft.com/office/drawing/2014/main" id="{42379B3A-FEF3-476F-AE9A-F29C29D6875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7" name="角丸四角形 6"/>
          <p:cNvSpPr/>
          <p:nvPr userDrawn="1"/>
        </p:nvSpPr>
        <p:spPr>
          <a:xfrm>
            <a:off x="251642" y="19353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97"/>
          </a:p>
        </p:txBody>
      </p:sp>
      <p:sp>
        <p:nvSpPr>
          <p:cNvPr id="8" name="円/楕円 7"/>
          <p:cNvSpPr/>
          <p:nvPr userDrawn="1"/>
        </p:nvSpPr>
        <p:spPr>
          <a:xfrm>
            <a:off x="4397495"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7"/>
          </a:p>
        </p:txBody>
      </p:sp>
      <p:sp>
        <p:nvSpPr>
          <p:cNvPr id="9" name="Slide Number Placeholder 5"/>
          <p:cNvSpPr txBox="1">
            <a:spLocks/>
          </p:cNvSpPr>
          <p:nvPr userDrawn="1"/>
        </p:nvSpPr>
        <p:spPr>
          <a:xfrm>
            <a:off x="4221932" y="6328430"/>
            <a:ext cx="720000" cy="360000"/>
          </a:xfrm>
          <a:prstGeom prst="rect">
            <a:avLst/>
          </a:prstGeom>
        </p:spPr>
        <p:txBody>
          <a:bodyPr vert="horz" lIns="86228" tIns="43114" rIns="86228" bIns="43114"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508" smtClean="0"/>
              <a:pPr/>
              <a:t>‹#›</a:t>
            </a:fld>
            <a:endParaRPr lang="ja-JP" altLang="en-US" sz="1508" dirty="0"/>
          </a:p>
        </p:txBody>
      </p:sp>
    </p:spTree>
  </p:cSld>
  <p:clrMap bg1="lt1" tx1="dk1" bg2="lt2" tx2="dk2" accent1="accent1" accent2="accent2" accent3="accent3" accent4="accent4" accent5="accent5" accent6="accent6" hlink="hlink" folHlink="folHlink"/>
  <p:sldLayoutIdLst>
    <p:sldLayoutId id="2147483665" r:id="rId1"/>
    <p:sldLayoutId id="2147483669" r:id="rId2"/>
    <p:sldLayoutId id="2147483670" r:id="rId3"/>
    <p:sldLayoutId id="2147483671" r:id="rId4"/>
    <p:sldLayoutId id="2147483668"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390958">
        <a:defRPr>
          <a:latin typeface="+mn-lt"/>
          <a:ea typeface="+mn-ea"/>
          <a:cs typeface="+mn-cs"/>
        </a:defRPr>
      </a:lvl2pPr>
      <a:lvl3pPr marL="781915">
        <a:defRPr>
          <a:latin typeface="+mn-lt"/>
          <a:ea typeface="+mn-ea"/>
          <a:cs typeface="+mn-cs"/>
        </a:defRPr>
      </a:lvl3pPr>
      <a:lvl4pPr marL="1172872">
        <a:defRPr>
          <a:latin typeface="+mn-lt"/>
          <a:ea typeface="+mn-ea"/>
          <a:cs typeface="+mn-cs"/>
        </a:defRPr>
      </a:lvl4pPr>
      <a:lvl5pPr marL="1563829">
        <a:defRPr>
          <a:latin typeface="+mn-lt"/>
          <a:ea typeface="+mn-ea"/>
          <a:cs typeface="+mn-cs"/>
        </a:defRPr>
      </a:lvl5pPr>
      <a:lvl6pPr marL="1954787">
        <a:defRPr>
          <a:latin typeface="+mn-lt"/>
          <a:ea typeface="+mn-ea"/>
          <a:cs typeface="+mn-cs"/>
        </a:defRPr>
      </a:lvl6pPr>
      <a:lvl7pPr marL="2345745">
        <a:defRPr>
          <a:latin typeface="+mn-lt"/>
          <a:ea typeface="+mn-ea"/>
          <a:cs typeface="+mn-cs"/>
        </a:defRPr>
      </a:lvl7pPr>
      <a:lvl8pPr marL="2736702">
        <a:defRPr>
          <a:latin typeface="+mn-lt"/>
          <a:ea typeface="+mn-ea"/>
          <a:cs typeface="+mn-cs"/>
        </a:defRPr>
      </a:lvl8pPr>
      <a:lvl9pPr marL="3127659">
        <a:defRPr>
          <a:latin typeface="+mn-lt"/>
          <a:ea typeface="+mn-ea"/>
          <a:cs typeface="+mn-cs"/>
        </a:defRPr>
      </a:lvl9pPr>
    </p:bodyStyle>
    <p:otherStyle>
      <a:lvl1pPr marL="0">
        <a:defRPr>
          <a:latin typeface="+mn-lt"/>
          <a:ea typeface="+mn-ea"/>
          <a:cs typeface="+mn-cs"/>
        </a:defRPr>
      </a:lvl1pPr>
      <a:lvl2pPr marL="390958">
        <a:defRPr>
          <a:latin typeface="+mn-lt"/>
          <a:ea typeface="+mn-ea"/>
          <a:cs typeface="+mn-cs"/>
        </a:defRPr>
      </a:lvl2pPr>
      <a:lvl3pPr marL="781915">
        <a:defRPr>
          <a:latin typeface="+mn-lt"/>
          <a:ea typeface="+mn-ea"/>
          <a:cs typeface="+mn-cs"/>
        </a:defRPr>
      </a:lvl3pPr>
      <a:lvl4pPr marL="1172872">
        <a:defRPr>
          <a:latin typeface="+mn-lt"/>
          <a:ea typeface="+mn-ea"/>
          <a:cs typeface="+mn-cs"/>
        </a:defRPr>
      </a:lvl4pPr>
      <a:lvl5pPr marL="1563829">
        <a:defRPr>
          <a:latin typeface="+mn-lt"/>
          <a:ea typeface="+mn-ea"/>
          <a:cs typeface="+mn-cs"/>
        </a:defRPr>
      </a:lvl5pPr>
      <a:lvl6pPr marL="1954787">
        <a:defRPr>
          <a:latin typeface="+mn-lt"/>
          <a:ea typeface="+mn-ea"/>
          <a:cs typeface="+mn-cs"/>
        </a:defRPr>
      </a:lvl6pPr>
      <a:lvl7pPr marL="2345745">
        <a:defRPr>
          <a:latin typeface="+mn-lt"/>
          <a:ea typeface="+mn-ea"/>
          <a:cs typeface="+mn-cs"/>
        </a:defRPr>
      </a:lvl7pPr>
      <a:lvl8pPr marL="2736702">
        <a:defRPr>
          <a:latin typeface="+mn-lt"/>
          <a:ea typeface="+mn-ea"/>
          <a:cs typeface="+mn-cs"/>
        </a:defRPr>
      </a:lvl8pPr>
      <a:lvl9pPr marL="3127659">
        <a:defRPr>
          <a:latin typeface="+mn-lt"/>
          <a:ea typeface="+mn-ea"/>
          <a:cs typeface="+mn-cs"/>
        </a:defRPr>
      </a:lvl9pPr>
    </p:otherStyle>
  </p:txStyles>
  <p:extLst>
    <p:ext uri="{27BBF7A9-308A-43DC-89C8-2F10F3537804}">
      <p15:sldGuideLst xmlns:p15="http://schemas.microsoft.com/office/powerpoint/2012/main">
        <p15:guide id="1" orient="horz" pos="2163" userDrawn="1">
          <p15:clr>
            <a:srgbClr val="F26B43"/>
          </p15:clr>
        </p15:guide>
        <p15:guide id="2" pos="2880" userDrawn="1">
          <p15:clr>
            <a:srgbClr val="F26B43"/>
          </p15:clr>
        </p15:guide>
        <p15:guide id="3" pos="161" userDrawn="1">
          <p15:clr>
            <a:srgbClr val="F26B43"/>
          </p15:clr>
        </p15:guide>
        <p15:guide id="4" pos="382" userDrawn="1">
          <p15:clr>
            <a:srgbClr val="F26B43"/>
          </p15:clr>
        </p15:guide>
        <p15:guide id="5" pos="1065" userDrawn="1">
          <p15:clr>
            <a:srgbClr val="F26B43"/>
          </p15:clr>
        </p15:guide>
        <p15:guide id="6" pos="1179" userDrawn="1">
          <p15:clr>
            <a:srgbClr val="F26B43"/>
          </p15:clr>
        </p15:guide>
        <p15:guide id="7" pos="5599" userDrawn="1">
          <p15:clr>
            <a:srgbClr val="F26B43"/>
          </p15:clr>
        </p15:guide>
        <p15:guide id="8" pos="5378" userDrawn="1">
          <p15:clr>
            <a:srgbClr val="F26B43"/>
          </p15:clr>
        </p15:guide>
        <p15:guide id="9" orient="horz" pos="121" userDrawn="1">
          <p15:clr>
            <a:srgbClr val="F26B43"/>
          </p15:clr>
        </p15:guide>
        <p15:guide id="10" orient="horz" pos="348" userDrawn="1">
          <p15:clr>
            <a:srgbClr val="F26B43"/>
          </p15:clr>
        </p15:guide>
        <p15:guide id="11" orient="horz" pos="569" userDrawn="1">
          <p15:clr>
            <a:srgbClr val="F26B43"/>
          </p15:clr>
        </p15:guide>
        <p15:guide id="12" orient="horz" pos="800" userDrawn="1">
          <p15:clr>
            <a:srgbClr val="F26B43"/>
          </p15:clr>
        </p15:guide>
        <p15:guide id="13" orient="horz" pos="911" userDrawn="1">
          <p15:clr>
            <a:srgbClr val="F26B43"/>
          </p15:clr>
        </p15:guide>
        <p15:guide id="14" orient="horz" pos="1025" userDrawn="1">
          <p15:clr>
            <a:srgbClr val="F26B43"/>
          </p15:clr>
        </p15:guide>
        <p15:guide id="15" orient="horz" pos="1252" userDrawn="1">
          <p15:clr>
            <a:srgbClr val="F26B43"/>
          </p15:clr>
        </p15:guide>
        <p15:guide id="16" orient="horz" pos="1480" userDrawn="1">
          <p15:clr>
            <a:srgbClr val="F26B43"/>
          </p15:clr>
        </p15:guide>
        <p15:guide id="17" orient="horz" pos="4086" userDrawn="1">
          <p15:clr>
            <a:srgbClr val="F26B43"/>
          </p15:clr>
        </p15:guide>
        <p15:guide id="18" orient="horz" pos="3858" userDrawn="1">
          <p15:clr>
            <a:srgbClr val="F26B43"/>
          </p15:clr>
        </p15:guide>
        <p15:guide id="19" orient="horz" pos="229" userDrawn="1">
          <p15:clr>
            <a:srgbClr val="F26B43"/>
          </p15:clr>
        </p15:guide>
        <p15:guide id="20" orient="horz" pos="68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6DEB8549-EEA0-4E23-BB62-F4B6C55774AA}"/>
              </a:ext>
            </a:extLst>
          </p:cNvPr>
          <p:cNvGraphicFramePr>
            <a:graphicFrameLocks noChangeAspect="1"/>
          </p:cNvGraphicFramePr>
          <p:nvPr userDrawn="1">
            <p:custDataLst>
              <p:tags r:id="rId4"/>
            </p:custDataLst>
            <p:extLst>
              <p:ext uri="{D42A27DB-BD31-4B8C-83A1-F6EECF244321}">
                <p14:modId xmlns:p14="http://schemas.microsoft.com/office/powerpoint/2010/main" val="3842123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スライド" r:id="rId5" imgW="353" imgH="353" progId="TCLayout.ActiveDocument.1">
                  <p:embed/>
                </p:oleObj>
              </mc:Choice>
              <mc:Fallback>
                <p:oleObj name="think-cell スライド" r:id="rId5" imgW="353" imgH="353" progId="TCLayout.ActiveDocument.1">
                  <p:embed/>
                  <p:pic>
                    <p:nvPicPr>
                      <p:cNvPr id="2" name="オブジェクト 1" hidden="1">
                        <a:extLst>
                          <a:ext uri="{FF2B5EF4-FFF2-40B4-BE49-F238E27FC236}">
                            <a16:creationId xmlns:a16="http://schemas.microsoft.com/office/drawing/2014/main" id="{6DEB8549-EEA0-4E23-BB62-F4B6C55774A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円/楕円 6"/>
          <p:cNvSpPr/>
          <p:nvPr userDrawn="1"/>
        </p:nvSpPr>
        <p:spPr>
          <a:xfrm>
            <a:off x="4397495"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7"/>
          </a:p>
        </p:txBody>
      </p:sp>
      <p:sp>
        <p:nvSpPr>
          <p:cNvPr id="8" name="Slide Number Placeholder 5"/>
          <p:cNvSpPr txBox="1">
            <a:spLocks/>
          </p:cNvSpPr>
          <p:nvPr userDrawn="1"/>
        </p:nvSpPr>
        <p:spPr>
          <a:xfrm>
            <a:off x="4221932" y="6328430"/>
            <a:ext cx="720000" cy="360000"/>
          </a:xfrm>
          <a:prstGeom prst="rect">
            <a:avLst/>
          </a:prstGeom>
        </p:spPr>
        <p:txBody>
          <a:bodyPr vert="horz" lIns="86228" tIns="43114" rIns="86228" bIns="43114"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508" smtClean="0"/>
              <a:pPr/>
              <a:t>‹#›</a:t>
            </a:fld>
            <a:endParaRPr lang="ja-JP" altLang="en-US" sz="1508" dirty="0"/>
          </a:p>
        </p:txBody>
      </p:sp>
    </p:spTree>
    <p:extLst>
      <p:ext uri="{BB962C8B-B14F-4D97-AF65-F5344CB8AC3E}">
        <p14:creationId xmlns:p14="http://schemas.microsoft.com/office/powerpoint/2010/main" val="244314943"/>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5.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3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slideLayout" Target="../slideLayouts/slideLayout4.xml"/><Relationship Id="rId7" Type="http://schemas.openxmlformats.org/officeDocument/2006/relationships/image" Target="../media/image30.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29.png"/><Relationship Id="rId5" Type="http://schemas.openxmlformats.org/officeDocument/2006/relationships/image" Target="../media/image39.png"/><Relationship Id="rId10" Type="http://schemas.openxmlformats.org/officeDocument/2006/relationships/image" Target="../media/image1.emf"/><Relationship Id="rId4" Type="http://schemas.openxmlformats.org/officeDocument/2006/relationships/notesSlide" Target="../notesSlides/notesSlide11.xml"/><Relationship Id="rId9"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5.xml"/><Relationship Id="rId7" Type="http://schemas.openxmlformats.org/officeDocument/2006/relationships/image" Target="../media/image40.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12.xml"/><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slideLayout" Target="../slideLayouts/slideLayout5.xml"/><Relationship Id="rId7" Type="http://schemas.openxmlformats.org/officeDocument/2006/relationships/image" Target="../media/image45.jp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notesSlide" Target="../notesSlides/notesSlide13.xml"/><Relationship Id="rId9"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emf"/><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image" Target="../media/image4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3.png"/><Relationship Id="rId3" Type="http://schemas.openxmlformats.org/officeDocument/2006/relationships/slideLayout" Target="../slideLayouts/slideLayout5.xml"/><Relationship Id="rId7" Type="http://schemas.openxmlformats.org/officeDocument/2006/relationships/image" Target="../media/image49.png"/><Relationship Id="rId12" Type="http://schemas.openxmlformats.org/officeDocument/2006/relationships/image" Target="../media/image52.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48.png"/><Relationship Id="rId11" Type="http://schemas.openxmlformats.org/officeDocument/2006/relationships/image" Target="../media/image1.emf"/><Relationship Id="rId5" Type="http://schemas.openxmlformats.org/officeDocument/2006/relationships/image" Target="../media/image47.png"/><Relationship Id="rId10" Type="http://schemas.openxmlformats.org/officeDocument/2006/relationships/oleObject" Target="../embeddings/oleObject12.bin"/><Relationship Id="rId4" Type="http://schemas.openxmlformats.org/officeDocument/2006/relationships/notesSlide" Target="../notesSlides/notesSlide15.xml"/><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slideLayout" Target="../slideLayouts/slideLayout5.xml"/><Relationship Id="rId7" Type="http://schemas.openxmlformats.org/officeDocument/2006/relationships/image" Target="../media/image58.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slideLayout" Target="../slideLayouts/slideLayout5.xml"/><Relationship Id="rId7" Type="http://schemas.openxmlformats.org/officeDocument/2006/relationships/image" Target="../media/image60.jp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5.xml"/><Relationship Id="rId7" Type="http://schemas.openxmlformats.org/officeDocument/2006/relationships/image" Target="../media/image62.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1.emf"/><Relationship Id="rId11" Type="http://schemas.openxmlformats.org/officeDocument/2006/relationships/image" Target="../media/image66.jpg"/><Relationship Id="rId5" Type="http://schemas.openxmlformats.org/officeDocument/2006/relationships/oleObject" Target="../embeddings/oleObject15.bin"/><Relationship Id="rId10" Type="http://schemas.openxmlformats.org/officeDocument/2006/relationships/image" Target="../media/image65.jpeg"/><Relationship Id="rId4" Type="http://schemas.openxmlformats.org/officeDocument/2006/relationships/notesSlide" Target="../notesSlides/notesSlide19.xml"/><Relationship Id="rId9" Type="http://schemas.openxmlformats.org/officeDocument/2006/relationships/image" Target="../media/image6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slideLayout" Target="../slideLayouts/slideLayout5.xml"/><Relationship Id="rId7" Type="http://schemas.openxmlformats.org/officeDocument/2006/relationships/image" Target="../media/image7.png"/><Relationship Id="rId12" Type="http://schemas.microsoft.com/office/2007/relationships/hdphoto" Target="../media/hdphoto2.wdp"/><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oleObject" Target="../embeddings/oleObject3.bin"/><Relationship Id="rId10" Type="http://schemas.openxmlformats.org/officeDocument/2006/relationships/image" Target="../media/image10.png"/><Relationship Id="rId4" Type="http://schemas.openxmlformats.org/officeDocument/2006/relationships/notesSlide" Target="../notesSlides/notesSlide2.xml"/><Relationship Id="rId9" Type="http://schemas.openxmlformats.org/officeDocument/2006/relationships/image" Target="../media/image9.png"/><Relationship Id="rId14" Type="http://schemas.microsoft.com/office/2007/relationships/hdphoto" Target="../media/hdphoto3.wdp"/></Relationships>
</file>

<file path=ppt/slides/_rels/slide20.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31.jpeg"/><Relationship Id="rId4" Type="http://schemas.openxmlformats.org/officeDocument/2006/relationships/image" Target="../media/image30.png"/><Relationship Id="rId9" Type="http://schemas.openxmlformats.org/officeDocument/2006/relationships/image" Target="../media/image71.jpeg"/></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74.png"/><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75.png"/></Relationships>
</file>

<file path=ppt/slides/_rels/slide23.xml.rels><?xml version="1.0" encoding="UTF-8" standalone="yes"?>
<Relationships xmlns="http://schemas.openxmlformats.org/package/2006/relationships"><Relationship Id="rId8" Type="http://schemas.openxmlformats.org/officeDocument/2006/relationships/image" Target="../media/image77.jpg"/><Relationship Id="rId3" Type="http://schemas.openxmlformats.org/officeDocument/2006/relationships/slideLayout" Target="../slideLayouts/slideLayout5.xml"/><Relationship Id="rId7" Type="http://schemas.openxmlformats.org/officeDocument/2006/relationships/image" Target="../media/image1.emf"/><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image" Target="../media/image76.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79.wmf"/></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5.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jpeg"/><Relationship Id="rId4" Type="http://schemas.openxmlformats.org/officeDocument/2006/relationships/notesSlide" Target="../notesSlides/notesSlide7.xml"/><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4.xml"/><Relationship Id="rId7" Type="http://schemas.openxmlformats.org/officeDocument/2006/relationships/image" Target="../media/image31.jpe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30.png"/><Relationship Id="rId11" Type="http://schemas.openxmlformats.org/officeDocument/2006/relationships/image" Target="../media/image1.emf"/><Relationship Id="rId5" Type="http://schemas.openxmlformats.org/officeDocument/2006/relationships/image" Target="../media/image29.png"/><Relationship Id="rId10" Type="http://schemas.openxmlformats.org/officeDocument/2006/relationships/oleObject" Target="../embeddings/oleObject5.bin"/><Relationship Id="rId4" Type="http://schemas.openxmlformats.org/officeDocument/2006/relationships/notesSlide" Target="../notesSlides/notesSlide8.xml"/><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5.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34.png"/><Relationship Id="rId4" Type="http://schemas.openxmlformats.org/officeDocument/2006/relationships/notesSlide" Target="../notesSlides/notesSlide9.xml"/><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0AF3EFB5-AC16-199E-FC90-9EEF0C600BD3}"/>
              </a:ext>
            </a:extLst>
          </p:cNvPr>
          <p:cNvPicPr>
            <a:picLocks noChangeAspect="1"/>
          </p:cNvPicPr>
          <p:nvPr/>
        </p:nvPicPr>
        <p:blipFill rotWithShape="1">
          <a:blip r:embed="rId3"/>
          <a:srcRect t="4038" b="5053"/>
          <a:stretch/>
        </p:blipFill>
        <p:spPr>
          <a:xfrm>
            <a:off x="6557911" y="2018160"/>
            <a:ext cx="2010788" cy="3810000"/>
          </a:xfrm>
          <a:prstGeom prst="rect">
            <a:avLst/>
          </a:prstGeom>
          <a:ln>
            <a:solidFill>
              <a:schemeClr val="tx1"/>
            </a:solidFill>
          </a:ln>
        </p:spPr>
      </p:pic>
      <p:pic>
        <p:nvPicPr>
          <p:cNvPr id="8" name="図 7">
            <a:extLst>
              <a:ext uri="{FF2B5EF4-FFF2-40B4-BE49-F238E27FC236}">
                <a16:creationId xmlns:a16="http://schemas.microsoft.com/office/drawing/2014/main" id="{E57F05F0-4819-157E-75E7-E252BE7A4EEF}"/>
              </a:ext>
            </a:extLst>
          </p:cNvPr>
          <p:cNvPicPr>
            <a:picLocks noChangeAspect="1"/>
          </p:cNvPicPr>
          <p:nvPr/>
        </p:nvPicPr>
        <p:blipFill rotWithShape="1">
          <a:blip r:embed="rId4"/>
          <a:srcRect t="4007" b="5202"/>
          <a:stretch/>
        </p:blipFill>
        <p:spPr>
          <a:xfrm>
            <a:off x="2977566" y="1994574"/>
            <a:ext cx="1975434" cy="3733800"/>
          </a:xfrm>
          <a:prstGeom prst="rect">
            <a:avLst/>
          </a:prstGeom>
          <a:ln>
            <a:solidFill>
              <a:schemeClr val="tx1"/>
            </a:solidFill>
          </a:ln>
        </p:spPr>
      </p:pic>
      <p:sp>
        <p:nvSpPr>
          <p:cNvPr id="36" name="Title 1">
            <a:extLst>
              <a:ext uri="{FF2B5EF4-FFF2-40B4-BE49-F238E27FC236}">
                <a16:creationId xmlns:a16="http://schemas.microsoft.com/office/drawing/2014/main" id="{09D454F7-5CCB-4D87-9B2C-DD403FC46167}"/>
              </a:ext>
            </a:extLst>
          </p:cNvPr>
          <p:cNvSpPr txBox="1">
            <a:spLocks/>
          </p:cNvSpPr>
          <p:nvPr/>
        </p:nvSpPr>
        <p:spPr>
          <a:xfrm>
            <a:off x="498567" y="572590"/>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2-B</a:t>
            </a:r>
            <a:endParaRPr lang="en-US" sz="3600" spc="-300" dirty="0"/>
          </a:p>
        </p:txBody>
      </p:sp>
      <p:sp>
        <p:nvSpPr>
          <p:cNvPr id="37" name="object 18">
            <a:extLst>
              <a:ext uri="{FF2B5EF4-FFF2-40B4-BE49-F238E27FC236}">
                <a16:creationId xmlns:a16="http://schemas.microsoft.com/office/drawing/2014/main" id="{84120372-64DA-4E54-A83F-BF6241F74A06}"/>
              </a:ext>
            </a:extLst>
          </p:cNvPr>
          <p:cNvSpPr txBox="1"/>
          <p:nvPr/>
        </p:nvSpPr>
        <p:spPr>
          <a:xfrm>
            <a:off x="323791" y="1920498"/>
            <a:ext cx="2520000" cy="4735848"/>
          </a:xfrm>
          <a:prstGeom prst="rect">
            <a:avLst/>
          </a:prstGeom>
        </p:spPr>
        <p:txBody>
          <a:bodyPr vert="horz" wrap="square" lIns="0" tIns="12065" rIns="0" bIns="0" rtlCol="0">
            <a:spAutoFit/>
          </a:bodyPr>
          <a:lstStyle/>
          <a:p>
            <a:pPr marL="9525">
              <a:spcBef>
                <a:spcPts val="85"/>
              </a:spcBef>
              <a:tabLst>
                <a:tab pos="352425" algn="l"/>
              </a:tabLst>
            </a:pPr>
            <a:r>
              <a:rPr lang="ja-JP" altLang="en-US" sz="2400" b="1" spc="5" dirty="0">
                <a:solidFill>
                  <a:srgbClr val="009650"/>
                </a:solidFill>
                <a:latin typeface="Meiryo" charset="-128"/>
                <a:ea typeface="Meiryo" charset="-128"/>
                <a:cs typeface="Meiryo" charset="-128"/>
              </a:rPr>
              <a:t>❷</a:t>
            </a:r>
            <a:r>
              <a:rPr lang="en-US" altLang="ja-JP" sz="1800" b="1" spc="5"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地図上で病院を探す</a:t>
            </a:r>
            <a:endParaRPr lang="en-US" altLang="ja-JP" sz="1800" b="1" dirty="0">
              <a:latin typeface="Meiryo" charset="-128"/>
              <a:ea typeface="Meiryo" charset="-128"/>
              <a:cs typeface="Meiryo" charset="-128"/>
            </a:endParaRPr>
          </a:p>
          <a:p>
            <a:pPr marL="9525">
              <a:spcBef>
                <a:spcPts val="154"/>
              </a:spcBef>
              <a:tabLst>
                <a:tab pos="352425" algn="l"/>
              </a:tabLst>
            </a:pPr>
            <a:r>
              <a:rPr lang="ja-JP" altLang="en-US" sz="2400" b="1" spc="5" dirty="0">
                <a:solidFill>
                  <a:srgbClr val="009650"/>
                </a:solidFill>
                <a:latin typeface="Meiryo" charset="-128"/>
                <a:ea typeface="Meiryo" charset="-128"/>
                <a:cs typeface="Meiryo" charset="-128"/>
              </a:rPr>
              <a:t>❸</a:t>
            </a:r>
            <a:r>
              <a:rPr lang="en-US" altLang="ja-JP" sz="1800" b="1" spc="5" dirty="0">
                <a:solidFill>
                  <a:srgbClr val="009650"/>
                </a:solidFill>
                <a:latin typeface="Meiryo" charset="-128"/>
                <a:ea typeface="Meiryo" charset="-128"/>
                <a:cs typeface="Meiryo" charset="-128"/>
              </a:rPr>
              <a:t>	</a:t>
            </a:r>
            <a:r>
              <a:rPr lang="ja-JP" altLang="en-US" sz="1800" b="1" spc="5" dirty="0">
                <a:latin typeface="Meiryo" charset="-128"/>
                <a:ea typeface="Meiryo" charset="-128"/>
                <a:cs typeface="Meiryo" charset="-128"/>
              </a:rPr>
              <a:t>受診</a:t>
            </a:r>
            <a:r>
              <a:rPr lang="ja-JP" altLang="en-US" sz="1800" b="1" dirty="0">
                <a:latin typeface="Meiryo" charset="-128"/>
                <a:ea typeface="Meiryo" charset="-128"/>
                <a:cs typeface="Meiryo" charset="-128"/>
              </a:rPr>
              <a:t>したい</a:t>
            </a:r>
          </a:p>
          <a:p>
            <a:pPr marL="9525">
              <a:spcBef>
                <a:spcPts val="73"/>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医療機関を押す</a:t>
            </a:r>
            <a:endParaRPr lang="en-US" altLang="ja-JP" sz="1800" b="1" dirty="0">
              <a:latin typeface="Meiryo" charset="-128"/>
              <a:ea typeface="Meiryo" charset="-128"/>
              <a:cs typeface="Meiryo" charset="-128"/>
            </a:endParaRPr>
          </a:p>
          <a:p>
            <a:pPr marL="9525" marR="4344">
              <a:spcBef>
                <a:spcPts val="85"/>
              </a:spcBef>
              <a:tabLst>
                <a:tab pos="352425" algn="l"/>
              </a:tabLst>
            </a:pPr>
            <a:r>
              <a:rPr lang="ja-JP" altLang="en-US" sz="2400" b="1" spc="5" dirty="0">
                <a:solidFill>
                  <a:srgbClr val="009650"/>
                </a:solidFill>
                <a:latin typeface="Meiryo" charset="-128"/>
                <a:ea typeface="Meiryo" charset="-128"/>
                <a:cs typeface="Meiryo" charset="-128"/>
              </a:rPr>
              <a:t>❹</a:t>
            </a:r>
            <a:r>
              <a:rPr lang="en-US" altLang="ja-JP" sz="1800" b="1" spc="5"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医療機関の</a:t>
            </a:r>
            <a:endParaRPr lang="en-US" altLang="ja-JP" sz="1800" b="1" dirty="0">
              <a:latin typeface="Meiryo" charset="-128"/>
              <a:ea typeface="Meiryo" charset="-128"/>
              <a:cs typeface="Meiryo" charset="-128"/>
            </a:endParaRPr>
          </a:p>
          <a:p>
            <a:pPr marL="9525" marR="4344">
              <a:spcBef>
                <a:spcPts val="85"/>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案内に続く</a:t>
            </a:r>
          </a:p>
          <a:p>
            <a:pPr marL="9525" marR="4344">
              <a:spcBef>
                <a:spcPts val="85"/>
              </a:spcBef>
              <a:tabLst>
                <a:tab pos="352425" algn="l"/>
              </a:tabLst>
            </a:pPr>
            <a:endParaRPr lang="en-US" altLang="ja-JP" sz="1800" b="1" spc="-5" dirty="0">
              <a:latin typeface="Meiryo" charset="-128"/>
              <a:ea typeface="Meiryo" charset="-128"/>
              <a:cs typeface="Meiryo" charset="-128"/>
            </a:endParaRPr>
          </a:p>
          <a:p>
            <a:pPr marL="9525" marR="4344">
              <a:spcBef>
                <a:spcPts val="85"/>
              </a:spcBef>
              <a:tabLst>
                <a:tab pos="352425" algn="l"/>
              </a:tabLst>
            </a:pPr>
            <a:r>
              <a:rPr lang="en-US" altLang="ja-JP" sz="1800" b="1" spc="-5"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各医療機関のオンライン</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診療の案内を見ることが</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出来ますが、各医療機関に</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よってそのオンライン</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診療の方法は様々です。</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電話 での対応、再診のみ、</a:t>
            </a: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テレビ電話による診察等</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異なります。</a:t>
            </a:r>
          </a:p>
          <a:p>
            <a:pPr marL="9525" marR="4344">
              <a:spcBef>
                <a:spcPts val="85"/>
              </a:spcBef>
              <a:tabLst>
                <a:tab pos="352425" algn="l"/>
              </a:tabLst>
            </a:pPr>
            <a:endParaRPr lang="en-US" altLang="ja-JP" sz="1400" b="1" dirty="0">
              <a:solidFill>
                <a:srgbClr val="009650"/>
              </a:solidFill>
              <a:latin typeface="Meiryo" charset="-128"/>
              <a:ea typeface="Meiryo" charset="-128"/>
              <a:cs typeface="Meiryo" charset="-128"/>
            </a:endParaRPr>
          </a:p>
          <a:p>
            <a:pPr marL="9525" marR="4344">
              <a:lnSpc>
                <a:spcPct val="108800"/>
              </a:lnSpc>
              <a:spcBef>
                <a:spcPts val="82"/>
              </a:spcBef>
              <a:tabLst>
                <a:tab pos="352425" algn="l"/>
              </a:tabLst>
            </a:pPr>
            <a:endParaRPr lang="ja-JP" altLang="en-US" sz="1800" dirty="0">
              <a:latin typeface="Meiryo" charset="-128"/>
              <a:ea typeface="Meiryo" charset="-128"/>
              <a:cs typeface="Meiryo" charset="-128"/>
            </a:endParaRPr>
          </a:p>
          <a:p>
            <a:pPr marL="9525">
              <a:spcBef>
                <a:spcPts val="85"/>
              </a:spcBef>
              <a:tabLst>
                <a:tab pos="352425" algn="l"/>
              </a:tabLst>
            </a:pPr>
            <a:endParaRPr lang="ja-JP" altLang="en-US" sz="1800" dirty="0">
              <a:latin typeface="AoyagiKouzanFontT"/>
              <a:cs typeface="AoyagiKouzanFontT"/>
            </a:endParaRPr>
          </a:p>
        </p:txBody>
      </p:sp>
      <p:sp>
        <p:nvSpPr>
          <p:cNvPr id="50" name="正方形/長方形 49"/>
          <p:cNvSpPr/>
          <p:nvPr/>
        </p:nvSpPr>
        <p:spPr>
          <a:xfrm>
            <a:off x="7138424" y="2813503"/>
            <a:ext cx="633976" cy="54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タイトル 9">
            <a:extLst>
              <a:ext uri="{FF2B5EF4-FFF2-40B4-BE49-F238E27FC236}">
                <a16:creationId xmlns:a16="http://schemas.microsoft.com/office/drawing/2014/main" id="{90554312-C88A-4EFB-BC96-DA40DB4A5902}"/>
              </a:ext>
            </a:extLst>
          </p:cNvPr>
          <p:cNvSpPr txBox="1">
            <a:spLocks/>
          </p:cNvSpPr>
          <p:nvPr/>
        </p:nvSpPr>
        <p:spPr>
          <a:xfrm>
            <a:off x="1858589" y="130626"/>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p>
          <a:p>
            <a:pPr>
              <a:tabLst>
                <a:tab pos="217488" algn="l"/>
              </a:tabLst>
            </a:pPr>
            <a:r>
              <a:rPr kumimoji="0" lang="ja-JP" altLang="en-US" sz="3200" kern="0" dirty="0"/>
              <a:t>ヤフーマップで医療機関をさがす</a:t>
            </a:r>
          </a:p>
        </p:txBody>
      </p:sp>
      <p:sp>
        <p:nvSpPr>
          <p:cNvPr id="19" name="object 20">
            <a:extLst>
              <a:ext uri="{FF2B5EF4-FFF2-40B4-BE49-F238E27FC236}">
                <a16:creationId xmlns:a16="http://schemas.microsoft.com/office/drawing/2014/main" id="{483FE7B4-AFF9-4363-BC52-53B11B2CBF04}"/>
              </a:ext>
            </a:extLst>
          </p:cNvPr>
          <p:cNvSpPr txBox="1"/>
          <p:nvPr/>
        </p:nvSpPr>
        <p:spPr>
          <a:xfrm>
            <a:off x="5096103" y="3820718"/>
            <a:ext cx="1507471" cy="1184457"/>
          </a:xfrm>
          <a:prstGeom prst="rect">
            <a:avLst/>
          </a:prstGeom>
        </p:spPr>
        <p:txBody>
          <a:bodyPr vert="horz" wrap="square" lIns="0" tIns="10317" rIns="0" bIns="0" rtlCol="0">
            <a:spAutoFit/>
          </a:bodyPr>
          <a:lstStyle/>
          <a:p>
            <a:pPr marL="10860" marR="4344">
              <a:lnSpc>
                <a:spcPct val="108800"/>
              </a:lnSpc>
            </a:pPr>
            <a:r>
              <a:rPr sz="1400" b="1" dirty="0" err="1">
                <a:solidFill>
                  <a:srgbClr val="009650"/>
                </a:solidFill>
                <a:latin typeface="Meiryo" charset="-128"/>
                <a:ea typeface="Meiryo" charset="-128"/>
                <a:cs typeface="Meiryo" charset="-128"/>
              </a:rPr>
              <a:t>指先を</a:t>
            </a:r>
            <a:endParaRPr lang="en-US" sz="1400" b="1" dirty="0" err="1">
              <a:solidFill>
                <a:srgbClr val="009650"/>
              </a:solidFill>
              <a:latin typeface="Meiryo" charset="-128"/>
              <a:ea typeface="Meiryo" charset="-128"/>
              <a:cs typeface="Meiryo" charset="-128"/>
            </a:endParaRPr>
          </a:p>
          <a:p>
            <a:pPr marL="10860" marR="4344">
              <a:lnSpc>
                <a:spcPct val="108800"/>
              </a:lnSpc>
            </a:pPr>
            <a:r>
              <a:rPr sz="1400" b="1" dirty="0" err="1">
                <a:solidFill>
                  <a:srgbClr val="009650"/>
                </a:solidFill>
                <a:latin typeface="Meiryo" charset="-128"/>
                <a:ea typeface="Meiryo" charset="-128"/>
                <a:cs typeface="Meiryo" charset="-128"/>
              </a:rPr>
              <a:t>スライド</a:t>
            </a:r>
            <a:endParaRPr lang="en-US" sz="1400" b="1" dirty="0">
              <a:solidFill>
                <a:srgbClr val="009650"/>
              </a:solidFill>
              <a:latin typeface="Meiryo" charset="-128"/>
              <a:ea typeface="Meiryo" charset="-128"/>
              <a:cs typeface="Meiryo" charset="-128"/>
            </a:endParaRPr>
          </a:p>
          <a:p>
            <a:pPr marL="10860" marR="4344">
              <a:lnSpc>
                <a:spcPct val="108800"/>
              </a:lnSpc>
            </a:pPr>
            <a:r>
              <a:rPr sz="1400" b="1" dirty="0" err="1">
                <a:solidFill>
                  <a:srgbClr val="009650"/>
                </a:solidFill>
                <a:latin typeface="Meiryo" charset="-128"/>
                <a:ea typeface="Meiryo" charset="-128"/>
                <a:cs typeface="Meiryo" charset="-128"/>
              </a:rPr>
              <a:t>させ</a:t>
            </a:r>
            <a:r>
              <a:rPr lang="ja-JP" altLang="en-US" sz="1400" b="1" dirty="0">
                <a:solidFill>
                  <a:srgbClr val="009650"/>
                </a:solidFill>
                <a:latin typeface="Meiryo" charset="-128"/>
                <a:ea typeface="Meiryo" charset="-128"/>
                <a:cs typeface="Meiryo" charset="-128"/>
              </a:rPr>
              <a:t>ると</a:t>
            </a:r>
            <a:endParaRPr lang="en-US" sz="1400" b="1" dirty="0">
              <a:solidFill>
                <a:srgbClr val="009650"/>
              </a:solidFill>
              <a:latin typeface="Meiryo" charset="-128"/>
              <a:ea typeface="Meiryo" charset="-128"/>
              <a:cs typeface="Meiryo" charset="-128"/>
            </a:endParaRPr>
          </a:p>
          <a:p>
            <a:pPr marL="10860" marR="4344">
              <a:lnSpc>
                <a:spcPct val="108800"/>
              </a:lnSpc>
            </a:pPr>
            <a:r>
              <a:rPr sz="1400" b="1" dirty="0" err="1">
                <a:solidFill>
                  <a:srgbClr val="009650"/>
                </a:solidFill>
                <a:latin typeface="Meiryo" charset="-128"/>
                <a:ea typeface="Meiryo" charset="-128"/>
                <a:cs typeface="Meiryo" charset="-128"/>
              </a:rPr>
              <a:t>地図を</a:t>
            </a:r>
            <a:r>
              <a:rPr lang="ja-JP" altLang="en-US" sz="1400" b="1" dirty="0">
                <a:solidFill>
                  <a:srgbClr val="009650"/>
                </a:solidFill>
                <a:latin typeface="Meiryo" charset="-128"/>
                <a:ea typeface="Meiryo" charset="-128"/>
                <a:cs typeface="Meiryo" charset="-128"/>
              </a:rPr>
              <a:t>動かせ</a:t>
            </a:r>
            <a:endParaRPr lang="en-US" altLang="ja-JP" sz="1400" b="1" dirty="0">
              <a:solidFill>
                <a:srgbClr val="009650"/>
              </a:solidFill>
              <a:latin typeface="Meiryo" charset="-128"/>
              <a:ea typeface="Meiryo" charset="-128"/>
              <a:cs typeface="Meiryo" charset="-128"/>
            </a:endParaRPr>
          </a:p>
          <a:p>
            <a:pPr marL="10860" marR="4344">
              <a:lnSpc>
                <a:spcPct val="108800"/>
              </a:lnSpc>
            </a:pPr>
            <a:r>
              <a:rPr lang="ja-JP" altLang="en-US" sz="1400" b="1" dirty="0">
                <a:solidFill>
                  <a:srgbClr val="009650"/>
                </a:solidFill>
                <a:latin typeface="Meiryo" charset="-128"/>
                <a:ea typeface="Meiryo" charset="-128"/>
                <a:cs typeface="Meiryo" charset="-128"/>
              </a:rPr>
              <a:t>ます</a:t>
            </a:r>
            <a:endParaRPr sz="1400" b="1" dirty="0">
              <a:solidFill>
                <a:srgbClr val="009650"/>
              </a:solidFill>
              <a:latin typeface="Meiryo" charset="-128"/>
              <a:ea typeface="Meiryo" charset="-128"/>
              <a:cs typeface="Meiryo" charset="-128"/>
            </a:endParaRPr>
          </a:p>
        </p:txBody>
      </p:sp>
      <p:grpSp>
        <p:nvGrpSpPr>
          <p:cNvPr id="30" name="図形グループ 29"/>
          <p:cNvGrpSpPr/>
          <p:nvPr/>
        </p:nvGrpSpPr>
        <p:grpSpPr>
          <a:xfrm>
            <a:off x="6987355" y="2667000"/>
            <a:ext cx="296586" cy="293005"/>
            <a:chOff x="4232441" y="3995693"/>
            <a:chExt cx="296586" cy="293005"/>
          </a:xfrm>
        </p:grpSpPr>
        <p:sp>
          <p:nvSpPr>
            <p:cNvPr id="34" name="円/楕円 33"/>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正方形/長方形 37"/>
          <p:cNvSpPr/>
          <p:nvPr/>
        </p:nvSpPr>
        <p:spPr>
          <a:xfrm>
            <a:off x="2933030" y="1994574"/>
            <a:ext cx="2010559" cy="28822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上矢印 53"/>
          <p:cNvSpPr>
            <a:spLocks/>
          </p:cNvSpPr>
          <p:nvPr/>
        </p:nvSpPr>
        <p:spPr>
          <a:xfrm rot="2700000">
            <a:off x="3288232" y="3677931"/>
            <a:ext cx="310916" cy="1017174"/>
          </a:xfrm>
          <a:prstGeom prst="upArrow">
            <a:avLst/>
          </a:prstGeom>
          <a:solidFill>
            <a:schemeClr val="accent6"/>
          </a:solidFill>
          <a:ln>
            <a:noFill/>
          </a:ln>
          <a:effectLst>
            <a:outerShdw blurRad="50800" dist="76200" dir="2700000" algn="tl" rotWithShape="0">
              <a:schemeClr val="tx1">
                <a:alpha val="40000"/>
              </a:scheme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pic>
        <p:nvPicPr>
          <p:cNvPr id="31" name="図 30">
            <a:extLst>
              <a:ext uri="{FF2B5EF4-FFF2-40B4-BE49-F238E27FC236}">
                <a16:creationId xmlns:a16="http://schemas.microsoft.com/office/drawing/2014/main" id="{BD0E9100-CDBB-47D9-B742-E4CEC453E9C7}"/>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900000">
            <a:off x="3161621" y="4238950"/>
            <a:ext cx="495298" cy="565097"/>
          </a:xfrm>
          <a:prstGeom prst="rect">
            <a:avLst/>
          </a:prstGeom>
        </p:spPr>
      </p:pic>
      <p:grpSp>
        <p:nvGrpSpPr>
          <p:cNvPr id="40" name="図形グループ 39"/>
          <p:cNvGrpSpPr/>
          <p:nvPr/>
        </p:nvGrpSpPr>
        <p:grpSpPr>
          <a:xfrm>
            <a:off x="2884298" y="1763125"/>
            <a:ext cx="296586" cy="293005"/>
            <a:chOff x="3546641" y="3995693"/>
            <a:chExt cx="296586" cy="293005"/>
          </a:xfrm>
        </p:grpSpPr>
        <p:sp>
          <p:nvSpPr>
            <p:cNvPr id="41" name="円/楕円 40"/>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1" name="図 10">
            <a:extLst>
              <a:ext uri="{FF2B5EF4-FFF2-40B4-BE49-F238E27FC236}">
                <a16:creationId xmlns:a16="http://schemas.microsoft.com/office/drawing/2014/main" id="{C3E2471D-8D71-2CA1-91DE-6004AE9CEF0A}"/>
              </a:ext>
            </a:extLst>
          </p:cNvPr>
          <p:cNvPicPr>
            <a:picLocks noChangeAspect="1"/>
          </p:cNvPicPr>
          <p:nvPr/>
        </p:nvPicPr>
        <p:blipFill rotWithShape="1">
          <a:blip r:embed="rId6">
            <a:extLst>
              <a:ext uri="{BEBA8EAE-BF5A-486C-A8C5-ECC9F3942E4B}">
                <a14:imgProps xmlns:a14="http://schemas.microsoft.com/office/drawing/2010/main">
                  <a14:imgLayer r:embed="rId7">
                    <a14:imgEffect>
                      <a14:artisticBlur/>
                    </a14:imgEffect>
                  </a14:imgLayer>
                </a14:imgProps>
              </a:ext>
            </a:extLst>
          </a:blip>
          <a:srcRect t="64038" b="14144"/>
          <a:stretch/>
        </p:blipFill>
        <p:spPr>
          <a:xfrm>
            <a:off x="6551789" y="4503065"/>
            <a:ext cx="2010788" cy="914400"/>
          </a:xfrm>
          <a:prstGeom prst="rect">
            <a:avLst/>
          </a:prstGeom>
        </p:spPr>
      </p:pic>
      <p:sp>
        <p:nvSpPr>
          <p:cNvPr id="6" name="矢印: 右 5">
            <a:extLst>
              <a:ext uri="{FF2B5EF4-FFF2-40B4-BE49-F238E27FC236}">
                <a16:creationId xmlns:a16="http://schemas.microsoft.com/office/drawing/2014/main" id="{58631F60-0951-A561-92E8-DBC58A7429FB}"/>
              </a:ext>
            </a:extLst>
          </p:cNvPr>
          <p:cNvSpPr/>
          <p:nvPr/>
        </p:nvSpPr>
        <p:spPr>
          <a:xfrm>
            <a:off x="5591295" y="3200400"/>
            <a:ext cx="580905" cy="49596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6548500" y="4325580"/>
            <a:ext cx="2010788" cy="1474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図形グループ 26"/>
          <p:cNvGrpSpPr/>
          <p:nvPr/>
        </p:nvGrpSpPr>
        <p:grpSpPr>
          <a:xfrm>
            <a:off x="6400207" y="4104132"/>
            <a:ext cx="296586" cy="293005"/>
            <a:chOff x="5101121" y="3995693"/>
            <a:chExt cx="296586" cy="293005"/>
          </a:xfrm>
        </p:grpSpPr>
        <p:sp>
          <p:nvSpPr>
            <p:cNvPr id="28" name="円/楕円 27"/>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759674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descr="グラフィカル ユーザー インターフェイス が含まれている画像&#10;&#10;自動的に生成された説明">
            <a:extLst>
              <a:ext uri="{FF2B5EF4-FFF2-40B4-BE49-F238E27FC236}">
                <a16:creationId xmlns:a16="http://schemas.microsoft.com/office/drawing/2014/main" id="{2E4FCD7A-2698-4B68-9D11-441E69050A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 t="4500" r="-17" b="3279"/>
          <a:stretch/>
        </p:blipFill>
        <p:spPr>
          <a:xfrm>
            <a:off x="5585161" y="2734957"/>
            <a:ext cx="1677305" cy="3437441"/>
          </a:xfrm>
          <a:prstGeom prst="rect">
            <a:avLst/>
          </a:prstGeom>
          <a:ln>
            <a:solidFill>
              <a:schemeClr val="tx1">
                <a:lumMod val="50000"/>
                <a:lumOff val="50000"/>
              </a:schemeClr>
            </a:solidFill>
          </a:ln>
        </p:spPr>
      </p:pic>
      <p:graphicFrame>
        <p:nvGraphicFramePr>
          <p:cNvPr id="7" name="オブジェクト 6" hidden="1">
            <a:extLst>
              <a:ext uri="{FF2B5EF4-FFF2-40B4-BE49-F238E27FC236}">
                <a16:creationId xmlns:a16="http://schemas.microsoft.com/office/drawing/2014/main" id="{902FB5DC-DEE4-49A6-8398-4464C2037AB1}"/>
              </a:ext>
            </a:extLst>
          </p:cNvPr>
          <p:cNvGraphicFramePr>
            <a:graphicFrameLocks noChangeAspect="1"/>
          </p:cNvGraphicFramePr>
          <p:nvPr>
            <p:custDataLst>
              <p:tags r:id="rId2"/>
            </p:custDataLst>
            <p:extLst>
              <p:ext uri="{D42A27DB-BD31-4B8C-83A1-F6EECF244321}">
                <p14:modId xmlns:p14="http://schemas.microsoft.com/office/powerpoint/2010/main" val="12942551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スライド" r:id="rId6" imgW="353" imgH="353" progId="TCLayout.ActiveDocument.1">
                  <p:embed/>
                </p:oleObj>
              </mc:Choice>
              <mc:Fallback>
                <p:oleObj name="think-cell スライド" r:id="rId6" imgW="353" imgH="353" progId="TCLayout.ActiveDocument.1">
                  <p:embed/>
                  <p:pic>
                    <p:nvPicPr>
                      <p:cNvPr id="7" name="オブジェクト 6" hidden="1">
                        <a:extLst>
                          <a:ext uri="{FF2B5EF4-FFF2-40B4-BE49-F238E27FC236}">
                            <a16:creationId xmlns:a16="http://schemas.microsoft.com/office/drawing/2014/main" id="{902FB5DC-DEE4-49A6-8398-4464C2037AB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8" name="正方形/長方形 37">
            <a:extLst>
              <a:ext uri="{FF2B5EF4-FFF2-40B4-BE49-F238E27FC236}">
                <a16:creationId xmlns:a16="http://schemas.microsoft.com/office/drawing/2014/main" id="{2527F347-91C9-4B8E-9A26-1083A95C6446}"/>
              </a:ext>
            </a:extLst>
          </p:cNvPr>
          <p:cNvSpPr/>
          <p:nvPr/>
        </p:nvSpPr>
        <p:spPr>
          <a:xfrm>
            <a:off x="5585161" y="3299357"/>
            <a:ext cx="1677305" cy="213103"/>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sp>
        <p:nvSpPr>
          <p:cNvPr id="43"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オンライン診療・服薬指導アプリ</a:t>
            </a:r>
            <a:r>
              <a:rPr lang="en-US" altLang="ja-JP" sz="1800" dirty="0"/>
              <a:t>CLINICS</a:t>
            </a:r>
            <a:br>
              <a:rPr lang="en-US" altLang="ja-JP" sz="1800" dirty="0"/>
            </a:br>
            <a:r>
              <a:rPr lang="en-US" altLang="ja-JP" sz="3200" dirty="0">
                <a:latin typeface="Meiryo"/>
                <a:ea typeface="Meiryo"/>
                <a:cs typeface="Meiryo"/>
                <a:sym typeface="Meiryo"/>
              </a:rPr>
              <a:t>【3</a:t>
            </a:r>
            <a:r>
              <a:rPr lang="en-US" altLang="ja-JP" sz="3200" spc="-1000" dirty="0">
                <a:latin typeface="Meiryo"/>
                <a:ea typeface="Meiryo"/>
                <a:cs typeface="Meiryo"/>
                <a:sym typeface="Meiryo"/>
              </a:rPr>
              <a:t>】</a:t>
            </a:r>
            <a:r>
              <a:rPr lang="ja-JP" altLang="en-US" sz="3200" dirty="0">
                <a:latin typeface="AoyagiKouzanFontT"/>
                <a:cs typeface="AoyagiKouzanFontT"/>
              </a:rPr>
              <a:t>保険証の登録</a:t>
            </a:r>
            <a:endParaRPr kumimoji="0" lang="ja-JP" altLang="en-US" sz="3200" kern="0" dirty="0"/>
          </a:p>
        </p:txBody>
      </p:sp>
      <p:grpSp>
        <p:nvGrpSpPr>
          <p:cNvPr id="12" name="図形グループ 46">
            <a:extLst>
              <a:ext uri="{FF2B5EF4-FFF2-40B4-BE49-F238E27FC236}">
                <a16:creationId xmlns:a16="http://schemas.microsoft.com/office/drawing/2014/main" id="{D6FC9D3B-D990-4CC1-F28F-F7DDF5A49751}"/>
              </a:ext>
            </a:extLst>
          </p:cNvPr>
          <p:cNvGrpSpPr/>
          <p:nvPr/>
        </p:nvGrpSpPr>
        <p:grpSpPr>
          <a:xfrm>
            <a:off x="5436181" y="3121860"/>
            <a:ext cx="296586" cy="293005"/>
            <a:chOff x="5101121" y="3995693"/>
            <a:chExt cx="296586" cy="293005"/>
          </a:xfrm>
        </p:grpSpPr>
        <p:sp>
          <p:nvSpPr>
            <p:cNvPr id="16" name="円/楕円 47">
              <a:extLst>
                <a:ext uri="{FF2B5EF4-FFF2-40B4-BE49-F238E27FC236}">
                  <a16:creationId xmlns:a16="http://schemas.microsoft.com/office/drawing/2014/main" id="{43F4DDC1-E9A0-DC4D-526A-50C51F849234}"/>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48">
              <a:extLst>
                <a:ext uri="{FF2B5EF4-FFF2-40B4-BE49-F238E27FC236}">
                  <a16:creationId xmlns:a16="http://schemas.microsoft.com/office/drawing/2014/main" id="{60424F14-E948-319F-2AD9-658CD07ED580}"/>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3" name="図 32">
            <a:extLst>
              <a:ext uri="{FF2B5EF4-FFF2-40B4-BE49-F238E27FC236}">
                <a16:creationId xmlns:a16="http://schemas.microsoft.com/office/drawing/2014/main" id="{5A6C54E2-587B-6FC5-D141-67C1C0143BE3}"/>
              </a:ext>
            </a:extLst>
          </p:cNvPr>
          <p:cNvPicPr>
            <a:picLocks noChangeAspect="1"/>
          </p:cNvPicPr>
          <p:nvPr/>
        </p:nvPicPr>
        <p:blipFill>
          <a:blip r:embed="rId8"/>
          <a:stretch>
            <a:fillRect/>
          </a:stretch>
        </p:blipFill>
        <p:spPr>
          <a:xfrm>
            <a:off x="1600200" y="2635757"/>
            <a:ext cx="1807875" cy="3601345"/>
          </a:xfrm>
          <a:prstGeom prst="rect">
            <a:avLst/>
          </a:prstGeom>
        </p:spPr>
      </p:pic>
      <p:sp>
        <p:nvSpPr>
          <p:cNvPr id="39" name="object 24">
            <a:extLst>
              <a:ext uri="{FF2B5EF4-FFF2-40B4-BE49-F238E27FC236}">
                <a16:creationId xmlns:a16="http://schemas.microsoft.com/office/drawing/2014/main" id="{821F17F6-8EBB-AC01-14EC-9A8DBE045E7F}"/>
              </a:ext>
            </a:extLst>
          </p:cNvPr>
          <p:cNvSpPr txBox="1"/>
          <p:nvPr/>
        </p:nvSpPr>
        <p:spPr>
          <a:xfrm>
            <a:off x="1261677" y="1677600"/>
            <a:ext cx="2776923" cy="961802"/>
          </a:xfrm>
          <a:prstGeom prst="rect">
            <a:avLst/>
          </a:prstGeom>
          <a:noFill/>
        </p:spPr>
        <p:txBody>
          <a:bodyPr vert="horz" wrap="square" lIns="0" tIns="12700" rIns="0" bIns="0" rtlCol="0">
            <a:spAutoFit/>
          </a:bodyPr>
          <a:lstStyle/>
          <a:p>
            <a:pPr marL="12700" marR="5080">
              <a:spcBef>
                <a:spcPts val="100"/>
              </a:spcBef>
              <a:tabLst>
                <a:tab pos="352425" algn="l"/>
              </a:tabLst>
            </a:pPr>
            <a:r>
              <a:rPr lang="ja-JP" altLang="en-US" sz="2400" b="1" dirty="0">
                <a:solidFill>
                  <a:srgbClr val="009650"/>
                </a:solidFill>
                <a:latin typeface="Meiryo" charset="-128"/>
                <a:ea typeface="Meiryo" charset="-128"/>
                <a:cs typeface="Meiryo" charset="-128"/>
              </a:rPr>
              <a:t>❸</a:t>
            </a:r>
            <a:r>
              <a:rPr lang="ja-JP" altLang="en-US" sz="1800" b="1"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保険証画像が入って　　</a:t>
            </a:r>
            <a:endParaRPr lang="en-US" altLang="ja-JP" sz="1800" b="1" dirty="0">
              <a:latin typeface="Meiryo" charset="-128"/>
              <a:ea typeface="Meiryo" charset="-128"/>
              <a:cs typeface="Meiryo" charset="-128"/>
            </a:endParaRPr>
          </a:p>
          <a:p>
            <a:pPr marL="12700" marR="5080">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いることを確認して</a:t>
            </a:r>
            <a:endParaRPr lang="en-US" altLang="ja-JP" sz="1800" b="1" dirty="0">
              <a:latin typeface="Meiryo" charset="-128"/>
              <a:ea typeface="Meiryo" charset="-128"/>
              <a:cs typeface="Meiryo" charset="-128"/>
            </a:endParaRPr>
          </a:p>
          <a:p>
            <a:pPr marL="12700" marR="5080">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「登録</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dirty="0">
                <a:solidFill>
                  <a:prstClr val="black"/>
                </a:solidFill>
                <a:latin typeface="メイリオ" panose="020B0604030504040204" pitchFamily="50" charset="-128"/>
                <a:ea typeface="メイリオ" panose="020B0604030504040204" pitchFamily="50" charset="-128"/>
              </a:rPr>
              <a:t>を押す</a:t>
            </a:r>
            <a:endParaRPr lang="en-US" altLang="ja-JP" sz="18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40" name="object 24">
            <a:extLst>
              <a:ext uri="{FF2B5EF4-FFF2-40B4-BE49-F238E27FC236}">
                <a16:creationId xmlns:a16="http://schemas.microsoft.com/office/drawing/2014/main" id="{702B873D-B1C8-846F-4C8F-D26C23916059}"/>
              </a:ext>
            </a:extLst>
          </p:cNvPr>
          <p:cNvSpPr txBox="1"/>
          <p:nvPr/>
        </p:nvSpPr>
        <p:spPr>
          <a:xfrm>
            <a:off x="5154151" y="1677600"/>
            <a:ext cx="2938059" cy="961802"/>
          </a:xfrm>
          <a:prstGeom prst="rect">
            <a:avLst/>
          </a:prstGeom>
          <a:noFill/>
        </p:spPr>
        <p:txBody>
          <a:bodyPr vert="horz" wrap="square" lIns="0" tIns="12700" rIns="0" bIns="0" rtlCol="0">
            <a:spAutoFit/>
          </a:bodyPr>
          <a:lstStyle/>
          <a:p>
            <a:pPr marL="12700" marR="5080">
              <a:spcBef>
                <a:spcPts val="100"/>
              </a:spcBef>
              <a:tabLst>
                <a:tab pos="352425" algn="l"/>
              </a:tabLst>
            </a:pPr>
            <a:r>
              <a:rPr lang="ja-JP" altLang="en-US" sz="2400" b="1" dirty="0">
                <a:solidFill>
                  <a:srgbClr val="009650"/>
                </a:solidFill>
                <a:latin typeface="Meiryo" charset="-128"/>
                <a:ea typeface="Meiryo" charset="-128"/>
                <a:cs typeface="Meiryo" charset="-128"/>
              </a:rPr>
              <a:t>❹</a:t>
            </a: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最終更新日が</a:t>
            </a:r>
            <a:endParaRPr lang="en-US" altLang="ja-JP" sz="1800" b="1" dirty="0">
              <a:latin typeface="Meiryo" charset="-128"/>
              <a:ea typeface="Meiryo" charset="-128"/>
              <a:cs typeface="Meiryo" charset="-128"/>
            </a:endParaRPr>
          </a:p>
          <a:p>
            <a:pPr marL="12700" marR="5080">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登録日時となっているか</a:t>
            </a:r>
            <a:endParaRPr lang="en-US" altLang="ja-JP" sz="1800" b="1" dirty="0">
              <a:latin typeface="Meiryo" charset="-128"/>
              <a:ea typeface="Meiryo" charset="-128"/>
              <a:cs typeface="Meiryo" charset="-128"/>
            </a:endParaRPr>
          </a:p>
          <a:p>
            <a:pPr marL="12700" marR="5080">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を確認</a:t>
            </a:r>
            <a:endParaRPr lang="en-US" altLang="ja-JP" sz="1800" b="1" dirty="0">
              <a:latin typeface="Meiryo" charset="-128"/>
              <a:ea typeface="Meiryo" charset="-128"/>
              <a:cs typeface="Meiryo" charset="-128"/>
            </a:endParaRPr>
          </a:p>
        </p:txBody>
      </p:sp>
      <p:sp>
        <p:nvSpPr>
          <p:cNvPr id="41" name="矢印: 右 40">
            <a:extLst>
              <a:ext uri="{FF2B5EF4-FFF2-40B4-BE49-F238E27FC236}">
                <a16:creationId xmlns:a16="http://schemas.microsoft.com/office/drawing/2014/main" id="{09F79571-84EE-B50E-91A3-06BC755DAF8A}"/>
              </a:ext>
            </a:extLst>
          </p:cNvPr>
          <p:cNvSpPr/>
          <p:nvPr/>
        </p:nvSpPr>
        <p:spPr>
          <a:xfrm>
            <a:off x="4131723" y="4028791"/>
            <a:ext cx="729789" cy="51130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object 6">
            <a:extLst>
              <a:ext uri="{FF2B5EF4-FFF2-40B4-BE49-F238E27FC236}">
                <a16:creationId xmlns:a16="http://schemas.microsoft.com/office/drawing/2014/main" id="{9CD3421F-08DB-D23D-1273-EFF6E3220B80}"/>
              </a:ext>
            </a:extLst>
          </p:cNvPr>
          <p:cNvSpPr txBox="1"/>
          <p:nvPr/>
        </p:nvSpPr>
        <p:spPr>
          <a:xfrm>
            <a:off x="562213" y="1371600"/>
            <a:ext cx="7438787" cy="339902"/>
          </a:xfrm>
          <a:prstGeom prst="rect">
            <a:avLst/>
          </a:prstGeom>
        </p:spPr>
        <p:txBody>
          <a:bodyPr vert="horz" wrap="square" lIns="0" tIns="10860" rIns="0" bIns="0" rtlCol="0">
            <a:spAutoFit/>
          </a:bodyPr>
          <a:lstStyle/>
          <a:p>
            <a:pPr marL="10860" marR="4344" indent="36381">
              <a:lnSpc>
                <a:spcPct val="125000"/>
              </a:lnSpc>
              <a:spcBef>
                <a:spcPts val="85"/>
              </a:spcBef>
            </a:pPr>
            <a:r>
              <a:rPr lang="ja-JP" altLang="en-US" sz="1800" b="1" dirty="0">
                <a:latin typeface="Meiryo" charset="-128"/>
                <a:ea typeface="Meiryo" charset="-128"/>
                <a:cs typeface="Meiryo" charset="-128"/>
              </a:rPr>
              <a:t>保険証の登録をしましょう</a:t>
            </a:r>
          </a:p>
        </p:txBody>
      </p:sp>
      <p:sp>
        <p:nvSpPr>
          <p:cNvPr id="25" name="正方形/長方形 24"/>
          <p:cNvSpPr/>
          <p:nvPr/>
        </p:nvSpPr>
        <p:spPr>
          <a:xfrm>
            <a:off x="1673652" y="5929548"/>
            <a:ext cx="1698198" cy="301204"/>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0" name="図形グループ 49"/>
          <p:cNvGrpSpPr/>
          <p:nvPr/>
        </p:nvGrpSpPr>
        <p:grpSpPr>
          <a:xfrm>
            <a:off x="1532214" y="5722260"/>
            <a:ext cx="296586" cy="293005"/>
            <a:chOff x="4232441" y="3995693"/>
            <a:chExt cx="296586" cy="293005"/>
          </a:xfrm>
        </p:grpSpPr>
        <p:sp>
          <p:nvSpPr>
            <p:cNvPr id="51" name="円/楕円 50"/>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正方形/長方形 53">
            <a:extLst>
              <a:ext uri="{FF2B5EF4-FFF2-40B4-BE49-F238E27FC236}">
                <a16:creationId xmlns:a16="http://schemas.microsoft.com/office/drawing/2014/main" id="{90A25A96-811A-8A52-01A2-F2D670F5E171}"/>
              </a:ext>
            </a:extLst>
          </p:cNvPr>
          <p:cNvSpPr/>
          <p:nvPr/>
        </p:nvSpPr>
        <p:spPr>
          <a:xfrm>
            <a:off x="1676400" y="3055260"/>
            <a:ext cx="1698198" cy="1057520"/>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83904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12EEC4A-6544-E07C-25B4-A80F048F0D4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446" b="3333"/>
          <a:stretch/>
        </p:blipFill>
        <p:spPr>
          <a:xfrm>
            <a:off x="6441195" y="2698669"/>
            <a:ext cx="1636005" cy="3352800"/>
          </a:xfrm>
          <a:prstGeom prst="rect">
            <a:avLst/>
          </a:prstGeom>
          <a:ln>
            <a:solidFill>
              <a:schemeClr val="tx1">
                <a:lumMod val="50000"/>
                <a:lumOff val="50000"/>
              </a:schemeClr>
            </a:solidFill>
          </a:ln>
        </p:spPr>
      </p:pic>
      <p:pic>
        <p:nvPicPr>
          <p:cNvPr id="2" name="図 1" descr="グラフィカル ユーザー インターフェイス, アプリケーション, Teams&#10;&#10;自動的に生成された説明">
            <a:extLst>
              <a:ext uri="{FF2B5EF4-FFF2-40B4-BE49-F238E27FC236}">
                <a16:creationId xmlns:a16="http://schemas.microsoft.com/office/drawing/2014/main" id="{6C6019E8-42DA-F2C6-AB11-D78CA703772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333" b="3333"/>
          <a:stretch/>
        </p:blipFill>
        <p:spPr>
          <a:xfrm>
            <a:off x="973227" y="2698669"/>
            <a:ext cx="1616529" cy="3352800"/>
          </a:xfrm>
          <a:prstGeom prst="rect">
            <a:avLst/>
          </a:prstGeom>
          <a:ln>
            <a:solidFill>
              <a:schemeClr val="tx1"/>
            </a:solidFill>
          </a:ln>
        </p:spPr>
      </p:pic>
      <p:grpSp>
        <p:nvGrpSpPr>
          <p:cNvPr id="3" name="グループ化 2">
            <a:extLst>
              <a:ext uri="{FF2B5EF4-FFF2-40B4-BE49-F238E27FC236}">
                <a16:creationId xmlns:a16="http://schemas.microsoft.com/office/drawing/2014/main" id="{A7744C1F-63A3-C5C6-34A0-7292F008ECA7}"/>
              </a:ext>
            </a:extLst>
          </p:cNvPr>
          <p:cNvGrpSpPr/>
          <p:nvPr/>
        </p:nvGrpSpPr>
        <p:grpSpPr>
          <a:xfrm>
            <a:off x="3684214" y="2698669"/>
            <a:ext cx="1662523" cy="3352800"/>
            <a:chOff x="4508500" y="2582517"/>
            <a:chExt cx="1662523" cy="3352800"/>
          </a:xfrm>
        </p:grpSpPr>
        <p:pic>
          <p:nvPicPr>
            <p:cNvPr id="4" name="図 3" descr="グラフィカル ユーザー インターフェイス, アプリケーション, Teams&#10;&#10;自動的に生成された説明">
              <a:extLst>
                <a:ext uri="{FF2B5EF4-FFF2-40B4-BE49-F238E27FC236}">
                  <a16:creationId xmlns:a16="http://schemas.microsoft.com/office/drawing/2014/main" id="{C8385897-5A33-41EC-C88E-97B3312FB3C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333" b="3333"/>
            <a:stretch/>
          </p:blipFill>
          <p:spPr>
            <a:xfrm>
              <a:off x="4508500" y="2582517"/>
              <a:ext cx="1662523" cy="3352800"/>
            </a:xfrm>
            <a:prstGeom prst="rect">
              <a:avLst/>
            </a:prstGeom>
            <a:ln>
              <a:solidFill>
                <a:schemeClr val="tx1"/>
              </a:solidFill>
            </a:ln>
          </p:spPr>
        </p:pic>
        <p:pic>
          <p:nvPicPr>
            <p:cNvPr id="5" name="図 4">
              <a:extLst>
                <a:ext uri="{FF2B5EF4-FFF2-40B4-BE49-F238E27FC236}">
                  <a16:creationId xmlns:a16="http://schemas.microsoft.com/office/drawing/2014/main" id="{285C3896-12BC-83F4-2FEE-886A31B027F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772" t="16464" r="74018" b="81184"/>
            <a:stretch/>
          </p:blipFill>
          <p:spPr>
            <a:xfrm>
              <a:off x="4552209" y="2982244"/>
              <a:ext cx="438936" cy="87787"/>
            </a:xfrm>
            <a:prstGeom prst="rect">
              <a:avLst/>
            </a:prstGeom>
            <a:ln w="9525">
              <a:noFill/>
            </a:ln>
          </p:spPr>
        </p:pic>
      </p:grpSp>
      <p:graphicFrame>
        <p:nvGraphicFramePr>
          <p:cNvPr id="9" name="オブジェクト 8" hidden="1">
            <a:extLst>
              <a:ext uri="{FF2B5EF4-FFF2-40B4-BE49-F238E27FC236}">
                <a16:creationId xmlns:a16="http://schemas.microsoft.com/office/drawing/2014/main" id="{78BBC125-576C-4AE9-A1F8-519FAF5C477C}"/>
              </a:ext>
            </a:extLst>
          </p:cNvPr>
          <p:cNvGraphicFramePr>
            <a:graphicFrameLocks noChangeAspect="1"/>
          </p:cNvGraphicFramePr>
          <p:nvPr>
            <p:custDataLst>
              <p:tags r:id="rId2"/>
            </p:custDataLst>
            <p:extLst>
              <p:ext uri="{D42A27DB-BD31-4B8C-83A1-F6EECF244321}">
                <p14:modId xmlns:p14="http://schemas.microsoft.com/office/powerpoint/2010/main" val="1724090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スライド" r:id="rId9" imgW="353" imgH="353" progId="TCLayout.ActiveDocument.1">
                  <p:embed/>
                </p:oleObj>
              </mc:Choice>
              <mc:Fallback>
                <p:oleObj name="think-cell スライド" r:id="rId9" imgW="353" imgH="353" progId="TCLayout.ActiveDocument.1">
                  <p:embed/>
                  <p:pic>
                    <p:nvPicPr>
                      <p:cNvPr id="9" name="オブジェクト 8" hidden="1">
                        <a:extLst>
                          <a:ext uri="{FF2B5EF4-FFF2-40B4-BE49-F238E27FC236}">
                            <a16:creationId xmlns:a16="http://schemas.microsoft.com/office/drawing/2014/main" id="{78BBC125-576C-4AE9-A1F8-519FAF5C477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8" name="object 6">
            <a:extLst>
              <a:ext uri="{FF2B5EF4-FFF2-40B4-BE49-F238E27FC236}">
                <a16:creationId xmlns:a16="http://schemas.microsoft.com/office/drawing/2014/main" id="{11D7FA28-D6F3-4E50-81D2-2B905C1CCA23}"/>
              </a:ext>
            </a:extLst>
          </p:cNvPr>
          <p:cNvSpPr txBox="1"/>
          <p:nvPr/>
        </p:nvSpPr>
        <p:spPr>
          <a:xfrm>
            <a:off x="562213" y="1371600"/>
            <a:ext cx="7743587" cy="339902"/>
          </a:xfrm>
          <a:prstGeom prst="rect">
            <a:avLst/>
          </a:prstGeom>
        </p:spPr>
        <p:txBody>
          <a:bodyPr vert="horz" wrap="square" lIns="0" tIns="10860" rIns="0" bIns="0" rtlCol="0">
            <a:spAutoFit/>
          </a:bodyPr>
          <a:lstStyle/>
          <a:p>
            <a:pPr marL="10860" marR="4344" indent="36381">
              <a:lnSpc>
                <a:spcPct val="125000"/>
              </a:lnSpc>
              <a:spcBef>
                <a:spcPts val="85"/>
              </a:spcBef>
            </a:pPr>
            <a:r>
              <a:rPr lang="ja-JP" altLang="en-US" sz="1800" b="1" dirty="0">
                <a:latin typeface="Meiryo" charset="-128"/>
                <a:ea typeface="Meiryo" charset="-128"/>
                <a:cs typeface="Meiryo" charset="-128"/>
              </a:rPr>
              <a:t>利用前にあらかじめクレジットカードの登録をしましょう</a:t>
            </a:r>
          </a:p>
        </p:txBody>
      </p:sp>
      <p:sp>
        <p:nvSpPr>
          <p:cNvPr id="18" name="object 24">
            <a:extLst>
              <a:ext uri="{FF2B5EF4-FFF2-40B4-BE49-F238E27FC236}">
                <a16:creationId xmlns:a16="http://schemas.microsoft.com/office/drawing/2014/main" id="{70F42EE3-5D96-4D25-AF2B-6ED6B9A7D2D0}"/>
              </a:ext>
            </a:extLst>
          </p:cNvPr>
          <p:cNvSpPr txBox="1"/>
          <p:nvPr/>
        </p:nvSpPr>
        <p:spPr>
          <a:xfrm>
            <a:off x="6325800" y="1870090"/>
            <a:ext cx="1980000" cy="382156"/>
          </a:xfrm>
          <a:prstGeom prst="rect">
            <a:avLst/>
          </a:prstGeom>
          <a:noFill/>
        </p:spPr>
        <p:txBody>
          <a:bodyPr vert="horz" wrap="square" lIns="0" tIns="12700" rIns="0" bIns="0" rtlCol="0">
            <a:spAutoFit/>
          </a:bodyPr>
          <a:lstStyle/>
          <a:p>
            <a:pPr marL="12700" marR="5080">
              <a:spcBef>
                <a:spcPts val="100"/>
              </a:spcBef>
              <a:tabLst>
                <a:tab pos="352425" algn="l"/>
              </a:tabLst>
            </a:pPr>
            <a:r>
              <a:rPr lang="ja-JP" altLang="en-US" sz="2400" b="1" dirty="0">
                <a:solidFill>
                  <a:srgbClr val="009650"/>
                </a:solidFill>
                <a:latin typeface="Meiryo" charset="-128"/>
                <a:ea typeface="Meiryo" charset="-128"/>
                <a:cs typeface="Meiryo" charset="-128"/>
              </a:rPr>
              <a:t>❸</a:t>
            </a:r>
            <a:r>
              <a:rPr lang="en-US" altLang="ja-JP" sz="1600" b="1" dirty="0">
                <a:latin typeface="Meiryo" charset="-128"/>
                <a:ea typeface="Meiryo" charset="-128"/>
                <a:cs typeface="Meiryo" charset="-128"/>
              </a:rPr>
              <a:t>｢</a:t>
            </a:r>
            <a:r>
              <a:rPr lang="ja-JP" altLang="en-US" sz="1600" b="1" dirty="0">
                <a:latin typeface="Meiryo" charset="-128"/>
                <a:ea typeface="Meiryo" charset="-128"/>
                <a:cs typeface="Meiryo" charset="-128"/>
              </a:rPr>
              <a:t>支払方法</a:t>
            </a:r>
            <a:r>
              <a:rPr lang="en-US" altLang="ja-JP" sz="1600" b="1" dirty="0">
                <a:latin typeface="Meiryo" charset="-128"/>
                <a:ea typeface="Meiryo" charset="-128"/>
                <a:cs typeface="Meiryo" charset="-128"/>
              </a:rPr>
              <a:t>｣</a:t>
            </a:r>
            <a:r>
              <a:rPr lang="ja-JP" altLang="en-US" sz="1600" b="1" dirty="0">
                <a:latin typeface="Meiryo" charset="-128"/>
                <a:ea typeface="Meiryo" charset="-128"/>
                <a:cs typeface="Meiryo" charset="-128"/>
              </a:rPr>
              <a:t>を押す</a:t>
            </a:r>
            <a:endParaRPr sz="1600" b="1" dirty="0">
              <a:latin typeface="Meiryo" charset="-128"/>
              <a:ea typeface="Meiryo" charset="-128"/>
              <a:cs typeface="Meiryo" charset="-128"/>
            </a:endParaRPr>
          </a:p>
        </p:txBody>
      </p:sp>
      <p:sp>
        <p:nvSpPr>
          <p:cNvPr id="29"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sp>
        <p:nvSpPr>
          <p:cNvPr id="30"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オンライン診療・服薬指導アプリ</a:t>
            </a:r>
            <a:r>
              <a:rPr lang="en-US" altLang="ja-JP" sz="1800" dirty="0"/>
              <a:t>CLINICS</a:t>
            </a:r>
            <a:br>
              <a:rPr lang="en-US" altLang="ja-JP" sz="1800" dirty="0"/>
            </a:br>
            <a:r>
              <a:rPr lang="en-US" altLang="ja-JP" sz="3200" dirty="0">
                <a:latin typeface="Meiryo"/>
                <a:ea typeface="Meiryo"/>
                <a:cs typeface="Meiryo"/>
                <a:sym typeface="Meiryo"/>
              </a:rPr>
              <a:t>【4</a:t>
            </a:r>
            <a:r>
              <a:rPr lang="en-US" altLang="ja-JP" sz="3200" spc="-1000" dirty="0">
                <a:latin typeface="Meiryo"/>
                <a:ea typeface="Meiryo"/>
                <a:cs typeface="Meiryo"/>
                <a:sym typeface="Meiryo"/>
              </a:rPr>
              <a:t>】</a:t>
            </a:r>
            <a:r>
              <a:rPr lang="ja-JP" altLang="en-US" sz="3200" dirty="0">
                <a:latin typeface="AoyagiKouzanFontT"/>
                <a:cs typeface="AoyagiKouzanFontT"/>
              </a:rPr>
              <a:t>クレジットカードの登録</a:t>
            </a:r>
            <a:endParaRPr kumimoji="0" lang="ja-JP" altLang="en-US" sz="3200" kern="0" dirty="0"/>
          </a:p>
        </p:txBody>
      </p:sp>
      <p:sp>
        <p:nvSpPr>
          <p:cNvPr id="54" name="正方形/長方形 53"/>
          <p:cNvSpPr/>
          <p:nvPr/>
        </p:nvSpPr>
        <p:spPr>
          <a:xfrm>
            <a:off x="6474010" y="3585908"/>
            <a:ext cx="1566686" cy="219083"/>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7" name="図形グループ 56"/>
          <p:cNvGrpSpPr/>
          <p:nvPr/>
        </p:nvGrpSpPr>
        <p:grpSpPr>
          <a:xfrm>
            <a:off x="6289213" y="3359488"/>
            <a:ext cx="296586" cy="293005"/>
            <a:chOff x="4232441" y="3995693"/>
            <a:chExt cx="296586" cy="293005"/>
          </a:xfrm>
        </p:grpSpPr>
        <p:sp>
          <p:nvSpPr>
            <p:cNvPr id="58" name="円/楕円 57"/>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58"/>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a:extLst>
              <a:ext uri="{FF2B5EF4-FFF2-40B4-BE49-F238E27FC236}">
                <a16:creationId xmlns:a16="http://schemas.microsoft.com/office/drawing/2014/main" id="{DFE8495B-A8FA-FC0D-BB83-E929396802DC}"/>
              </a:ext>
            </a:extLst>
          </p:cNvPr>
          <p:cNvSpPr/>
          <p:nvPr/>
        </p:nvSpPr>
        <p:spPr>
          <a:xfrm>
            <a:off x="3700792" y="3527818"/>
            <a:ext cx="1620000" cy="205982"/>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7" name="図形グループ 58">
            <a:extLst>
              <a:ext uri="{FF2B5EF4-FFF2-40B4-BE49-F238E27FC236}">
                <a16:creationId xmlns:a16="http://schemas.microsoft.com/office/drawing/2014/main" id="{4FE49BD4-FE21-9530-2FA5-556E13D7404A}"/>
              </a:ext>
            </a:extLst>
          </p:cNvPr>
          <p:cNvGrpSpPr/>
          <p:nvPr/>
        </p:nvGrpSpPr>
        <p:grpSpPr>
          <a:xfrm>
            <a:off x="3508263" y="3290656"/>
            <a:ext cx="296586" cy="295254"/>
            <a:chOff x="3546641" y="3995693"/>
            <a:chExt cx="296586" cy="295254"/>
          </a:xfrm>
        </p:grpSpPr>
        <p:sp>
          <p:nvSpPr>
            <p:cNvPr id="19" name="円/楕円 59">
              <a:extLst>
                <a:ext uri="{FF2B5EF4-FFF2-40B4-BE49-F238E27FC236}">
                  <a16:creationId xmlns:a16="http://schemas.microsoft.com/office/drawing/2014/main" id="{B8B23402-CF1E-2F92-39A7-15C76070F899}"/>
                </a:ext>
              </a:extLst>
            </p:cNvPr>
            <p:cNvSpPr/>
            <p:nvPr/>
          </p:nvSpPr>
          <p:spPr>
            <a:xfrm>
              <a:off x="3547872" y="3999347"/>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60">
              <a:extLst>
                <a:ext uri="{FF2B5EF4-FFF2-40B4-BE49-F238E27FC236}">
                  <a16:creationId xmlns:a16="http://schemas.microsoft.com/office/drawing/2014/main" id="{8EE74E05-46AA-12A9-67AD-DC8614CD28C0}"/>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テキスト ボックス 27">
            <a:extLst>
              <a:ext uri="{FF2B5EF4-FFF2-40B4-BE49-F238E27FC236}">
                <a16:creationId xmlns:a16="http://schemas.microsoft.com/office/drawing/2014/main" id="{DB02002A-CBFC-9579-6DC6-B3B53CF1D616}"/>
              </a:ext>
            </a:extLst>
          </p:cNvPr>
          <p:cNvSpPr txBox="1"/>
          <p:nvPr/>
        </p:nvSpPr>
        <p:spPr>
          <a:xfrm>
            <a:off x="609600" y="1870090"/>
            <a:ext cx="2223282" cy="720710"/>
          </a:xfrm>
          <a:prstGeom prst="rect">
            <a:avLst/>
          </a:prstGeom>
          <a:noFill/>
        </p:spPr>
        <p:txBody>
          <a:bodyPr wrap="square">
            <a:spAutoFit/>
          </a:bodyPr>
          <a:lstStyle/>
          <a:p>
            <a:pPr marL="12700" marR="5080">
              <a:spcBef>
                <a:spcPts val="100"/>
              </a:spcBef>
              <a:tabLst>
                <a:tab pos="352425" algn="l"/>
              </a:tabLst>
            </a:pPr>
            <a:r>
              <a:rPr lang="ja-JP" altLang="en-US" sz="2400" b="1" dirty="0">
                <a:solidFill>
                  <a:srgbClr val="009650"/>
                </a:solidFill>
                <a:latin typeface="Meiryo" charset="-128"/>
                <a:ea typeface="Meiryo" charset="-128"/>
                <a:cs typeface="Meiryo" charset="-128"/>
              </a:rPr>
              <a:t>❶</a:t>
            </a:r>
            <a:r>
              <a:rPr lang="ja-JP" altLang="en-US" sz="1600" b="1" dirty="0">
                <a:latin typeface="Meiryo" charset="-128"/>
                <a:ea typeface="Meiryo" charset="-128"/>
                <a:cs typeface="Meiryo" charset="-128"/>
              </a:rPr>
              <a:t>右上のアカウント</a:t>
            </a:r>
            <a:endParaRPr lang="en-US" altLang="ja-JP" sz="1600" b="1" dirty="0">
              <a:latin typeface="Meiryo" charset="-128"/>
              <a:ea typeface="Meiryo" charset="-128"/>
              <a:cs typeface="Meiryo" charset="-128"/>
            </a:endParaRPr>
          </a:p>
          <a:p>
            <a:pPr marL="12700" marR="5080">
              <a:spcBef>
                <a:spcPts val="100"/>
              </a:spcBef>
              <a:tabLst>
                <a:tab pos="352425" algn="l"/>
              </a:tabLst>
            </a:pPr>
            <a:r>
              <a:rPr lang="en-US" altLang="ja-JP" sz="1600" b="1" dirty="0">
                <a:latin typeface="Meiryo" charset="-128"/>
                <a:ea typeface="Meiryo" charset="-128"/>
                <a:cs typeface="Meiryo" charset="-128"/>
              </a:rPr>
              <a:t>	</a:t>
            </a:r>
            <a:r>
              <a:rPr lang="ja-JP" altLang="en-US" sz="1600" b="1" dirty="0">
                <a:latin typeface="Meiryo" charset="-128"/>
                <a:ea typeface="Meiryo" charset="-128"/>
                <a:cs typeface="Meiryo" charset="-128"/>
              </a:rPr>
              <a:t>ボタンを押す</a:t>
            </a:r>
            <a:endParaRPr lang="en-US" altLang="ja-JP" sz="1600" b="1" dirty="0">
              <a:latin typeface="Meiryo" charset="-128"/>
              <a:ea typeface="Meiryo" charset="-128"/>
              <a:cs typeface="Meiryo" charset="-128"/>
            </a:endParaRPr>
          </a:p>
        </p:txBody>
      </p:sp>
      <p:sp>
        <p:nvSpPr>
          <p:cNvPr id="56" name="正方形/長方形 55"/>
          <p:cNvSpPr/>
          <p:nvPr/>
        </p:nvSpPr>
        <p:spPr>
          <a:xfrm>
            <a:off x="2362200" y="2749380"/>
            <a:ext cx="226684" cy="236394"/>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3" name="図形グループ 62"/>
          <p:cNvGrpSpPr/>
          <p:nvPr/>
        </p:nvGrpSpPr>
        <p:grpSpPr>
          <a:xfrm>
            <a:off x="2133600" y="2552166"/>
            <a:ext cx="296587" cy="293005"/>
            <a:chOff x="2897417" y="3995693"/>
            <a:chExt cx="296587" cy="293005"/>
          </a:xfrm>
        </p:grpSpPr>
        <p:sp>
          <p:nvSpPr>
            <p:cNvPr id="64" name="円/楕円 63"/>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35" name="テキスト ボックス 34">
            <a:extLst>
              <a:ext uri="{FF2B5EF4-FFF2-40B4-BE49-F238E27FC236}">
                <a16:creationId xmlns:a16="http://schemas.microsoft.com/office/drawing/2014/main" id="{BD89958F-D674-CFFA-3E7D-7036217F1932}"/>
              </a:ext>
            </a:extLst>
          </p:cNvPr>
          <p:cNvSpPr txBox="1"/>
          <p:nvPr/>
        </p:nvSpPr>
        <p:spPr>
          <a:xfrm>
            <a:off x="3429000" y="1870090"/>
            <a:ext cx="2137401" cy="461665"/>
          </a:xfrm>
          <a:prstGeom prst="rect">
            <a:avLst/>
          </a:prstGeom>
          <a:noFill/>
        </p:spPr>
        <p:txBody>
          <a:bodyPr wrap="square">
            <a:spAutoFit/>
          </a:bodyPr>
          <a:lstStyle/>
          <a:p>
            <a:pPr marL="12700" marR="5080">
              <a:spcBef>
                <a:spcPts val="100"/>
              </a:spcBef>
              <a:tabLst>
                <a:tab pos="352425" algn="l"/>
              </a:tabLst>
            </a:pPr>
            <a:r>
              <a:rPr lang="ja-JP" altLang="en-US" sz="2400" b="1" dirty="0">
                <a:solidFill>
                  <a:srgbClr val="009650"/>
                </a:solidFill>
                <a:latin typeface="Meiryo" charset="-128"/>
                <a:ea typeface="Meiryo" charset="-128"/>
                <a:cs typeface="Meiryo" charset="-128"/>
              </a:rPr>
              <a:t>❷</a:t>
            </a:r>
            <a:r>
              <a:rPr lang="en-US" altLang="ja-JP" sz="1600" b="1" dirty="0">
                <a:latin typeface="Meiryo" charset="-128"/>
                <a:ea typeface="Meiryo" charset="-128"/>
                <a:cs typeface="Meiryo" charset="-128"/>
              </a:rPr>
              <a:t>｢</a:t>
            </a:r>
            <a:r>
              <a:rPr lang="ja-JP" altLang="en-US" sz="1600" b="1" dirty="0">
                <a:latin typeface="Meiryo" charset="-128"/>
                <a:ea typeface="Meiryo" charset="-128"/>
                <a:cs typeface="Meiryo" charset="-128"/>
              </a:rPr>
              <a:t>基本情報</a:t>
            </a:r>
            <a:r>
              <a:rPr lang="en-US" altLang="ja-JP" sz="1600" b="1" dirty="0">
                <a:latin typeface="Meiryo" charset="-128"/>
                <a:ea typeface="Meiryo" charset="-128"/>
                <a:cs typeface="Meiryo" charset="-128"/>
              </a:rPr>
              <a:t>｣</a:t>
            </a:r>
            <a:r>
              <a:rPr lang="ja-JP" altLang="en-US" sz="1600" b="1" dirty="0">
                <a:latin typeface="Meiryo" charset="-128"/>
                <a:ea typeface="Meiryo" charset="-128"/>
                <a:cs typeface="Meiryo" charset="-128"/>
              </a:rPr>
              <a:t>を押す</a:t>
            </a:r>
            <a:endParaRPr lang="en-US" altLang="ja-JP" sz="1600" b="1" dirty="0">
              <a:latin typeface="Meiryo" charset="-128"/>
              <a:ea typeface="Meiryo" charset="-128"/>
              <a:cs typeface="Meiryo" charset="-128"/>
            </a:endParaRPr>
          </a:p>
        </p:txBody>
      </p:sp>
      <p:sp>
        <p:nvSpPr>
          <p:cNvPr id="14" name="矢印: 右 13">
            <a:extLst>
              <a:ext uri="{FF2B5EF4-FFF2-40B4-BE49-F238E27FC236}">
                <a16:creationId xmlns:a16="http://schemas.microsoft.com/office/drawing/2014/main" id="{B1EA357C-26FC-A44E-1D06-FC8CCD445610}"/>
              </a:ext>
            </a:extLst>
          </p:cNvPr>
          <p:cNvSpPr/>
          <p:nvPr/>
        </p:nvSpPr>
        <p:spPr>
          <a:xfrm>
            <a:off x="2879162" y="4131174"/>
            <a:ext cx="514730" cy="42224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64AB4420-F027-9E9A-9843-062A9490FDFB}"/>
              </a:ext>
            </a:extLst>
          </p:cNvPr>
          <p:cNvSpPr/>
          <p:nvPr/>
        </p:nvSpPr>
        <p:spPr>
          <a:xfrm>
            <a:off x="5637059" y="4131174"/>
            <a:ext cx="514730" cy="42224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2760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オブジェクト 11" hidden="1">
            <a:extLst>
              <a:ext uri="{FF2B5EF4-FFF2-40B4-BE49-F238E27FC236}">
                <a16:creationId xmlns:a16="http://schemas.microsoft.com/office/drawing/2014/main" id="{C856E6FB-F23D-4D3A-8B10-02F3F5E0C03A}"/>
              </a:ext>
            </a:extLst>
          </p:cNvPr>
          <p:cNvGraphicFramePr>
            <a:graphicFrameLocks noChangeAspect="1"/>
          </p:cNvGraphicFramePr>
          <p:nvPr>
            <p:custDataLst>
              <p:tags r:id="rId2"/>
            </p:custDataLst>
            <p:extLst>
              <p:ext uri="{D42A27DB-BD31-4B8C-83A1-F6EECF244321}">
                <p14:modId xmlns:p14="http://schemas.microsoft.com/office/powerpoint/2010/main" val="2702902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スライド" r:id="rId5" imgW="353" imgH="353" progId="TCLayout.ActiveDocument.1">
                  <p:embed/>
                </p:oleObj>
              </mc:Choice>
              <mc:Fallback>
                <p:oleObj name="think-cell スライド" r:id="rId5" imgW="353" imgH="353" progId="TCLayout.ActiveDocument.1">
                  <p:embed/>
                  <p:pic>
                    <p:nvPicPr>
                      <p:cNvPr id="12" name="オブジェクト 11" hidden="1">
                        <a:extLst>
                          <a:ext uri="{FF2B5EF4-FFF2-40B4-BE49-F238E27FC236}">
                            <a16:creationId xmlns:a16="http://schemas.microsoft.com/office/drawing/2014/main" id="{C856E6FB-F23D-4D3A-8B10-02F3F5E0C0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22" name="グループ化 21">
            <a:extLst>
              <a:ext uri="{FF2B5EF4-FFF2-40B4-BE49-F238E27FC236}">
                <a16:creationId xmlns:a16="http://schemas.microsoft.com/office/drawing/2014/main" id="{60D836A1-4410-3D36-6670-31317E4C09C3}"/>
              </a:ext>
            </a:extLst>
          </p:cNvPr>
          <p:cNvGrpSpPr/>
          <p:nvPr/>
        </p:nvGrpSpPr>
        <p:grpSpPr>
          <a:xfrm>
            <a:off x="5737771" y="2664290"/>
            <a:ext cx="1752924" cy="3603331"/>
            <a:chOff x="5741740" y="2664290"/>
            <a:chExt cx="1752924" cy="3603331"/>
          </a:xfrm>
        </p:grpSpPr>
        <p:pic>
          <p:nvPicPr>
            <p:cNvPr id="8" name="図 7" descr="グラフィカル ユーザー インターフェイス, テキスト, アプリケーション&#10;&#10;自動的に生成された説明">
              <a:extLst>
                <a:ext uri="{FF2B5EF4-FFF2-40B4-BE49-F238E27FC236}">
                  <a16:creationId xmlns:a16="http://schemas.microsoft.com/office/drawing/2014/main" id="{42F5D3B9-CEB5-B05F-FAEC-BE45BF5139C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128" b="3368"/>
            <a:stretch/>
          </p:blipFill>
          <p:spPr>
            <a:xfrm>
              <a:off x="5741740" y="2664290"/>
              <a:ext cx="1752924" cy="3603331"/>
            </a:xfrm>
            <a:prstGeom prst="rect">
              <a:avLst/>
            </a:prstGeom>
            <a:ln>
              <a:solidFill>
                <a:schemeClr val="tx1"/>
              </a:solidFill>
            </a:ln>
          </p:spPr>
        </p:pic>
        <p:pic>
          <p:nvPicPr>
            <p:cNvPr id="11" name="図 10" descr="登録したカード情報が画面に表示されてる画像">
              <a:extLst>
                <a:ext uri="{FF2B5EF4-FFF2-40B4-BE49-F238E27FC236}">
                  <a16:creationId xmlns:a16="http://schemas.microsoft.com/office/drawing/2014/main" id="{F90810EE-7E66-422A-8587-256C89AFBD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3756" t="9220" r="13474" b="86170"/>
            <a:stretch/>
          </p:blipFill>
          <p:spPr>
            <a:xfrm>
              <a:off x="6936225" y="3041711"/>
              <a:ext cx="476850" cy="190741"/>
            </a:xfrm>
            <a:prstGeom prst="rect">
              <a:avLst/>
            </a:prstGeom>
            <a:ln w="9525">
              <a:noFill/>
            </a:ln>
          </p:spPr>
        </p:pic>
      </p:grpSp>
      <p:sp>
        <p:nvSpPr>
          <p:cNvPr id="16" name="object 18">
            <a:extLst>
              <a:ext uri="{FF2B5EF4-FFF2-40B4-BE49-F238E27FC236}">
                <a16:creationId xmlns:a16="http://schemas.microsoft.com/office/drawing/2014/main" id="{415F8C2E-76E2-40D0-A270-B8CC62D1DFB7}"/>
              </a:ext>
            </a:extLst>
          </p:cNvPr>
          <p:cNvSpPr txBox="1"/>
          <p:nvPr/>
        </p:nvSpPr>
        <p:spPr>
          <a:xfrm>
            <a:off x="5330134" y="1848116"/>
            <a:ext cx="2577555" cy="640560"/>
          </a:xfrm>
          <a:prstGeom prst="rect">
            <a:avLst/>
          </a:prstGeom>
        </p:spPr>
        <p:txBody>
          <a:bodyPr vert="horz" wrap="square" lIns="0" tIns="12065" rIns="0" bIns="0" rtlCol="0">
            <a:spAutoFit/>
          </a:bodyPr>
          <a:lstStyle/>
          <a:p>
            <a:pPr marL="12700">
              <a:spcBef>
                <a:spcPts val="95"/>
              </a:spcBef>
              <a:tabLst>
                <a:tab pos="352425" algn="l"/>
              </a:tabLst>
            </a:pPr>
            <a:r>
              <a:rPr lang="ja-JP" altLang="en-US" sz="2400" b="1" spc="5" dirty="0">
                <a:solidFill>
                  <a:srgbClr val="009650"/>
                </a:solidFill>
                <a:latin typeface="Meiryo" charset="-128"/>
                <a:ea typeface="Meiryo" charset="-128"/>
              </a:rPr>
              <a:t>❻</a:t>
            </a:r>
            <a:r>
              <a:rPr lang="ja-JP" altLang="en-US" sz="1600" b="1" dirty="0">
                <a:latin typeface="メイリオ" panose="020B0604030504040204" pitchFamily="50" charset="-128"/>
                <a:ea typeface="メイリオ" panose="020B0604030504040204" pitchFamily="50" charset="-128"/>
              </a:rPr>
              <a:t>カード番号と有効期限</a:t>
            </a:r>
            <a:endParaRPr lang="en-US" altLang="ja-JP" sz="1600" b="1" dirty="0">
              <a:latin typeface="メイリオ" panose="020B0604030504040204" pitchFamily="50" charset="-128"/>
              <a:ea typeface="メイリオ" panose="020B0604030504040204" pitchFamily="50" charset="-128"/>
            </a:endParaRPr>
          </a:p>
          <a:p>
            <a:pPr marL="12700">
              <a:spcBef>
                <a:spcPts val="95"/>
              </a:spcBef>
              <a:tabLst>
                <a:tab pos="352425" algn="l"/>
              </a:tabLst>
            </a:pPr>
            <a:r>
              <a:rPr lang="ja-JP" altLang="en-US" sz="1600" b="1" dirty="0">
                <a:latin typeface="メイリオ" panose="020B0604030504040204" pitchFamily="50" charset="-128"/>
                <a:ea typeface="メイリオ" panose="020B0604030504040204" pitchFamily="50" charset="-128"/>
              </a:rPr>
              <a:t>　 を確認</a:t>
            </a:r>
            <a:endParaRPr lang="en-US" altLang="ja-JP" sz="1600" b="1" spc="5" dirty="0">
              <a:latin typeface="メイリオ" panose="020B0604030504040204" pitchFamily="50" charset="-128"/>
              <a:ea typeface="メイリオ" panose="020B0604030504040204" pitchFamily="50" charset="-128"/>
              <a:cs typeface="Meiryo" charset="-128"/>
            </a:endParaRPr>
          </a:p>
        </p:txBody>
      </p:sp>
      <p:sp>
        <p:nvSpPr>
          <p:cNvPr id="29"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sp>
        <p:nvSpPr>
          <p:cNvPr id="30"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オンライン診療・服薬指導アプリ</a:t>
            </a:r>
            <a:r>
              <a:rPr lang="en-US" altLang="ja-JP" sz="1800" dirty="0"/>
              <a:t>CLINICS</a:t>
            </a:r>
            <a:br>
              <a:rPr lang="en-US" altLang="ja-JP" sz="1800" dirty="0"/>
            </a:br>
            <a:r>
              <a:rPr lang="en-US" altLang="ja-JP" sz="3200" dirty="0">
                <a:latin typeface="Meiryo"/>
                <a:ea typeface="Meiryo"/>
                <a:cs typeface="Meiryo"/>
                <a:sym typeface="Meiryo"/>
              </a:rPr>
              <a:t>【4</a:t>
            </a:r>
            <a:r>
              <a:rPr lang="en-US" altLang="ja-JP" sz="3200" spc="-1000" dirty="0">
                <a:latin typeface="Meiryo"/>
                <a:ea typeface="Meiryo"/>
                <a:cs typeface="Meiryo"/>
                <a:sym typeface="Meiryo"/>
              </a:rPr>
              <a:t>】</a:t>
            </a:r>
            <a:r>
              <a:rPr lang="ja-JP" altLang="en-US" sz="3200" dirty="0">
                <a:latin typeface="AoyagiKouzanFontT"/>
                <a:cs typeface="AoyagiKouzanFontT"/>
              </a:rPr>
              <a:t>クレジットカードの登録</a:t>
            </a:r>
            <a:endParaRPr kumimoji="0" lang="ja-JP" altLang="en-US" sz="3200" kern="0" dirty="0"/>
          </a:p>
        </p:txBody>
      </p:sp>
      <p:sp>
        <p:nvSpPr>
          <p:cNvPr id="52" name="テキスト ボックス 51">
            <a:extLst>
              <a:ext uri="{FF2B5EF4-FFF2-40B4-BE49-F238E27FC236}">
                <a16:creationId xmlns:a16="http://schemas.microsoft.com/office/drawing/2014/main" id="{0EBD43E3-C5F5-55A4-52DA-1C2DF3AE0232}"/>
              </a:ext>
            </a:extLst>
          </p:cNvPr>
          <p:cNvSpPr txBox="1"/>
          <p:nvPr/>
        </p:nvSpPr>
        <p:spPr>
          <a:xfrm>
            <a:off x="1087013" y="1848116"/>
            <a:ext cx="2345307" cy="843821"/>
          </a:xfrm>
          <a:prstGeom prst="rect">
            <a:avLst/>
          </a:prstGeom>
          <a:noFill/>
        </p:spPr>
        <p:txBody>
          <a:bodyPr wrap="square">
            <a:spAutoFit/>
          </a:bodyPr>
          <a:lstStyle/>
          <a:p>
            <a:pPr marL="12700">
              <a:spcBef>
                <a:spcPts val="95"/>
              </a:spcBef>
              <a:tabLst>
                <a:tab pos="352425" algn="l"/>
              </a:tabLst>
            </a:pPr>
            <a:r>
              <a:rPr lang="ja-JP" altLang="en-US" sz="2400" b="1" spc="5" dirty="0">
                <a:solidFill>
                  <a:srgbClr val="009650"/>
                </a:solidFill>
                <a:latin typeface="Meiryo" charset="-128"/>
                <a:ea typeface="Meiryo" charset="-128"/>
                <a:cs typeface="Meiryo" charset="-128"/>
              </a:rPr>
              <a:t>❹</a:t>
            </a:r>
            <a:r>
              <a:rPr lang="ja-JP" altLang="en-US" sz="1600" b="1" spc="5" dirty="0">
                <a:latin typeface="Meiryo" charset="-128"/>
                <a:ea typeface="Meiryo" charset="-128"/>
                <a:cs typeface="Meiryo" charset="-128"/>
              </a:rPr>
              <a:t>カード情報を入力　　</a:t>
            </a:r>
            <a:endParaRPr lang="en-US" altLang="ja-JP" sz="1600" b="1" spc="5" dirty="0">
              <a:latin typeface="Meiryo" charset="-128"/>
              <a:ea typeface="Meiryo" charset="-128"/>
              <a:cs typeface="Meiryo" charset="-128"/>
            </a:endParaRPr>
          </a:p>
          <a:p>
            <a:pPr marL="12700">
              <a:spcBef>
                <a:spcPts val="95"/>
              </a:spcBef>
              <a:tabLst>
                <a:tab pos="352425" algn="l"/>
              </a:tabLst>
            </a:pPr>
            <a:r>
              <a:rPr lang="ja-JP" altLang="en-US" sz="2400" b="1" kern="100" spc="5" dirty="0">
                <a:solidFill>
                  <a:srgbClr val="009650"/>
                </a:solidFill>
                <a:latin typeface="Meiryo" charset="-128"/>
                <a:ea typeface="Meiryo" charset="-128"/>
                <a:cs typeface="Times New Roman" panose="02020603050405020304" pitchFamily="18" charset="0"/>
              </a:rPr>
              <a:t>❺</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spc="5" dirty="0">
                <a:latin typeface="Meiryo" charset="-128"/>
                <a:ea typeface="Meiryo" charset="-128"/>
                <a:cs typeface="Meiryo" charset="-128"/>
              </a:rPr>
              <a:t>完了</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spc="5" dirty="0">
                <a:latin typeface="Meiryo" charset="-128"/>
                <a:ea typeface="Meiryo" charset="-128"/>
                <a:cs typeface="Meiryo" charset="-128"/>
              </a:rPr>
              <a:t>を押す</a:t>
            </a:r>
            <a:endParaRPr lang="en-US" altLang="ja-JP" sz="1600" b="1" spc="5" dirty="0">
              <a:latin typeface="Meiryo" charset="-128"/>
              <a:ea typeface="Meiryo" charset="-128"/>
              <a:cs typeface="Meiryo" charset="-128"/>
            </a:endParaRPr>
          </a:p>
        </p:txBody>
      </p:sp>
      <p:pic>
        <p:nvPicPr>
          <p:cNvPr id="10" name="図 9" descr="グラフィカル ユーザー インターフェイス, テキスト, アプリケーション&#10;&#10;自動的に生成された説明">
            <a:extLst>
              <a:ext uri="{FF2B5EF4-FFF2-40B4-BE49-F238E27FC236}">
                <a16:creationId xmlns:a16="http://schemas.microsoft.com/office/drawing/2014/main" id="{6168772B-EAFB-A60A-BC3C-44D1DFC095E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3615" b="3053"/>
          <a:stretch/>
        </p:blipFill>
        <p:spPr>
          <a:xfrm>
            <a:off x="1310680" y="2664291"/>
            <a:ext cx="1737320" cy="3603331"/>
          </a:xfrm>
          <a:prstGeom prst="rect">
            <a:avLst/>
          </a:prstGeom>
          <a:ln>
            <a:solidFill>
              <a:schemeClr val="tx1"/>
            </a:solidFill>
          </a:ln>
        </p:spPr>
      </p:pic>
      <p:sp>
        <p:nvSpPr>
          <p:cNvPr id="13" name="object 6">
            <a:extLst>
              <a:ext uri="{FF2B5EF4-FFF2-40B4-BE49-F238E27FC236}">
                <a16:creationId xmlns:a16="http://schemas.microsoft.com/office/drawing/2014/main" id="{CC7D13E7-F8B3-7F51-1F49-4B6BF399B2EE}"/>
              </a:ext>
            </a:extLst>
          </p:cNvPr>
          <p:cNvSpPr txBox="1"/>
          <p:nvPr/>
        </p:nvSpPr>
        <p:spPr>
          <a:xfrm>
            <a:off x="562213" y="1371600"/>
            <a:ext cx="7743587" cy="339902"/>
          </a:xfrm>
          <a:prstGeom prst="rect">
            <a:avLst/>
          </a:prstGeom>
        </p:spPr>
        <p:txBody>
          <a:bodyPr vert="horz" wrap="square" lIns="0" tIns="10860" rIns="0" bIns="0" rtlCol="0">
            <a:spAutoFit/>
          </a:bodyPr>
          <a:lstStyle/>
          <a:p>
            <a:pPr marL="10860" marR="4344" indent="36381">
              <a:lnSpc>
                <a:spcPct val="125000"/>
              </a:lnSpc>
              <a:spcBef>
                <a:spcPts val="85"/>
              </a:spcBef>
            </a:pPr>
            <a:r>
              <a:rPr lang="ja-JP" altLang="en-US" sz="1800" b="1" dirty="0">
                <a:latin typeface="Meiryo" charset="-128"/>
                <a:ea typeface="Meiryo" charset="-128"/>
                <a:cs typeface="Meiryo" charset="-128"/>
              </a:rPr>
              <a:t>利用前にあらかじめクレジットカードの登録をしましょう</a:t>
            </a:r>
          </a:p>
        </p:txBody>
      </p:sp>
      <p:sp>
        <p:nvSpPr>
          <p:cNvPr id="32" name="正方形/長方形 31"/>
          <p:cNvSpPr/>
          <p:nvPr/>
        </p:nvSpPr>
        <p:spPr>
          <a:xfrm>
            <a:off x="5780551" y="2996928"/>
            <a:ext cx="1665752" cy="667022"/>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5" name="正方形/長方形 94"/>
          <p:cNvSpPr/>
          <p:nvPr/>
        </p:nvSpPr>
        <p:spPr>
          <a:xfrm>
            <a:off x="1367543" y="3267973"/>
            <a:ext cx="1604257" cy="706712"/>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矢印: 右 22">
            <a:extLst>
              <a:ext uri="{FF2B5EF4-FFF2-40B4-BE49-F238E27FC236}">
                <a16:creationId xmlns:a16="http://schemas.microsoft.com/office/drawing/2014/main" id="{60201125-72C1-141A-5824-E3F3F15B55AF}"/>
              </a:ext>
            </a:extLst>
          </p:cNvPr>
          <p:cNvSpPr/>
          <p:nvPr/>
        </p:nvSpPr>
        <p:spPr>
          <a:xfrm>
            <a:off x="4003666" y="3913319"/>
            <a:ext cx="778438" cy="517026"/>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5D69EBEF-786F-3B84-F151-F3444B715F19}"/>
              </a:ext>
            </a:extLst>
          </p:cNvPr>
          <p:cNvSpPr/>
          <p:nvPr/>
        </p:nvSpPr>
        <p:spPr>
          <a:xfrm>
            <a:off x="1338259" y="5996309"/>
            <a:ext cx="1676400" cy="299715"/>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5" name="図形グループ 46">
            <a:extLst>
              <a:ext uri="{FF2B5EF4-FFF2-40B4-BE49-F238E27FC236}">
                <a16:creationId xmlns:a16="http://schemas.microsoft.com/office/drawing/2014/main" id="{83A7AB10-E393-83B8-1289-EDE93CE40572}"/>
              </a:ext>
            </a:extLst>
          </p:cNvPr>
          <p:cNvGrpSpPr/>
          <p:nvPr/>
        </p:nvGrpSpPr>
        <p:grpSpPr>
          <a:xfrm>
            <a:off x="1148333" y="3048000"/>
            <a:ext cx="296586" cy="293005"/>
            <a:chOff x="5101121" y="3995693"/>
            <a:chExt cx="296586" cy="293005"/>
          </a:xfrm>
        </p:grpSpPr>
        <p:sp>
          <p:nvSpPr>
            <p:cNvPr id="26" name="円/楕円 47">
              <a:extLst>
                <a:ext uri="{FF2B5EF4-FFF2-40B4-BE49-F238E27FC236}">
                  <a16:creationId xmlns:a16="http://schemas.microsoft.com/office/drawing/2014/main" id="{5D458E39-18FC-09FD-D830-CF2B1FB44E76}"/>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48">
              <a:extLst>
                <a:ext uri="{FF2B5EF4-FFF2-40B4-BE49-F238E27FC236}">
                  <a16:creationId xmlns:a16="http://schemas.microsoft.com/office/drawing/2014/main" id="{46516C51-E746-6772-A7B8-60A0DDD1E6EF}"/>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図形グループ 49">
            <a:extLst>
              <a:ext uri="{FF2B5EF4-FFF2-40B4-BE49-F238E27FC236}">
                <a16:creationId xmlns:a16="http://schemas.microsoft.com/office/drawing/2014/main" id="{976C7563-C1C9-C7AE-F6AF-F9296E8E2158}"/>
              </a:ext>
            </a:extLst>
          </p:cNvPr>
          <p:cNvGrpSpPr/>
          <p:nvPr/>
        </p:nvGrpSpPr>
        <p:grpSpPr>
          <a:xfrm>
            <a:off x="1143000" y="5802995"/>
            <a:ext cx="296586" cy="293005"/>
            <a:chOff x="5878361" y="3995693"/>
            <a:chExt cx="296586" cy="293005"/>
          </a:xfrm>
        </p:grpSpPr>
        <p:sp>
          <p:nvSpPr>
            <p:cNvPr id="4" name="円/楕円 50">
              <a:extLst>
                <a:ext uri="{FF2B5EF4-FFF2-40B4-BE49-F238E27FC236}">
                  <a16:creationId xmlns:a16="http://schemas.microsoft.com/office/drawing/2014/main" id="{A2755EA8-1280-54C2-3B82-E91663E7E945}"/>
                </a:ext>
              </a:extLst>
            </p:cNvPr>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51">
              <a:extLst>
                <a:ext uri="{FF2B5EF4-FFF2-40B4-BE49-F238E27FC236}">
                  <a16:creationId xmlns:a16="http://schemas.microsoft.com/office/drawing/2014/main" id="{EF5BD3B7-2CBC-3C7B-DB5D-610F5A6FF219}"/>
                </a:ext>
              </a:extLst>
            </p:cNvPr>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773937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8C208F4-0E6A-D33E-06FC-771944C4BEA6}"/>
              </a:ext>
            </a:extLst>
          </p:cNvPr>
          <p:cNvPicPr>
            <a:picLocks noChangeAspect="1"/>
          </p:cNvPicPr>
          <p:nvPr/>
        </p:nvPicPr>
        <p:blipFill rotWithShape="1">
          <a:blip r:embed="rId5"/>
          <a:srcRect t="4172" b="3760"/>
          <a:stretch/>
        </p:blipFill>
        <p:spPr>
          <a:xfrm>
            <a:off x="6462612" y="2693009"/>
            <a:ext cx="1620000" cy="3254573"/>
          </a:xfrm>
          <a:prstGeom prst="rect">
            <a:avLst/>
          </a:prstGeom>
          <a:ln>
            <a:solidFill>
              <a:schemeClr val="tx1"/>
            </a:solidFill>
          </a:ln>
        </p:spPr>
      </p:pic>
      <p:pic>
        <p:nvPicPr>
          <p:cNvPr id="14" name="図 13" descr="グラフィカル ユーザー インターフェイス, アプリケーション&#10;&#10;自動的に生成された説明">
            <a:extLst>
              <a:ext uri="{FF2B5EF4-FFF2-40B4-BE49-F238E27FC236}">
                <a16:creationId xmlns:a16="http://schemas.microsoft.com/office/drawing/2014/main" id="{48D557F9-4FF8-B201-E0B3-F01792C88C9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400" b="3053"/>
          <a:stretch/>
        </p:blipFill>
        <p:spPr>
          <a:xfrm>
            <a:off x="921525" y="2722317"/>
            <a:ext cx="1599783" cy="3254573"/>
          </a:xfrm>
          <a:prstGeom prst="rect">
            <a:avLst/>
          </a:prstGeom>
          <a:ln>
            <a:solidFill>
              <a:schemeClr val="tx1"/>
            </a:solidFill>
          </a:ln>
        </p:spPr>
      </p:pic>
      <p:pic>
        <p:nvPicPr>
          <p:cNvPr id="3" name="図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0557" y="2722317"/>
            <a:ext cx="1622806" cy="3204000"/>
          </a:xfrm>
          <a:prstGeom prst="rect">
            <a:avLst/>
          </a:prstGeom>
          <a:ln w="9525">
            <a:solidFill>
              <a:schemeClr val="tx1"/>
            </a:solidFill>
          </a:ln>
        </p:spPr>
      </p:pic>
      <p:sp>
        <p:nvSpPr>
          <p:cNvPr id="54" name="正方形/長方形 53"/>
          <p:cNvSpPr/>
          <p:nvPr/>
        </p:nvSpPr>
        <p:spPr>
          <a:xfrm>
            <a:off x="3709800" y="5325081"/>
            <a:ext cx="1548000" cy="288000"/>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図形グループ 72"/>
          <p:cNvGrpSpPr/>
          <p:nvPr/>
        </p:nvGrpSpPr>
        <p:grpSpPr>
          <a:xfrm>
            <a:off x="3505200" y="5105400"/>
            <a:ext cx="296586" cy="293005"/>
            <a:chOff x="3546641" y="3995693"/>
            <a:chExt cx="296586" cy="293005"/>
          </a:xfrm>
        </p:grpSpPr>
        <p:sp>
          <p:nvSpPr>
            <p:cNvPr id="74" name="円/楕円 73"/>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正方形/長方形 54"/>
          <p:cNvSpPr/>
          <p:nvPr/>
        </p:nvSpPr>
        <p:spPr>
          <a:xfrm>
            <a:off x="975170" y="4212430"/>
            <a:ext cx="472630" cy="432000"/>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6" name="図形グループ 75"/>
          <p:cNvGrpSpPr/>
          <p:nvPr/>
        </p:nvGrpSpPr>
        <p:grpSpPr>
          <a:xfrm>
            <a:off x="791645" y="3986213"/>
            <a:ext cx="296587" cy="293005"/>
            <a:chOff x="2897417" y="3995693"/>
            <a:chExt cx="296587" cy="293005"/>
          </a:xfrm>
        </p:grpSpPr>
        <p:sp>
          <p:nvSpPr>
            <p:cNvPr id="77" name="円/楕円 76"/>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aphicFrame>
        <p:nvGraphicFramePr>
          <p:cNvPr id="9" name="オブジェクト 8" hidden="1">
            <a:extLst>
              <a:ext uri="{FF2B5EF4-FFF2-40B4-BE49-F238E27FC236}">
                <a16:creationId xmlns:a16="http://schemas.microsoft.com/office/drawing/2014/main" id="{BC6CFA74-BD57-4A1D-810D-645D7CB68985}"/>
              </a:ext>
            </a:extLst>
          </p:cNvPr>
          <p:cNvGraphicFramePr>
            <a:graphicFrameLocks noChangeAspect="1"/>
          </p:cNvGraphicFramePr>
          <p:nvPr>
            <p:custDataLst>
              <p:tags r:id="rId2"/>
            </p:custDataLst>
            <p:extLst>
              <p:ext uri="{D42A27DB-BD31-4B8C-83A1-F6EECF244321}">
                <p14:modId xmlns:p14="http://schemas.microsoft.com/office/powerpoint/2010/main" val="1408124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スライド" r:id="rId8" imgW="353" imgH="353" progId="TCLayout.ActiveDocument.1">
                  <p:embed/>
                </p:oleObj>
              </mc:Choice>
              <mc:Fallback>
                <p:oleObj name="think-cell スライド" r:id="rId8" imgW="353" imgH="353" progId="TCLayout.ActiveDocument.1">
                  <p:embed/>
                  <p:pic>
                    <p:nvPicPr>
                      <p:cNvPr id="9" name="オブジェクト 8" hidden="1">
                        <a:extLst>
                          <a:ext uri="{FF2B5EF4-FFF2-40B4-BE49-F238E27FC236}">
                            <a16:creationId xmlns:a16="http://schemas.microsoft.com/office/drawing/2014/main" id="{BC6CFA74-BD57-4A1D-810D-645D7CB6898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3" name="object 6">
            <a:extLst>
              <a:ext uri="{FF2B5EF4-FFF2-40B4-BE49-F238E27FC236}">
                <a16:creationId xmlns:a16="http://schemas.microsoft.com/office/drawing/2014/main" id="{11D7FA28-D6F3-4E50-81D2-2B905C1CCA23}"/>
              </a:ext>
            </a:extLst>
          </p:cNvPr>
          <p:cNvSpPr txBox="1"/>
          <p:nvPr/>
        </p:nvSpPr>
        <p:spPr>
          <a:xfrm>
            <a:off x="562213" y="1371600"/>
            <a:ext cx="7438787" cy="339902"/>
          </a:xfrm>
          <a:prstGeom prst="rect">
            <a:avLst/>
          </a:prstGeom>
        </p:spPr>
        <p:txBody>
          <a:bodyPr vert="horz" wrap="square" lIns="0" tIns="10860" rIns="0" bIns="0" rtlCol="0">
            <a:spAutoFit/>
          </a:bodyPr>
          <a:lstStyle/>
          <a:p>
            <a:pPr marL="12700" marR="5080" indent="42545" algn="just">
              <a:lnSpc>
                <a:spcPct val="125000"/>
              </a:lnSpc>
              <a:spcBef>
                <a:spcPts val="100"/>
              </a:spcBef>
            </a:pPr>
            <a:r>
              <a:rPr lang="en-US" altLang="ja-JP" sz="1800" b="1" dirty="0">
                <a:latin typeface="Meiryo" charset="-128"/>
                <a:ea typeface="Meiryo" charset="-128"/>
                <a:cs typeface="Meiryo" charset="-128"/>
              </a:rPr>
              <a:t>CLINICS</a:t>
            </a:r>
            <a:r>
              <a:rPr lang="ja-JP" altLang="en-US" sz="1800" b="1">
                <a:latin typeface="Meiryo" charset="-128"/>
                <a:ea typeface="Meiryo" charset="-128"/>
                <a:cs typeface="Meiryo" charset="-128"/>
              </a:rPr>
              <a:t>で病院・診療所を探して</a:t>
            </a:r>
            <a:r>
              <a:rPr lang="ja-JP" altLang="en-US" sz="1800" b="1" dirty="0">
                <a:latin typeface="Meiryo" charset="-128"/>
                <a:ea typeface="Meiryo" charset="-128"/>
                <a:cs typeface="Meiryo" charset="-128"/>
              </a:rPr>
              <a:t>みましょう</a:t>
            </a:r>
          </a:p>
        </p:txBody>
      </p:sp>
      <p:sp>
        <p:nvSpPr>
          <p:cNvPr id="36" name="object 24">
            <a:extLst>
              <a:ext uri="{FF2B5EF4-FFF2-40B4-BE49-F238E27FC236}">
                <a16:creationId xmlns:a16="http://schemas.microsoft.com/office/drawing/2014/main" id="{70F42EE3-5D96-4D25-AF2B-6ED6B9A7D2D0}"/>
              </a:ext>
            </a:extLst>
          </p:cNvPr>
          <p:cNvSpPr txBox="1"/>
          <p:nvPr/>
        </p:nvSpPr>
        <p:spPr>
          <a:xfrm>
            <a:off x="6154763" y="1948541"/>
            <a:ext cx="2520000" cy="641201"/>
          </a:xfrm>
          <a:prstGeom prst="rect">
            <a:avLst/>
          </a:prstGeom>
          <a:noFill/>
        </p:spPr>
        <p:txBody>
          <a:bodyPr vert="horz" wrap="square" lIns="0" tIns="12700" rIns="0" bIns="0" rtlCol="0">
            <a:spAutoFit/>
          </a:bodyPr>
          <a:lstStyle/>
          <a:p>
            <a:pPr marL="12700" marR="5080">
              <a:spcBef>
                <a:spcPts val="100"/>
              </a:spcBef>
              <a:tabLst>
                <a:tab pos="352425" algn="l"/>
              </a:tabLst>
            </a:pPr>
            <a:r>
              <a:rPr lang="ja-JP" altLang="en-US" sz="2400" b="1" dirty="0">
                <a:solidFill>
                  <a:srgbClr val="009650"/>
                </a:solidFill>
                <a:latin typeface="Meiryo" charset="-128"/>
                <a:ea typeface="Meiryo" charset="-128"/>
                <a:cs typeface="Meiryo" charset="-128"/>
              </a:rPr>
              <a:t>❸</a:t>
            </a:r>
            <a:r>
              <a:rPr lang="ja-JP" altLang="en-US" sz="1600" b="1" dirty="0">
                <a:latin typeface="Meiryo" charset="-128"/>
                <a:ea typeface="Meiryo" charset="-128"/>
                <a:cs typeface="Meiryo" charset="-128"/>
              </a:rPr>
              <a:t>病</a:t>
            </a:r>
            <a:r>
              <a:rPr lang="ja-JP" altLang="en-US" sz="1600" b="1" spc="-250" dirty="0">
                <a:latin typeface="Meiryo" charset="-128"/>
                <a:ea typeface="Meiryo" charset="-128"/>
                <a:cs typeface="Meiryo" charset="-128"/>
              </a:rPr>
              <a:t>院・</a:t>
            </a:r>
            <a:r>
              <a:rPr lang="ja-JP" altLang="en-US" sz="1600" b="1" dirty="0">
                <a:latin typeface="Meiryo" charset="-128"/>
                <a:ea typeface="Meiryo" charset="-128"/>
                <a:cs typeface="Meiryo" charset="-128"/>
              </a:rPr>
              <a:t>診療所の</a:t>
            </a:r>
            <a:endParaRPr lang="en-US" altLang="ja-JP" sz="1600" b="1" dirty="0">
              <a:latin typeface="Meiryo" charset="-128"/>
              <a:ea typeface="Meiryo" charset="-128"/>
              <a:cs typeface="Meiryo" charset="-128"/>
            </a:endParaRPr>
          </a:p>
          <a:p>
            <a:pPr marL="12700" marR="5080">
              <a:spcBef>
                <a:spcPts val="100"/>
              </a:spcBef>
              <a:tabLst>
                <a:tab pos="352425" algn="l"/>
              </a:tabLst>
            </a:pPr>
            <a:r>
              <a:rPr lang="ja-JP" altLang="en-US" sz="1600" b="1" dirty="0">
                <a:latin typeface="Meiryo" charset="-128"/>
                <a:ea typeface="Meiryo" charset="-128"/>
                <a:cs typeface="Meiryo" charset="-128"/>
              </a:rPr>
              <a:t>　 詳細が表示されます</a:t>
            </a:r>
            <a:endParaRPr lang="en-US" altLang="ja-JP" sz="1600" b="1" dirty="0">
              <a:latin typeface="Meiryo" charset="-128"/>
              <a:ea typeface="Meiryo" charset="-128"/>
              <a:cs typeface="Meiryo" charset="-128"/>
            </a:endParaRPr>
          </a:p>
        </p:txBody>
      </p:sp>
      <p:sp>
        <p:nvSpPr>
          <p:cNvPr id="38"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sp>
        <p:nvSpPr>
          <p:cNvPr id="39"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オンライン診療・服薬指導アプリ</a:t>
            </a:r>
            <a:r>
              <a:rPr lang="en-US" altLang="ja-JP" sz="1800" dirty="0"/>
              <a:t>CLINICS</a:t>
            </a:r>
            <a:br>
              <a:rPr lang="en-US" altLang="ja-JP" sz="1800" dirty="0"/>
            </a:br>
            <a:r>
              <a:rPr lang="en-US" altLang="ja-JP" sz="3200" dirty="0">
                <a:latin typeface="Meiryo"/>
                <a:ea typeface="Meiryo"/>
                <a:cs typeface="Meiryo"/>
                <a:sym typeface="Meiryo"/>
              </a:rPr>
              <a:t>【5</a:t>
            </a:r>
            <a:r>
              <a:rPr lang="en-US" altLang="ja-JP" sz="3200" spc="-1000" dirty="0">
                <a:latin typeface="Meiryo"/>
                <a:ea typeface="Meiryo"/>
                <a:cs typeface="Meiryo"/>
                <a:sym typeface="Meiryo"/>
              </a:rPr>
              <a:t>】</a:t>
            </a:r>
            <a:r>
              <a:rPr lang="en-US" altLang="ja-JP" sz="3200" dirty="0"/>
              <a:t>CLINICS</a:t>
            </a:r>
            <a:r>
              <a:rPr lang="ja-JP" altLang="en-US" sz="3200">
                <a:latin typeface="AoyagiKouzanFontT"/>
                <a:cs typeface="AoyagiKouzanFontT"/>
              </a:rPr>
              <a:t>で病</a:t>
            </a:r>
            <a:r>
              <a:rPr lang="ja-JP" altLang="en-US" sz="3200" spc="-1000">
                <a:latin typeface="AoyagiKouzanFontT"/>
                <a:cs typeface="AoyagiKouzanFontT"/>
              </a:rPr>
              <a:t>院・</a:t>
            </a:r>
            <a:r>
              <a:rPr lang="ja-JP" altLang="en-US" sz="3200">
                <a:latin typeface="AoyagiKouzanFontT"/>
                <a:cs typeface="AoyagiKouzanFontT"/>
              </a:rPr>
              <a:t>診療所を探そう</a:t>
            </a:r>
            <a:endParaRPr kumimoji="0" lang="ja-JP" altLang="en-US" sz="3200" kern="0" dirty="0"/>
          </a:p>
        </p:txBody>
      </p:sp>
      <p:sp>
        <p:nvSpPr>
          <p:cNvPr id="21" name="テキスト ボックス 20">
            <a:extLst>
              <a:ext uri="{FF2B5EF4-FFF2-40B4-BE49-F238E27FC236}">
                <a16:creationId xmlns:a16="http://schemas.microsoft.com/office/drawing/2014/main" id="{7AD654AF-773D-43E6-E31C-A224FA6E5BC5}"/>
              </a:ext>
            </a:extLst>
          </p:cNvPr>
          <p:cNvSpPr txBox="1"/>
          <p:nvPr/>
        </p:nvSpPr>
        <p:spPr>
          <a:xfrm>
            <a:off x="685800" y="1908787"/>
            <a:ext cx="2362200" cy="720710"/>
          </a:xfrm>
          <a:prstGeom prst="rect">
            <a:avLst/>
          </a:prstGeom>
          <a:noFill/>
        </p:spPr>
        <p:txBody>
          <a:bodyPr wrap="square">
            <a:spAutoFit/>
          </a:bodyPr>
          <a:lstStyle/>
          <a:p>
            <a:pPr marL="12700" marR="5080">
              <a:spcBef>
                <a:spcPts val="100"/>
              </a:spcBef>
              <a:tabLst>
                <a:tab pos="352425" algn="l"/>
              </a:tabLst>
            </a:pPr>
            <a:r>
              <a:rPr lang="ja-JP" altLang="en-US" sz="2400" b="1" dirty="0">
                <a:solidFill>
                  <a:srgbClr val="009650"/>
                </a:solidFill>
                <a:latin typeface="Meiryo" charset="-128"/>
                <a:ea typeface="Meiryo" charset="-128"/>
                <a:cs typeface="Meiryo" charset="-128"/>
              </a:rPr>
              <a:t>❶</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dirty="0">
                <a:latin typeface="Meiryo" charset="-128"/>
                <a:ea typeface="Meiryo" charset="-128"/>
                <a:cs typeface="Meiryo" charset="-128"/>
              </a:rPr>
              <a:t>現在地から</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p>
          <a:p>
            <a:pPr marL="12700" marR="5080">
              <a:spcBef>
                <a:spcPts val="100"/>
              </a:spcBef>
              <a:tabLst>
                <a:tab pos="352425" algn="l"/>
              </a:tabLst>
            </a:pPr>
            <a:r>
              <a:rPr lang="ja-JP" altLang="en-US" sz="1600" b="1" dirty="0">
                <a:latin typeface="Meiryo" charset="-128"/>
                <a:ea typeface="Meiryo" charset="-128"/>
                <a:cs typeface="Meiryo" charset="-128"/>
              </a:rPr>
              <a:t>　 を押す</a:t>
            </a:r>
            <a:endParaRPr lang="en-US" altLang="ja-JP" sz="1600" b="1" dirty="0">
              <a:latin typeface="Meiryo" charset="-128"/>
              <a:ea typeface="Meiryo" charset="-128"/>
              <a:cs typeface="Meiryo" charset="-128"/>
            </a:endParaRPr>
          </a:p>
        </p:txBody>
      </p:sp>
      <p:sp>
        <p:nvSpPr>
          <p:cNvPr id="23" name="テキスト ボックス 22">
            <a:extLst>
              <a:ext uri="{FF2B5EF4-FFF2-40B4-BE49-F238E27FC236}">
                <a16:creationId xmlns:a16="http://schemas.microsoft.com/office/drawing/2014/main" id="{816E6C80-BB4B-FD28-CBF7-6E9A7682FE18}"/>
              </a:ext>
            </a:extLst>
          </p:cNvPr>
          <p:cNvSpPr txBox="1"/>
          <p:nvPr/>
        </p:nvSpPr>
        <p:spPr>
          <a:xfrm>
            <a:off x="3124200" y="1905640"/>
            <a:ext cx="3505200" cy="720710"/>
          </a:xfrm>
          <a:prstGeom prst="rect">
            <a:avLst/>
          </a:prstGeom>
          <a:noFill/>
        </p:spPr>
        <p:txBody>
          <a:bodyPr wrap="square">
            <a:spAutoFit/>
          </a:bodyPr>
          <a:lstStyle/>
          <a:p>
            <a:pPr marL="12700" marR="5080">
              <a:spcBef>
                <a:spcPts val="100"/>
              </a:spcBef>
              <a:tabLst>
                <a:tab pos="352425" algn="l"/>
              </a:tabLst>
            </a:pPr>
            <a:r>
              <a:rPr lang="ja-JP" altLang="en-US" sz="2400" b="1" dirty="0">
                <a:solidFill>
                  <a:srgbClr val="009650"/>
                </a:solidFill>
                <a:latin typeface="Meiryo" charset="-128"/>
                <a:ea typeface="Meiryo" charset="-128"/>
                <a:cs typeface="Meiryo" charset="-128"/>
              </a:rPr>
              <a:t>❷</a:t>
            </a:r>
            <a:r>
              <a:rPr lang="ja-JP" altLang="en-US" sz="1600" b="1" dirty="0">
                <a:latin typeface="Meiryo" charset="-128"/>
                <a:ea typeface="Meiryo" charset="-128"/>
                <a:cs typeface="Meiryo" charset="-128"/>
              </a:rPr>
              <a:t>地図上や検索から</a:t>
            </a:r>
            <a:endParaRPr lang="en-US" altLang="ja-JP" sz="1600" b="1" dirty="0">
              <a:latin typeface="Meiryo" charset="-128"/>
              <a:ea typeface="Meiryo" charset="-128"/>
              <a:cs typeface="Meiryo" charset="-128"/>
            </a:endParaRPr>
          </a:p>
          <a:p>
            <a:pPr marL="12700" marR="5080">
              <a:spcBef>
                <a:spcPts val="100"/>
              </a:spcBef>
              <a:tabLst>
                <a:tab pos="352425" algn="l"/>
              </a:tabLst>
            </a:pPr>
            <a:r>
              <a:rPr lang="ja-JP" altLang="en-US" sz="1600" b="1" dirty="0">
                <a:latin typeface="Meiryo" charset="-128"/>
                <a:ea typeface="Meiryo" charset="-128"/>
                <a:cs typeface="Meiryo" charset="-128"/>
              </a:rPr>
              <a:t>　 気になる病</a:t>
            </a:r>
            <a:r>
              <a:rPr lang="ja-JP" altLang="en-US" sz="1600" b="1" spc="-250" dirty="0">
                <a:latin typeface="Meiryo" charset="-128"/>
                <a:ea typeface="Meiryo" charset="-128"/>
                <a:cs typeface="Meiryo" charset="-128"/>
              </a:rPr>
              <a:t>院・</a:t>
            </a:r>
            <a:r>
              <a:rPr lang="ja-JP" altLang="en-US" sz="1600" b="1" dirty="0">
                <a:latin typeface="Meiryo" charset="-128"/>
                <a:ea typeface="Meiryo" charset="-128"/>
                <a:cs typeface="Meiryo" charset="-128"/>
              </a:rPr>
              <a:t>診療所を押す</a:t>
            </a:r>
            <a:endParaRPr lang="en-US" altLang="ja-JP" sz="1600" b="1" dirty="0">
              <a:latin typeface="Meiryo" charset="-128"/>
              <a:ea typeface="Meiryo" charset="-128"/>
              <a:cs typeface="Meiryo" charset="-128"/>
            </a:endParaRPr>
          </a:p>
        </p:txBody>
      </p:sp>
      <p:sp>
        <p:nvSpPr>
          <p:cNvPr id="2" name="矢印: 右 1">
            <a:extLst>
              <a:ext uri="{FF2B5EF4-FFF2-40B4-BE49-F238E27FC236}">
                <a16:creationId xmlns:a16="http://schemas.microsoft.com/office/drawing/2014/main" id="{8CD83D63-A585-7063-D80D-6E53EB734A3C}"/>
              </a:ext>
            </a:extLst>
          </p:cNvPr>
          <p:cNvSpPr/>
          <p:nvPr/>
        </p:nvSpPr>
        <p:spPr>
          <a:xfrm>
            <a:off x="2879162" y="4131174"/>
            <a:ext cx="514730" cy="42224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89CA13D3-4B87-A64B-DD91-6BC27D93078E}"/>
              </a:ext>
            </a:extLst>
          </p:cNvPr>
          <p:cNvSpPr/>
          <p:nvPr/>
        </p:nvSpPr>
        <p:spPr>
          <a:xfrm>
            <a:off x="5638800" y="4114800"/>
            <a:ext cx="514730" cy="42224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24624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10;&#10;自動的に生成された説明">
            <a:extLst>
              <a:ext uri="{FF2B5EF4-FFF2-40B4-BE49-F238E27FC236}">
                <a16:creationId xmlns:a16="http://schemas.microsoft.com/office/drawing/2014/main" id="{BBE735E1-5BE0-2444-78E2-616840CDAC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00" b="3053"/>
          <a:stretch/>
        </p:blipFill>
        <p:spPr>
          <a:xfrm>
            <a:off x="6485460" y="1981200"/>
            <a:ext cx="2048940" cy="4168331"/>
          </a:xfrm>
          <a:prstGeom prst="rect">
            <a:avLst/>
          </a:prstGeom>
          <a:ln>
            <a:solidFill>
              <a:schemeClr val="tx1"/>
            </a:solidFill>
          </a:ln>
        </p:spPr>
      </p:pic>
      <p:pic>
        <p:nvPicPr>
          <p:cNvPr id="5" name="図 4" descr="グラフィカル ユーザー インターフェイス, アプリケーション&#10;&#10;自動的に生成された説明">
            <a:extLst>
              <a:ext uri="{FF2B5EF4-FFF2-40B4-BE49-F238E27FC236}">
                <a16:creationId xmlns:a16="http://schemas.microsoft.com/office/drawing/2014/main" id="{E6C307A6-3512-F4D0-90FA-86F2E100639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00" b="3053"/>
          <a:stretch/>
        </p:blipFill>
        <p:spPr>
          <a:xfrm>
            <a:off x="3894660" y="1990608"/>
            <a:ext cx="2048940" cy="4168331"/>
          </a:xfrm>
          <a:prstGeom prst="rect">
            <a:avLst/>
          </a:prstGeom>
          <a:ln>
            <a:solidFill>
              <a:schemeClr val="tx1"/>
            </a:solidFill>
          </a:ln>
        </p:spPr>
      </p:pic>
      <p:graphicFrame>
        <p:nvGraphicFramePr>
          <p:cNvPr id="7" name="オブジェクト 6" hidden="1">
            <a:extLst>
              <a:ext uri="{FF2B5EF4-FFF2-40B4-BE49-F238E27FC236}">
                <a16:creationId xmlns:a16="http://schemas.microsoft.com/office/drawing/2014/main" id="{4B434EF2-31B8-40EF-822D-DC4D4803FA9A}"/>
              </a:ext>
            </a:extLst>
          </p:cNvPr>
          <p:cNvGraphicFramePr>
            <a:graphicFrameLocks noChangeAspect="1"/>
          </p:cNvGraphicFramePr>
          <p:nvPr>
            <p:custDataLst>
              <p:tags r:id="rId2"/>
            </p:custDataLst>
            <p:extLst>
              <p:ext uri="{D42A27DB-BD31-4B8C-83A1-F6EECF244321}">
                <p14:modId xmlns:p14="http://schemas.microsoft.com/office/powerpoint/2010/main" val="63047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スライド" r:id="rId6" imgW="353" imgH="353" progId="TCLayout.ActiveDocument.1">
                  <p:embed/>
                </p:oleObj>
              </mc:Choice>
              <mc:Fallback>
                <p:oleObj name="think-cell スライド" r:id="rId6" imgW="353" imgH="353" progId="TCLayout.ActiveDocument.1">
                  <p:embed/>
                  <p:pic>
                    <p:nvPicPr>
                      <p:cNvPr id="7" name="オブジェクト 6" hidden="1">
                        <a:extLst>
                          <a:ext uri="{FF2B5EF4-FFF2-40B4-BE49-F238E27FC236}">
                            <a16:creationId xmlns:a16="http://schemas.microsoft.com/office/drawing/2014/main" id="{4B434EF2-31B8-40EF-822D-DC4D4803FA9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2" name="object 24">
            <a:extLst>
              <a:ext uri="{FF2B5EF4-FFF2-40B4-BE49-F238E27FC236}">
                <a16:creationId xmlns:a16="http://schemas.microsoft.com/office/drawing/2014/main" id="{B5FD7AF5-BE29-4B8C-88FD-A71CB3D1BADD}"/>
              </a:ext>
            </a:extLst>
          </p:cNvPr>
          <p:cNvSpPr txBox="1">
            <a:spLocks/>
          </p:cNvSpPr>
          <p:nvPr/>
        </p:nvSpPr>
        <p:spPr>
          <a:xfrm>
            <a:off x="373048" y="5594159"/>
            <a:ext cx="3816000" cy="838691"/>
          </a:xfrm>
          <a:prstGeom prst="rect">
            <a:avLst/>
          </a:prstGeom>
          <a:noFill/>
        </p:spPr>
        <p:txBody>
          <a:bodyPr vert="horz" wrap="square" lIns="0" tIns="12700" rIns="0" bIns="0" rtlCol="0">
            <a:spAutoFit/>
          </a:bodyPr>
          <a:lstStyle>
            <a:lvl1pPr marL="0">
              <a:defRPr>
                <a:latin typeface="+mn-lt"/>
                <a:ea typeface="+mn-ea"/>
                <a:cs typeface="+mn-cs"/>
              </a:defRPr>
            </a:lvl1pPr>
            <a:lvl2pPr marL="390958">
              <a:defRPr>
                <a:latin typeface="+mn-lt"/>
                <a:ea typeface="+mn-ea"/>
                <a:cs typeface="+mn-cs"/>
              </a:defRPr>
            </a:lvl2pPr>
            <a:lvl3pPr marL="781915">
              <a:defRPr>
                <a:latin typeface="+mn-lt"/>
                <a:ea typeface="+mn-ea"/>
                <a:cs typeface="+mn-cs"/>
              </a:defRPr>
            </a:lvl3pPr>
            <a:lvl4pPr marL="1172872">
              <a:defRPr>
                <a:latin typeface="+mn-lt"/>
                <a:ea typeface="+mn-ea"/>
                <a:cs typeface="+mn-cs"/>
              </a:defRPr>
            </a:lvl4pPr>
            <a:lvl5pPr marL="1563829">
              <a:defRPr>
                <a:latin typeface="+mn-lt"/>
                <a:ea typeface="+mn-ea"/>
                <a:cs typeface="+mn-cs"/>
              </a:defRPr>
            </a:lvl5pPr>
            <a:lvl6pPr marL="1954787">
              <a:defRPr>
                <a:latin typeface="+mn-lt"/>
                <a:ea typeface="+mn-ea"/>
                <a:cs typeface="+mn-cs"/>
              </a:defRPr>
            </a:lvl6pPr>
            <a:lvl7pPr marL="2345745">
              <a:defRPr>
                <a:latin typeface="+mn-lt"/>
                <a:ea typeface="+mn-ea"/>
                <a:cs typeface="+mn-cs"/>
              </a:defRPr>
            </a:lvl7pPr>
            <a:lvl8pPr marL="2736702">
              <a:defRPr>
                <a:latin typeface="+mn-lt"/>
                <a:ea typeface="+mn-ea"/>
                <a:cs typeface="+mn-cs"/>
              </a:defRPr>
            </a:lvl8pPr>
            <a:lvl9pPr marL="3127659">
              <a:defRPr>
                <a:latin typeface="+mn-lt"/>
                <a:ea typeface="+mn-ea"/>
                <a:cs typeface="+mn-cs"/>
              </a:defRPr>
            </a:lvl9pPr>
          </a:lstStyle>
          <a:p>
            <a:pPr marL="12700" marR="5080" lvl="0" defTabSz="914400">
              <a:spcBef>
                <a:spcPts val="100"/>
              </a:spcBef>
              <a:tabLst>
                <a:tab pos="352425" algn="l"/>
              </a:tabLst>
              <a:defRPr/>
            </a:pPr>
            <a:r>
              <a:rPr lang="ja-JP" altLang="en-US" sz="2400" b="1" kern="100" dirty="0">
                <a:solidFill>
                  <a:srgbClr val="009650"/>
                </a:solidFill>
                <a:latin typeface="Meiryo" charset="-128"/>
                <a:ea typeface="Meiryo" charset="-128"/>
                <a:cs typeface="Times New Roman" panose="02020603050405020304" pitchFamily="18" charset="0"/>
              </a:rPr>
              <a:t>➑</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800" b="1" kern="0" dirty="0">
                <a:latin typeface="Meiryo" charset="-128"/>
                <a:ea typeface="Meiryo" charset="-128"/>
                <a:cs typeface="Meiryo" charset="-128"/>
              </a:rPr>
              <a:t>再診コードを入力</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endParaRPr kumimoji="0" lang="en-US" altLang="ja-JP" sz="1800" b="1" kern="0" dirty="0">
              <a:latin typeface="Meiryo" charset="-128"/>
              <a:ea typeface="Meiryo" charset="-128"/>
              <a:cs typeface="Meiryo" charset="-128"/>
            </a:endParaRPr>
          </a:p>
          <a:p>
            <a:pPr marL="12700" marR="5080" lvl="0" defTabSz="914400">
              <a:spcBef>
                <a:spcPts val="100"/>
              </a:spcBef>
              <a:tabLst>
                <a:tab pos="352425" algn="l"/>
              </a:tabLst>
              <a:defRPr/>
            </a:pPr>
            <a:r>
              <a:rPr kumimoji="0" lang="en-US" altLang="ja-JP" sz="1400" b="1" kern="0" dirty="0">
                <a:latin typeface="Meiryo" charset="-128"/>
                <a:ea typeface="Meiryo" charset="-128"/>
                <a:cs typeface="Meiryo" charset="-128"/>
              </a:rPr>
              <a:t>	</a:t>
            </a:r>
            <a:r>
              <a:rPr lang="ja-JP" altLang="en-US" sz="1400" dirty="0">
                <a:latin typeface="Meiryo" charset="-128"/>
                <a:ea typeface="Meiryo" charset="-128"/>
                <a:cs typeface="Meiryo" charset="-128"/>
              </a:rPr>
              <a:t>かかりつけの病院・診療所から</a:t>
            </a:r>
            <a:endParaRPr lang="en-US" altLang="ja-JP" sz="1400" dirty="0">
              <a:latin typeface="Meiryo" charset="-128"/>
              <a:ea typeface="Meiryo" charset="-128"/>
              <a:cs typeface="Meiryo" charset="-128"/>
            </a:endParaRPr>
          </a:p>
          <a:p>
            <a:pPr marL="12700" marR="5080" lvl="0" defTabSz="914400">
              <a:spcBef>
                <a:spcPts val="100"/>
              </a:spcBef>
              <a:tabLst>
                <a:tab pos="352425" algn="l"/>
              </a:tabLst>
              <a:defRPr/>
            </a:pPr>
            <a:r>
              <a:rPr lang="en-US" altLang="ja-JP" sz="1400" dirty="0">
                <a:latin typeface="Meiryo" charset="-128"/>
                <a:ea typeface="Meiryo" charset="-128"/>
                <a:cs typeface="Meiryo" charset="-128"/>
              </a:rPr>
              <a:t>	</a:t>
            </a:r>
            <a:r>
              <a:rPr lang="ja-JP" altLang="en-US" sz="1400" dirty="0">
                <a:latin typeface="Meiryo" charset="-128"/>
                <a:ea typeface="Meiryo" charset="-128"/>
                <a:cs typeface="Meiryo" charset="-128"/>
              </a:rPr>
              <a:t>再診コードを渡された場合</a:t>
            </a:r>
            <a:endParaRPr lang="en-US" altLang="ja-JP" sz="1400" dirty="0">
              <a:latin typeface="Meiryo" charset="-128"/>
              <a:ea typeface="Meiryo" charset="-128"/>
              <a:cs typeface="Meiryo" charset="-128"/>
            </a:endParaRPr>
          </a:p>
        </p:txBody>
      </p:sp>
      <p:cxnSp>
        <p:nvCxnSpPr>
          <p:cNvPr id="18" name="直線コネクタ 17">
            <a:extLst>
              <a:ext uri="{FF2B5EF4-FFF2-40B4-BE49-F238E27FC236}">
                <a16:creationId xmlns:a16="http://schemas.microsoft.com/office/drawing/2014/main" id="{C4609F13-AAC9-4D4C-A244-2D5E541ED2CF}"/>
              </a:ext>
            </a:extLst>
          </p:cNvPr>
          <p:cNvCxnSpPr/>
          <p:nvPr/>
        </p:nvCxnSpPr>
        <p:spPr>
          <a:xfrm>
            <a:off x="6210300" y="1270000"/>
            <a:ext cx="0" cy="5220000"/>
          </a:xfrm>
          <a:prstGeom prst="line">
            <a:avLst/>
          </a:prstGeom>
          <a:ln w="19050">
            <a:solidFill>
              <a:srgbClr val="009650"/>
            </a:solidFill>
            <a:prstDash val="solid"/>
          </a:ln>
        </p:spPr>
        <p:style>
          <a:lnRef idx="1">
            <a:schemeClr val="accent1"/>
          </a:lnRef>
          <a:fillRef idx="0">
            <a:schemeClr val="accent1"/>
          </a:fillRef>
          <a:effectRef idx="0">
            <a:schemeClr val="accent1"/>
          </a:effectRef>
          <a:fontRef idx="minor">
            <a:schemeClr val="tx1"/>
          </a:fontRef>
        </p:style>
      </p:cxnSp>
      <p:sp>
        <p:nvSpPr>
          <p:cNvPr id="34"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sp>
        <p:nvSpPr>
          <p:cNvPr id="35"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オンライン診療・服薬指導アプリ</a:t>
            </a:r>
            <a:r>
              <a:rPr lang="en-US" altLang="ja-JP" sz="1800" dirty="0"/>
              <a:t>CLINICS</a:t>
            </a:r>
            <a:br>
              <a:rPr lang="en-US" altLang="ja-JP" sz="1800" dirty="0"/>
            </a:br>
            <a:r>
              <a:rPr lang="en-US" altLang="ja-JP" sz="3200" dirty="0">
                <a:latin typeface="Meiryo"/>
                <a:ea typeface="Meiryo"/>
                <a:cs typeface="Meiryo"/>
                <a:sym typeface="Meiryo"/>
              </a:rPr>
              <a:t>【5</a:t>
            </a:r>
            <a:r>
              <a:rPr lang="en-US" altLang="ja-JP" sz="3200" spc="-1000" dirty="0">
                <a:latin typeface="Meiryo"/>
                <a:ea typeface="Meiryo"/>
                <a:cs typeface="Meiryo"/>
                <a:sym typeface="Meiryo"/>
              </a:rPr>
              <a:t>】</a:t>
            </a:r>
            <a:r>
              <a:rPr lang="en-US" altLang="ja-JP" sz="3200" dirty="0"/>
              <a:t>CLINICS</a:t>
            </a:r>
            <a:r>
              <a:rPr lang="ja-JP" altLang="en-US" sz="3200">
                <a:latin typeface="AoyagiKouzanFontT"/>
                <a:cs typeface="AoyagiKouzanFontT"/>
              </a:rPr>
              <a:t>で病</a:t>
            </a:r>
            <a:r>
              <a:rPr lang="ja-JP" altLang="en-US" sz="3200" spc="-1000">
                <a:latin typeface="AoyagiKouzanFontT"/>
                <a:cs typeface="AoyagiKouzanFontT"/>
              </a:rPr>
              <a:t>院・</a:t>
            </a:r>
            <a:r>
              <a:rPr lang="ja-JP" altLang="en-US" sz="3200">
                <a:latin typeface="AoyagiKouzanFontT"/>
                <a:cs typeface="AoyagiKouzanFontT"/>
              </a:rPr>
              <a:t>診療所を探そう</a:t>
            </a:r>
            <a:endParaRPr kumimoji="0" lang="ja-JP" altLang="en-US" sz="3200" kern="0" dirty="0"/>
          </a:p>
        </p:txBody>
      </p:sp>
      <p:sp>
        <p:nvSpPr>
          <p:cNvPr id="2" name="正方形/長方形 1"/>
          <p:cNvSpPr/>
          <p:nvPr/>
        </p:nvSpPr>
        <p:spPr>
          <a:xfrm>
            <a:off x="487100" y="1363209"/>
            <a:ext cx="4357603" cy="391517"/>
          </a:xfrm>
          <a:prstGeom prst="rect">
            <a:avLst/>
          </a:prstGeom>
        </p:spPr>
        <p:txBody>
          <a:bodyPr wrap="none">
            <a:spAutoFit/>
          </a:bodyPr>
          <a:lstStyle/>
          <a:p>
            <a:pPr marL="12700" marR="5080" lvl="0" defTabSz="914400">
              <a:lnSpc>
                <a:spcPct val="107800"/>
              </a:lnSpc>
              <a:spcBef>
                <a:spcPts val="100"/>
              </a:spcBef>
              <a:tabLst>
                <a:tab pos="352425" algn="l"/>
              </a:tabLst>
              <a:defRPr/>
            </a:pPr>
            <a:r>
              <a:rPr lang="ja-JP" altLang="en-US" sz="1800" b="1" dirty="0">
                <a:latin typeface="Meiryo" charset="-128"/>
                <a:ea typeface="Meiryo" charset="-128"/>
                <a:cs typeface="Meiryo" charset="-128"/>
              </a:rPr>
              <a:t>それ以外の病院・診療所の検索方法です</a:t>
            </a:r>
            <a:endParaRPr lang="en-US" altLang="ja-JP" sz="1800" b="1" dirty="0">
              <a:latin typeface="Meiryo" charset="-128"/>
              <a:ea typeface="Meiryo" charset="-128"/>
              <a:cs typeface="Meiryo" charset="-128"/>
            </a:endParaRPr>
          </a:p>
        </p:txBody>
      </p:sp>
      <p:sp>
        <p:nvSpPr>
          <p:cNvPr id="8" name="正方形/長方形 7"/>
          <p:cNvSpPr/>
          <p:nvPr/>
        </p:nvSpPr>
        <p:spPr>
          <a:xfrm>
            <a:off x="5294232" y="3922567"/>
            <a:ext cx="573168" cy="504000"/>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3953501" y="4466663"/>
            <a:ext cx="603588" cy="504000"/>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4602736" y="3915599"/>
            <a:ext cx="614713" cy="510968"/>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図形グループ 46"/>
          <p:cNvGrpSpPr/>
          <p:nvPr/>
        </p:nvGrpSpPr>
        <p:grpSpPr>
          <a:xfrm>
            <a:off x="3786624" y="4268841"/>
            <a:ext cx="296586" cy="293005"/>
            <a:chOff x="6801905" y="3995693"/>
            <a:chExt cx="296586" cy="293005"/>
          </a:xfrm>
        </p:grpSpPr>
        <p:sp>
          <p:nvSpPr>
            <p:cNvPr id="48" name="円/楕円 47"/>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図形グループ 49"/>
          <p:cNvGrpSpPr/>
          <p:nvPr/>
        </p:nvGrpSpPr>
        <p:grpSpPr>
          <a:xfrm>
            <a:off x="5187563" y="3692264"/>
            <a:ext cx="296586" cy="293005"/>
            <a:chOff x="5878361" y="3995693"/>
            <a:chExt cx="296586" cy="293005"/>
          </a:xfrm>
        </p:grpSpPr>
        <p:sp>
          <p:nvSpPr>
            <p:cNvPr id="51" name="円/楕円 50"/>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 name="図形グループ 52"/>
          <p:cNvGrpSpPr/>
          <p:nvPr/>
        </p:nvGrpSpPr>
        <p:grpSpPr>
          <a:xfrm>
            <a:off x="4454443" y="3700864"/>
            <a:ext cx="296586" cy="293005"/>
            <a:chOff x="5101121" y="3995693"/>
            <a:chExt cx="296586" cy="293005"/>
          </a:xfrm>
        </p:grpSpPr>
        <p:sp>
          <p:nvSpPr>
            <p:cNvPr id="54" name="円/楕円 53"/>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正方形/長方形 3"/>
          <p:cNvSpPr/>
          <p:nvPr/>
        </p:nvSpPr>
        <p:spPr>
          <a:xfrm>
            <a:off x="6520346" y="3530600"/>
            <a:ext cx="1944000" cy="288000"/>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object 24">
            <a:extLst>
              <a:ext uri="{FF2B5EF4-FFF2-40B4-BE49-F238E27FC236}">
                <a16:creationId xmlns:a16="http://schemas.microsoft.com/office/drawing/2014/main" id="{E842299D-ED71-29B2-5557-556B0EDCF2B3}"/>
              </a:ext>
            </a:extLst>
          </p:cNvPr>
          <p:cNvSpPr txBox="1">
            <a:spLocks/>
          </p:cNvSpPr>
          <p:nvPr/>
        </p:nvSpPr>
        <p:spPr>
          <a:xfrm>
            <a:off x="367771" y="2004507"/>
            <a:ext cx="3251730" cy="610424"/>
          </a:xfrm>
          <a:prstGeom prst="rect">
            <a:avLst/>
          </a:prstGeom>
          <a:noFill/>
        </p:spPr>
        <p:txBody>
          <a:bodyPr vert="horz" wrap="square" lIns="0" tIns="12700" rIns="0" bIns="0" rtlCol="0">
            <a:spAutoFit/>
          </a:bodyPr>
          <a:lstStyle>
            <a:lvl1pPr marL="0">
              <a:defRPr>
                <a:latin typeface="+mn-lt"/>
                <a:ea typeface="+mn-ea"/>
                <a:cs typeface="+mn-cs"/>
              </a:defRPr>
            </a:lvl1pPr>
            <a:lvl2pPr marL="390958">
              <a:defRPr>
                <a:latin typeface="+mn-lt"/>
                <a:ea typeface="+mn-ea"/>
                <a:cs typeface="+mn-cs"/>
              </a:defRPr>
            </a:lvl2pPr>
            <a:lvl3pPr marL="781915">
              <a:defRPr>
                <a:latin typeface="+mn-lt"/>
                <a:ea typeface="+mn-ea"/>
                <a:cs typeface="+mn-cs"/>
              </a:defRPr>
            </a:lvl3pPr>
            <a:lvl4pPr marL="1172872">
              <a:defRPr>
                <a:latin typeface="+mn-lt"/>
                <a:ea typeface="+mn-ea"/>
                <a:cs typeface="+mn-cs"/>
              </a:defRPr>
            </a:lvl4pPr>
            <a:lvl5pPr marL="1563829">
              <a:defRPr>
                <a:latin typeface="+mn-lt"/>
                <a:ea typeface="+mn-ea"/>
                <a:cs typeface="+mn-cs"/>
              </a:defRPr>
            </a:lvl5pPr>
            <a:lvl6pPr marL="1954787">
              <a:defRPr>
                <a:latin typeface="+mn-lt"/>
                <a:ea typeface="+mn-ea"/>
                <a:cs typeface="+mn-cs"/>
              </a:defRPr>
            </a:lvl6pPr>
            <a:lvl7pPr marL="2345745">
              <a:defRPr>
                <a:latin typeface="+mn-lt"/>
                <a:ea typeface="+mn-ea"/>
                <a:cs typeface="+mn-cs"/>
              </a:defRPr>
            </a:lvl7pPr>
            <a:lvl8pPr marL="2736702">
              <a:defRPr>
                <a:latin typeface="+mn-lt"/>
                <a:ea typeface="+mn-ea"/>
                <a:cs typeface="+mn-cs"/>
              </a:defRPr>
            </a:lvl8pPr>
            <a:lvl9pPr marL="3127659">
              <a:defRPr>
                <a:latin typeface="+mn-lt"/>
                <a:ea typeface="+mn-ea"/>
                <a:cs typeface="+mn-cs"/>
              </a:defRPr>
            </a:lvl9pPr>
          </a:lstStyle>
          <a:p>
            <a:pPr marL="12700" marR="5080" lvl="0" defTabSz="914400">
              <a:spcBef>
                <a:spcPts val="100"/>
              </a:spcBef>
              <a:tabLst>
                <a:tab pos="352425" algn="l"/>
              </a:tabLst>
              <a:defRPr/>
            </a:pPr>
            <a:r>
              <a:rPr lang="ja-JP" altLang="en-US" sz="2400" b="1" kern="100" dirty="0">
                <a:solidFill>
                  <a:srgbClr val="009650"/>
                </a:solidFill>
                <a:latin typeface="Meiryo" charset="-128"/>
                <a:ea typeface="Meiryo" charset="-128"/>
                <a:cs typeface="Times New Roman" panose="02020603050405020304" pitchFamily="18" charset="0"/>
              </a:rPr>
              <a:t>❹</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800" b="1" i="0" u="none" strike="noStrike" kern="0" cap="none" spc="0" normalizeH="0" baseline="0" noProof="0" dirty="0">
                <a:ln>
                  <a:noFill/>
                </a:ln>
                <a:effectLst/>
                <a:uLnTx/>
                <a:uFillTx/>
                <a:latin typeface="Meiryo" charset="-128"/>
                <a:ea typeface="Meiryo" charset="-128"/>
                <a:cs typeface="Meiryo" charset="-128"/>
              </a:rPr>
              <a:t>診療</a:t>
            </a:r>
            <a:r>
              <a:rPr kumimoji="0" lang="ja-JP" altLang="en-US" sz="1800" b="1" i="0" kern="0" cap="none" spc="0" normalizeH="0" baseline="0" noProof="0" dirty="0">
                <a:ln>
                  <a:noFill/>
                </a:ln>
                <a:effectLst/>
                <a:uLnTx/>
                <a:uFillTx/>
                <a:latin typeface="Meiryo" charset="-128"/>
                <a:ea typeface="Meiryo" charset="-128"/>
                <a:cs typeface="Meiryo" charset="-128"/>
              </a:rPr>
              <a:t>科</a:t>
            </a:r>
            <a:r>
              <a:rPr kumimoji="0" lang="ja-JP" altLang="en-US" sz="1800" b="1" i="0" u="none" strike="noStrike" kern="0" cap="none" spc="0" normalizeH="0" baseline="0" noProof="0" dirty="0">
                <a:ln>
                  <a:noFill/>
                </a:ln>
                <a:effectLst/>
                <a:uLnTx/>
                <a:uFillTx/>
                <a:latin typeface="Meiryo" charset="-128"/>
                <a:ea typeface="Meiryo" charset="-128"/>
                <a:cs typeface="Meiryo" charset="-128"/>
              </a:rPr>
              <a:t>からさがす</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endParaRPr kumimoji="0" lang="en-US" altLang="ja-JP" sz="1800" b="1" kern="0" dirty="0">
              <a:latin typeface="Meiryo" charset="-128"/>
              <a:ea typeface="Meiryo" charset="-128"/>
              <a:cs typeface="Meiryo" charset="-128"/>
            </a:endParaRPr>
          </a:p>
          <a:p>
            <a:pPr marL="12700" marR="5080" lvl="0" defTabSz="914400">
              <a:spcBef>
                <a:spcPts val="100"/>
              </a:spcBef>
              <a:tabLst>
                <a:tab pos="352425" algn="l"/>
              </a:tabLst>
              <a:defRPr/>
            </a:pPr>
            <a:r>
              <a:rPr kumimoji="0" lang="en-US" altLang="ja-JP" sz="1400" b="1" i="0" u="none" strike="noStrike" kern="0" cap="none" spc="0" normalizeH="0" baseline="0" noProof="0" dirty="0">
                <a:ln>
                  <a:noFill/>
                </a:ln>
                <a:effectLst/>
                <a:uLnTx/>
                <a:uFillTx/>
                <a:latin typeface="Meiryo" charset="-128"/>
                <a:ea typeface="Meiryo" charset="-128"/>
                <a:cs typeface="Meiryo" charset="-128"/>
              </a:rPr>
              <a:t>	</a:t>
            </a:r>
            <a:r>
              <a:rPr kumimoji="1" lang="ja-JP" altLang="en-US" sz="1400" b="0" i="0" u="none" strike="noStrike" kern="1200" cap="none" spc="0" normalizeH="0" baseline="0" noProof="0" dirty="0">
                <a:ln>
                  <a:noFill/>
                </a:ln>
                <a:effectLst/>
                <a:uLnTx/>
                <a:uFillTx/>
                <a:latin typeface="Meiryo" charset="-128"/>
                <a:ea typeface="Meiryo" charset="-128"/>
                <a:cs typeface="Meiryo" charset="-128"/>
              </a:rPr>
              <a:t>診療科を絞って検索したい場合</a:t>
            </a:r>
            <a:endParaRPr lang="en-US" altLang="ja-JP" sz="1400" b="1" dirty="0">
              <a:latin typeface="Meiryo" charset="-128"/>
              <a:ea typeface="Meiryo" charset="-128"/>
              <a:cs typeface="Meiryo" charset="-128"/>
            </a:endParaRPr>
          </a:p>
        </p:txBody>
      </p:sp>
      <p:sp>
        <p:nvSpPr>
          <p:cNvPr id="10" name="object 24">
            <a:extLst>
              <a:ext uri="{FF2B5EF4-FFF2-40B4-BE49-F238E27FC236}">
                <a16:creationId xmlns:a16="http://schemas.microsoft.com/office/drawing/2014/main" id="{FE4E1005-C358-3157-A0D6-5C727328D461}"/>
              </a:ext>
            </a:extLst>
          </p:cNvPr>
          <p:cNvSpPr txBox="1">
            <a:spLocks/>
          </p:cNvSpPr>
          <p:nvPr/>
        </p:nvSpPr>
        <p:spPr>
          <a:xfrm>
            <a:off x="373048" y="2666509"/>
            <a:ext cx="3816000" cy="838691"/>
          </a:xfrm>
          <a:prstGeom prst="rect">
            <a:avLst/>
          </a:prstGeom>
          <a:noFill/>
        </p:spPr>
        <p:txBody>
          <a:bodyPr vert="horz" wrap="square" lIns="0" tIns="12700" rIns="0" bIns="0" rtlCol="0">
            <a:spAutoFit/>
          </a:bodyPr>
          <a:lstStyle>
            <a:lvl1pPr marL="0">
              <a:defRPr>
                <a:latin typeface="+mn-lt"/>
                <a:ea typeface="+mn-ea"/>
                <a:cs typeface="+mn-cs"/>
              </a:defRPr>
            </a:lvl1pPr>
            <a:lvl2pPr marL="390958">
              <a:defRPr>
                <a:latin typeface="+mn-lt"/>
                <a:ea typeface="+mn-ea"/>
                <a:cs typeface="+mn-cs"/>
              </a:defRPr>
            </a:lvl2pPr>
            <a:lvl3pPr marL="781915">
              <a:defRPr>
                <a:latin typeface="+mn-lt"/>
                <a:ea typeface="+mn-ea"/>
                <a:cs typeface="+mn-cs"/>
              </a:defRPr>
            </a:lvl3pPr>
            <a:lvl4pPr marL="1172872">
              <a:defRPr>
                <a:latin typeface="+mn-lt"/>
                <a:ea typeface="+mn-ea"/>
                <a:cs typeface="+mn-cs"/>
              </a:defRPr>
            </a:lvl4pPr>
            <a:lvl5pPr marL="1563829">
              <a:defRPr>
                <a:latin typeface="+mn-lt"/>
                <a:ea typeface="+mn-ea"/>
                <a:cs typeface="+mn-cs"/>
              </a:defRPr>
            </a:lvl5pPr>
            <a:lvl6pPr marL="1954787">
              <a:defRPr>
                <a:latin typeface="+mn-lt"/>
                <a:ea typeface="+mn-ea"/>
                <a:cs typeface="+mn-cs"/>
              </a:defRPr>
            </a:lvl6pPr>
            <a:lvl7pPr marL="2345745">
              <a:defRPr>
                <a:latin typeface="+mn-lt"/>
                <a:ea typeface="+mn-ea"/>
                <a:cs typeface="+mn-cs"/>
              </a:defRPr>
            </a:lvl7pPr>
            <a:lvl8pPr marL="2736702">
              <a:defRPr>
                <a:latin typeface="+mn-lt"/>
                <a:ea typeface="+mn-ea"/>
                <a:cs typeface="+mn-cs"/>
              </a:defRPr>
            </a:lvl8pPr>
            <a:lvl9pPr marL="3127659">
              <a:defRPr>
                <a:latin typeface="+mn-lt"/>
                <a:ea typeface="+mn-ea"/>
                <a:cs typeface="+mn-cs"/>
              </a:defRPr>
            </a:lvl9pPr>
          </a:lstStyle>
          <a:p>
            <a:pPr marL="12700" marR="5080" lvl="0" defTabSz="914400">
              <a:spcBef>
                <a:spcPts val="100"/>
              </a:spcBef>
              <a:tabLst>
                <a:tab pos="352425" algn="l"/>
              </a:tabLst>
              <a:defRPr/>
            </a:pPr>
            <a:r>
              <a:rPr lang="ja-JP" altLang="en-US" sz="2400" b="1" kern="100" dirty="0">
                <a:solidFill>
                  <a:srgbClr val="009650"/>
                </a:solidFill>
                <a:latin typeface="Meiryo" charset="-128"/>
                <a:ea typeface="Meiryo" charset="-128"/>
                <a:cs typeface="Times New Roman" panose="02020603050405020304" pitchFamily="18" charset="0"/>
              </a:rPr>
              <a:t>❺</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dirty="0">
                <a:latin typeface="Meiryo" charset="-128"/>
                <a:ea typeface="Meiryo" charset="-128"/>
                <a:cs typeface="Meiryo" charset="-128"/>
              </a:rPr>
              <a:t>地域からさがす</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800" b="1" dirty="0">
              <a:latin typeface="Meiryo" charset="-128"/>
              <a:ea typeface="Meiryo" charset="-128"/>
              <a:cs typeface="Meiryo" charset="-128"/>
            </a:endParaRPr>
          </a:p>
          <a:p>
            <a:pPr marL="12700" marR="5080" lvl="0" defTabSz="914400">
              <a:spcBef>
                <a:spcPts val="100"/>
              </a:spcBef>
              <a:tabLst>
                <a:tab pos="352425" algn="l"/>
              </a:tabLst>
              <a:defRPr/>
            </a:pPr>
            <a:r>
              <a:rPr lang="en-US" altLang="ja-JP" sz="1400" b="1" dirty="0">
                <a:latin typeface="Meiryo" charset="-128"/>
                <a:ea typeface="Meiryo" charset="-128"/>
                <a:cs typeface="Meiryo" charset="-128"/>
              </a:rPr>
              <a:t>	</a:t>
            </a:r>
            <a:r>
              <a:rPr lang="ja-JP" altLang="en-US" sz="1400" dirty="0">
                <a:latin typeface="Meiryo" charset="-128"/>
                <a:ea typeface="Meiryo" charset="-128"/>
                <a:cs typeface="Meiryo" charset="-128"/>
              </a:rPr>
              <a:t>市区町村名から病院・診療所を</a:t>
            </a:r>
            <a:endParaRPr lang="en-US" altLang="ja-JP" sz="1400" dirty="0">
              <a:latin typeface="Meiryo" charset="-128"/>
              <a:ea typeface="Meiryo" charset="-128"/>
              <a:cs typeface="Meiryo" charset="-128"/>
            </a:endParaRPr>
          </a:p>
          <a:p>
            <a:pPr marL="12700" marR="5080" lvl="0" defTabSz="914400">
              <a:spcBef>
                <a:spcPts val="100"/>
              </a:spcBef>
              <a:tabLst>
                <a:tab pos="352425" algn="l"/>
              </a:tabLst>
              <a:defRPr/>
            </a:pPr>
            <a:r>
              <a:rPr lang="en-US" altLang="ja-JP" sz="1400" dirty="0">
                <a:latin typeface="Meiryo" charset="-128"/>
                <a:ea typeface="Meiryo" charset="-128"/>
                <a:cs typeface="Meiryo" charset="-128"/>
              </a:rPr>
              <a:t>	</a:t>
            </a:r>
            <a:r>
              <a:rPr lang="ja-JP" altLang="en-US" sz="1400" dirty="0">
                <a:latin typeface="Meiryo" charset="-128"/>
                <a:ea typeface="Meiryo" charset="-128"/>
                <a:cs typeface="Meiryo" charset="-128"/>
              </a:rPr>
              <a:t>探したい場合</a:t>
            </a:r>
            <a:endParaRPr lang="en-US" altLang="ja-JP" sz="1400" b="1" dirty="0">
              <a:latin typeface="Meiryo" charset="-128"/>
              <a:ea typeface="Meiryo" charset="-128"/>
              <a:cs typeface="Meiryo" charset="-128"/>
            </a:endParaRPr>
          </a:p>
        </p:txBody>
      </p:sp>
      <p:sp>
        <p:nvSpPr>
          <p:cNvPr id="11" name="object 24">
            <a:extLst>
              <a:ext uri="{FF2B5EF4-FFF2-40B4-BE49-F238E27FC236}">
                <a16:creationId xmlns:a16="http://schemas.microsoft.com/office/drawing/2014/main" id="{4B65B0DF-154B-5D22-F467-07FEBDFC899A}"/>
              </a:ext>
            </a:extLst>
          </p:cNvPr>
          <p:cNvSpPr txBox="1">
            <a:spLocks/>
          </p:cNvSpPr>
          <p:nvPr/>
        </p:nvSpPr>
        <p:spPr>
          <a:xfrm>
            <a:off x="357180" y="3460039"/>
            <a:ext cx="3816000" cy="1572225"/>
          </a:xfrm>
          <a:prstGeom prst="rect">
            <a:avLst/>
          </a:prstGeom>
          <a:noFill/>
        </p:spPr>
        <p:txBody>
          <a:bodyPr vert="horz" wrap="square" lIns="0" tIns="12700" rIns="0" bIns="0" rtlCol="0">
            <a:spAutoFit/>
          </a:bodyPr>
          <a:lstStyle>
            <a:lvl1pPr marL="0">
              <a:defRPr>
                <a:latin typeface="+mn-lt"/>
                <a:ea typeface="+mn-ea"/>
                <a:cs typeface="+mn-cs"/>
              </a:defRPr>
            </a:lvl1pPr>
            <a:lvl2pPr marL="390958">
              <a:defRPr>
                <a:latin typeface="+mn-lt"/>
                <a:ea typeface="+mn-ea"/>
                <a:cs typeface="+mn-cs"/>
              </a:defRPr>
            </a:lvl2pPr>
            <a:lvl3pPr marL="781915">
              <a:defRPr>
                <a:latin typeface="+mn-lt"/>
                <a:ea typeface="+mn-ea"/>
                <a:cs typeface="+mn-cs"/>
              </a:defRPr>
            </a:lvl3pPr>
            <a:lvl4pPr marL="1172872">
              <a:defRPr>
                <a:latin typeface="+mn-lt"/>
                <a:ea typeface="+mn-ea"/>
                <a:cs typeface="+mn-cs"/>
              </a:defRPr>
            </a:lvl4pPr>
            <a:lvl5pPr marL="1563829">
              <a:defRPr>
                <a:latin typeface="+mn-lt"/>
                <a:ea typeface="+mn-ea"/>
                <a:cs typeface="+mn-cs"/>
              </a:defRPr>
            </a:lvl5pPr>
            <a:lvl6pPr marL="1954787">
              <a:defRPr>
                <a:latin typeface="+mn-lt"/>
                <a:ea typeface="+mn-ea"/>
                <a:cs typeface="+mn-cs"/>
              </a:defRPr>
            </a:lvl6pPr>
            <a:lvl7pPr marL="2345745">
              <a:defRPr>
                <a:latin typeface="+mn-lt"/>
                <a:ea typeface="+mn-ea"/>
                <a:cs typeface="+mn-cs"/>
              </a:defRPr>
            </a:lvl7pPr>
            <a:lvl8pPr marL="2736702">
              <a:defRPr>
                <a:latin typeface="+mn-lt"/>
                <a:ea typeface="+mn-ea"/>
                <a:cs typeface="+mn-cs"/>
              </a:defRPr>
            </a:lvl8pPr>
            <a:lvl9pPr marL="3127659">
              <a:defRPr>
                <a:latin typeface="+mn-lt"/>
                <a:ea typeface="+mn-ea"/>
                <a:cs typeface="+mn-cs"/>
              </a:defRPr>
            </a:lvl9pPr>
          </a:lstStyle>
          <a:p>
            <a:pPr marL="12700" marR="5080" lvl="0" defTabSz="914400">
              <a:spcBef>
                <a:spcPts val="100"/>
              </a:spcBef>
              <a:tabLst>
                <a:tab pos="352425" algn="l"/>
              </a:tabLst>
              <a:defRPr/>
            </a:pPr>
            <a:r>
              <a:rPr kumimoji="0" lang="ja-JP" altLang="en-US" sz="2400" b="1" kern="0" dirty="0">
                <a:solidFill>
                  <a:srgbClr val="009650"/>
                </a:solidFill>
                <a:latin typeface="Meiryo" charset="-128"/>
                <a:ea typeface="Meiryo" charset="-128"/>
                <a:cs typeface="Meiryo" charset="-128"/>
              </a:rPr>
              <a:t>❻</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1800" b="1" kern="0" dirty="0">
                <a:latin typeface="Meiryo" charset="-128"/>
                <a:ea typeface="Meiryo" charset="-128"/>
                <a:cs typeface="Meiryo" charset="-128"/>
              </a:rPr>
              <a:t>特徴からさがす</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endParaRPr kumimoji="0" lang="en-US" altLang="ja-JP" sz="1800" b="1" kern="0" dirty="0">
              <a:latin typeface="Meiryo" charset="-128"/>
              <a:ea typeface="Meiryo" charset="-128"/>
              <a:cs typeface="Meiryo" charset="-128"/>
            </a:endParaRPr>
          </a:p>
          <a:p>
            <a:pPr marL="12700" marR="5080" lvl="0" defTabSz="914400">
              <a:spcBef>
                <a:spcPts val="100"/>
              </a:spcBef>
              <a:tabLst>
                <a:tab pos="352425" algn="l"/>
              </a:tabLst>
              <a:defRPr/>
            </a:pPr>
            <a:r>
              <a:rPr kumimoji="0" lang="en-US" altLang="ja-JP" sz="1400" b="1" kern="0" dirty="0">
                <a:latin typeface="Meiryo" charset="-128"/>
                <a:ea typeface="Meiryo" charset="-128"/>
                <a:cs typeface="Meiryo" charset="-128"/>
              </a:rPr>
              <a:t>	</a:t>
            </a:r>
            <a:r>
              <a:rPr kumimoji="0" lang="ja-JP" altLang="en-US" sz="1400" kern="0" dirty="0">
                <a:latin typeface="Meiryo" charset="-128"/>
                <a:ea typeface="Meiryo" charset="-128"/>
                <a:cs typeface="Meiryo" charset="-128"/>
              </a:rPr>
              <a:t>病院・診療所の特徴から検索する場合</a:t>
            </a:r>
            <a:endParaRPr kumimoji="0" lang="en-US" altLang="ja-JP" sz="1400" kern="0" dirty="0">
              <a:latin typeface="Meiryo" charset="-128"/>
              <a:ea typeface="Meiryo" charset="-128"/>
              <a:cs typeface="Meiryo" charset="-128"/>
            </a:endParaRPr>
          </a:p>
          <a:p>
            <a:pPr marL="12700" marR="5080" lvl="0" indent="0" algn="l" defTabSz="914400" rtl="0" eaLnBrk="1" fontAlgn="auto" latinLnBrk="0" hangingPunct="1">
              <a:spcBef>
                <a:spcPts val="100"/>
              </a:spcBef>
              <a:spcAft>
                <a:spcPts val="0"/>
              </a:spcAft>
              <a:buClrTx/>
              <a:buSzTx/>
              <a:buFontTx/>
              <a:buNone/>
              <a:tabLst>
                <a:tab pos="352425" algn="l"/>
              </a:tabLst>
              <a:defRPr/>
            </a:pPr>
            <a:r>
              <a:rPr lang="ja-JP" altLang="en-US" sz="1200" dirty="0">
                <a:solidFill>
                  <a:srgbClr val="009650"/>
                </a:solidFill>
                <a:latin typeface="Meiryo" charset="-128"/>
                <a:ea typeface="Meiryo" charset="-128"/>
                <a:cs typeface="Meiryo" charset="-128"/>
              </a:rPr>
              <a:t>＊</a:t>
            </a:r>
            <a:r>
              <a:rPr lang="en-US" altLang="ja-JP" sz="1200" dirty="0">
                <a:solidFill>
                  <a:srgbClr val="009650"/>
                </a:solidFill>
                <a:latin typeface="Meiryo" charset="-128"/>
                <a:ea typeface="Meiryo" charset="-128"/>
                <a:cs typeface="Meiryo" charset="-128"/>
              </a:rPr>
              <a:t>	</a:t>
            </a:r>
            <a:r>
              <a:rPr kumimoji="0" lang="ja-JP" altLang="en-US" sz="1200" kern="0" dirty="0">
                <a:latin typeface="Meiryo" charset="-128"/>
                <a:ea typeface="Meiryo" charset="-128"/>
                <a:cs typeface="Meiryo" charset="-128"/>
              </a:rPr>
              <a:t>地域や診療科も含め、複数の条件を</a:t>
            </a:r>
            <a:r>
              <a:rPr kumimoji="0" lang="en-US" altLang="ja-JP" sz="1200" kern="0" dirty="0">
                <a:latin typeface="Meiryo" charset="-128"/>
                <a:ea typeface="Meiryo" charset="-128"/>
                <a:cs typeface="Meiryo" charset="-128"/>
              </a:rPr>
              <a:t>	</a:t>
            </a:r>
            <a:r>
              <a:rPr kumimoji="0" lang="ja-JP" altLang="en-US" sz="1200" kern="0" dirty="0">
                <a:latin typeface="Meiryo" charset="-128"/>
                <a:ea typeface="Meiryo" charset="-128"/>
                <a:cs typeface="Meiryo" charset="-128"/>
              </a:rPr>
              <a:t>組み合わせて検索することができます。</a:t>
            </a:r>
            <a:endParaRPr kumimoji="0" lang="en-US" altLang="ja-JP" sz="1200" kern="0" dirty="0">
              <a:latin typeface="Meiryo" charset="-128"/>
              <a:ea typeface="Meiryo" charset="-128"/>
              <a:cs typeface="Meiryo" charset="-128"/>
            </a:endParaRPr>
          </a:p>
          <a:p>
            <a:pPr marL="12700" marR="5080" lvl="0" indent="0" algn="l" defTabSz="914400" rtl="0" eaLnBrk="1" fontAlgn="auto" latinLnBrk="0" hangingPunct="1">
              <a:spcBef>
                <a:spcPts val="100"/>
              </a:spcBef>
              <a:spcAft>
                <a:spcPts val="0"/>
              </a:spcAft>
              <a:buClrTx/>
              <a:buSzTx/>
              <a:buFontTx/>
              <a:buNone/>
              <a:tabLst>
                <a:tab pos="352425" algn="l"/>
              </a:tabLst>
              <a:defRPr/>
            </a:pPr>
            <a:r>
              <a:rPr lang="ja-JP" altLang="en-US" sz="1200" dirty="0">
                <a:solidFill>
                  <a:srgbClr val="009650"/>
                </a:solidFill>
                <a:latin typeface="Meiryo" charset="-128"/>
                <a:ea typeface="Meiryo" charset="-128"/>
                <a:cs typeface="Meiryo" charset="-128"/>
              </a:rPr>
              <a:t>＊</a:t>
            </a:r>
            <a:r>
              <a:rPr lang="en-US" altLang="ja-JP" sz="1200" dirty="0">
                <a:solidFill>
                  <a:srgbClr val="009650"/>
                </a:solidFill>
                <a:latin typeface="Meiryo" charset="-128"/>
                <a:ea typeface="Meiryo" charset="-128"/>
                <a:cs typeface="Meiryo" charset="-128"/>
              </a:rPr>
              <a:t>	</a:t>
            </a:r>
            <a:r>
              <a:rPr lang="ja-JP" altLang="en-US" sz="1200" dirty="0">
                <a:latin typeface="Meiryo" charset="-128"/>
                <a:ea typeface="Meiryo" charset="-128"/>
                <a:cs typeface="Meiryo" charset="-128"/>
              </a:rPr>
              <a:t>その他、</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診療時間</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予約空き枠</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a:t>
            </a:r>
            <a:r>
              <a:rPr lang="en-US" altLang="ja-JP" sz="1200" dirty="0">
                <a:latin typeface="Meiryo" charset="-128"/>
                <a:ea typeface="Meiryo" charset="-128"/>
                <a:cs typeface="Meiryo" charset="-128"/>
              </a:rPr>
              <a:t>	｢</a:t>
            </a:r>
            <a:r>
              <a:rPr lang="ja-JP" altLang="en-US" sz="1200" dirty="0">
                <a:latin typeface="Meiryo" charset="-128"/>
                <a:ea typeface="Meiryo" charset="-128"/>
                <a:cs typeface="Meiryo" charset="-128"/>
              </a:rPr>
              <a:t>特徴</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トピック</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、等で</a:t>
            </a:r>
            <a:endParaRPr lang="en-US" altLang="ja-JP" sz="1200" dirty="0">
              <a:latin typeface="Meiryo" charset="-128"/>
              <a:ea typeface="Meiryo" charset="-128"/>
              <a:cs typeface="Meiryo" charset="-128"/>
            </a:endParaRPr>
          </a:p>
          <a:p>
            <a:pPr marL="12700" marR="5080" lvl="0" indent="0" algn="l" defTabSz="914400" rtl="0" eaLnBrk="1" fontAlgn="auto" latinLnBrk="0" hangingPunct="1">
              <a:spcBef>
                <a:spcPts val="100"/>
              </a:spcBef>
              <a:spcAft>
                <a:spcPts val="0"/>
              </a:spcAft>
              <a:buClrTx/>
              <a:buSzTx/>
              <a:buFontTx/>
              <a:buNone/>
              <a:tabLst>
                <a:tab pos="352425" algn="l"/>
              </a:tabLst>
              <a:defRPr/>
            </a:pPr>
            <a:r>
              <a:rPr lang="en-US" altLang="ja-JP" sz="1200" dirty="0">
                <a:latin typeface="Meiryo" charset="-128"/>
                <a:ea typeface="Meiryo" charset="-128"/>
                <a:cs typeface="Meiryo" charset="-128"/>
              </a:rPr>
              <a:t>	</a:t>
            </a:r>
            <a:r>
              <a:rPr lang="ja-JP" altLang="en-US" sz="1200" dirty="0">
                <a:latin typeface="Meiryo" charset="-128"/>
                <a:ea typeface="Meiryo" charset="-128"/>
                <a:cs typeface="Meiryo" charset="-128"/>
              </a:rPr>
              <a:t>検索が可能です。</a:t>
            </a:r>
            <a:endParaRPr kumimoji="0" lang="en-US" altLang="ja-JP" sz="1200" kern="0" dirty="0">
              <a:latin typeface="Meiryo" charset="-128"/>
              <a:ea typeface="Meiryo" charset="-128"/>
              <a:cs typeface="Meiryo" charset="-128"/>
            </a:endParaRPr>
          </a:p>
        </p:txBody>
      </p:sp>
      <p:sp>
        <p:nvSpPr>
          <p:cNvPr id="12" name="object 24">
            <a:extLst>
              <a:ext uri="{FF2B5EF4-FFF2-40B4-BE49-F238E27FC236}">
                <a16:creationId xmlns:a16="http://schemas.microsoft.com/office/drawing/2014/main" id="{321792ED-2E6D-F82B-650A-9EE1124260B4}"/>
              </a:ext>
            </a:extLst>
          </p:cNvPr>
          <p:cNvSpPr txBox="1">
            <a:spLocks/>
          </p:cNvSpPr>
          <p:nvPr/>
        </p:nvSpPr>
        <p:spPr>
          <a:xfrm>
            <a:off x="373048" y="5018851"/>
            <a:ext cx="3816000" cy="610424"/>
          </a:xfrm>
          <a:prstGeom prst="rect">
            <a:avLst/>
          </a:prstGeom>
          <a:noFill/>
        </p:spPr>
        <p:txBody>
          <a:bodyPr vert="horz" wrap="square" lIns="0" tIns="12700" rIns="0" bIns="0" rtlCol="0">
            <a:spAutoFit/>
          </a:bodyPr>
          <a:lstStyle>
            <a:lvl1pPr marL="0">
              <a:defRPr>
                <a:latin typeface="+mn-lt"/>
                <a:ea typeface="+mn-ea"/>
                <a:cs typeface="+mn-cs"/>
              </a:defRPr>
            </a:lvl1pPr>
            <a:lvl2pPr marL="390958">
              <a:defRPr>
                <a:latin typeface="+mn-lt"/>
                <a:ea typeface="+mn-ea"/>
                <a:cs typeface="+mn-cs"/>
              </a:defRPr>
            </a:lvl2pPr>
            <a:lvl3pPr marL="781915">
              <a:defRPr>
                <a:latin typeface="+mn-lt"/>
                <a:ea typeface="+mn-ea"/>
                <a:cs typeface="+mn-cs"/>
              </a:defRPr>
            </a:lvl3pPr>
            <a:lvl4pPr marL="1172872">
              <a:defRPr>
                <a:latin typeface="+mn-lt"/>
                <a:ea typeface="+mn-ea"/>
                <a:cs typeface="+mn-cs"/>
              </a:defRPr>
            </a:lvl4pPr>
            <a:lvl5pPr marL="1563829">
              <a:defRPr>
                <a:latin typeface="+mn-lt"/>
                <a:ea typeface="+mn-ea"/>
                <a:cs typeface="+mn-cs"/>
              </a:defRPr>
            </a:lvl5pPr>
            <a:lvl6pPr marL="1954787">
              <a:defRPr>
                <a:latin typeface="+mn-lt"/>
                <a:ea typeface="+mn-ea"/>
                <a:cs typeface="+mn-cs"/>
              </a:defRPr>
            </a:lvl6pPr>
            <a:lvl7pPr marL="2345745">
              <a:defRPr>
                <a:latin typeface="+mn-lt"/>
                <a:ea typeface="+mn-ea"/>
                <a:cs typeface="+mn-cs"/>
              </a:defRPr>
            </a:lvl7pPr>
            <a:lvl8pPr marL="2736702">
              <a:defRPr>
                <a:latin typeface="+mn-lt"/>
                <a:ea typeface="+mn-ea"/>
                <a:cs typeface="+mn-cs"/>
              </a:defRPr>
            </a:lvl8pPr>
            <a:lvl9pPr marL="3127659">
              <a:defRPr>
                <a:latin typeface="+mn-lt"/>
                <a:ea typeface="+mn-ea"/>
                <a:cs typeface="+mn-cs"/>
              </a:defRPr>
            </a:lvl9pPr>
          </a:lstStyle>
          <a:p>
            <a:pPr marL="12700" marR="5080" lvl="0" defTabSz="914400">
              <a:spcBef>
                <a:spcPts val="100"/>
              </a:spcBef>
              <a:tabLst>
                <a:tab pos="352425" algn="l"/>
              </a:tabLst>
              <a:defRPr/>
            </a:pPr>
            <a:r>
              <a:rPr lang="ja-JP" altLang="en-US" sz="2400" b="1" kern="100" dirty="0">
                <a:solidFill>
                  <a:srgbClr val="009650"/>
                </a:solidFill>
                <a:latin typeface="Meiryo" charset="-128"/>
                <a:ea typeface="Meiryo" charset="-128"/>
                <a:cs typeface="Times New Roman" panose="02020603050405020304" pitchFamily="18" charset="0"/>
              </a:rPr>
              <a:t>❼</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latin typeface="Meiryo" charset="-128"/>
                <a:ea typeface="Meiryo" charset="-128"/>
                <a:cs typeface="Times New Roman" panose="02020603050405020304" pitchFamily="18" charset="0"/>
              </a:rPr>
              <a:t>歯科をさがす</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800" b="1" dirty="0">
              <a:latin typeface="Meiryo" charset="-128"/>
              <a:ea typeface="Meiryo" charset="-128"/>
              <a:cs typeface="Meiryo" charset="-128"/>
            </a:endParaRPr>
          </a:p>
          <a:p>
            <a:pPr marL="12700" marR="5080" lvl="0" defTabSz="914400">
              <a:spcBef>
                <a:spcPts val="100"/>
              </a:spcBef>
              <a:tabLst>
                <a:tab pos="352425" algn="l"/>
              </a:tabLst>
              <a:defRPr/>
            </a:pPr>
            <a:r>
              <a:rPr lang="en-US" altLang="ja-JP" sz="1400" b="1" dirty="0">
                <a:latin typeface="Meiryo" charset="-128"/>
                <a:ea typeface="Meiryo" charset="-128"/>
                <a:cs typeface="Meiryo" charset="-128"/>
              </a:rPr>
              <a:t>	</a:t>
            </a:r>
            <a:r>
              <a:rPr lang="ja-JP" altLang="en-US" sz="1400" dirty="0">
                <a:latin typeface="Meiryo" charset="-128"/>
                <a:ea typeface="Meiryo" charset="-128"/>
                <a:cs typeface="Meiryo" charset="-128"/>
              </a:rPr>
              <a:t>歯科診療所から直接案内があった場合</a:t>
            </a:r>
            <a:endParaRPr lang="en-US" altLang="ja-JP" sz="1400" dirty="0">
              <a:latin typeface="Meiryo" charset="-128"/>
              <a:ea typeface="Meiryo" charset="-128"/>
              <a:cs typeface="Meiryo" charset="-128"/>
            </a:endParaRPr>
          </a:p>
        </p:txBody>
      </p:sp>
      <p:sp>
        <p:nvSpPr>
          <p:cNvPr id="13" name="正方形/長方形 12">
            <a:extLst>
              <a:ext uri="{FF2B5EF4-FFF2-40B4-BE49-F238E27FC236}">
                <a16:creationId xmlns:a16="http://schemas.microsoft.com/office/drawing/2014/main" id="{716BCE37-FFB5-939A-FE50-C981560EA297}"/>
              </a:ext>
            </a:extLst>
          </p:cNvPr>
          <p:cNvSpPr/>
          <p:nvPr/>
        </p:nvSpPr>
        <p:spPr>
          <a:xfrm>
            <a:off x="4600578" y="4467600"/>
            <a:ext cx="614713" cy="503063"/>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図形グループ 43">
            <a:extLst>
              <a:ext uri="{FF2B5EF4-FFF2-40B4-BE49-F238E27FC236}">
                <a16:creationId xmlns:a16="http://schemas.microsoft.com/office/drawing/2014/main" id="{FA0D294E-0E83-2A84-2752-C2EDAE751669}"/>
              </a:ext>
            </a:extLst>
          </p:cNvPr>
          <p:cNvGrpSpPr/>
          <p:nvPr/>
        </p:nvGrpSpPr>
        <p:grpSpPr>
          <a:xfrm>
            <a:off x="4418616" y="4237308"/>
            <a:ext cx="296586" cy="293005"/>
            <a:chOff x="7423697" y="3995693"/>
            <a:chExt cx="296586" cy="293005"/>
          </a:xfrm>
        </p:grpSpPr>
        <p:sp>
          <p:nvSpPr>
            <p:cNvPr id="15" name="円/楕円 44">
              <a:extLst>
                <a:ext uri="{FF2B5EF4-FFF2-40B4-BE49-F238E27FC236}">
                  <a16:creationId xmlns:a16="http://schemas.microsoft.com/office/drawing/2014/main" id="{DA6A8E36-FE49-9F2F-D602-E92BEEF2E730}"/>
                </a:ext>
              </a:extLst>
            </p:cNvPr>
            <p:cNvSpPr/>
            <p:nvPr/>
          </p:nvSpPr>
          <p:spPr>
            <a:xfrm>
              <a:off x="742492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45">
              <a:extLst>
                <a:ext uri="{FF2B5EF4-FFF2-40B4-BE49-F238E27FC236}">
                  <a16:creationId xmlns:a16="http://schemas.microsoft.com/office/drawing/2014/main" id="{69902377-B372-7042-EC19-76E658591B27}"/>
                </a:ext>
              </a:extLst>
            </p:cNvPr>
            <p:cNvSpPr/>
            <p:nvPr/>
          </p:nvSpPr>
          <p:spPr>
            <a:xfrm>
              <a:off x="7423697" y="3995693"/>
              <a:ext cx="296586" cy="293005"/>
            </a:xfrm>
            <a:custGeom>
              <a:avLst/>
              <a:gdLst/>
              <a:ahLst/>
              <a:cxnLst/>
              <a:rect l="l" t="t" r="r" b="b"/>
              <a:pathLst>
                <a:path w="296586" h="293005">
                  <a:moveTo>
                    <a:pt x="83995" y="53718"/>
                  </a:moveTo>
                  <a:lnTo>
                    <a:pt x="83995" y="89692"/>
                  </a:lnTo>
                  <a:lnTo>
                    <a:pt x="173361" y="89692"/>
                  </a:lnTo>
                  <a:lnTo>
                    <a:pt x="90343" y="243357"/>
                  </a:lnTo>
                  <a:lnTo>
                    <a:pt x="139666" y="243357"/>
                  </a:lnTo>
                  <a:lnTo>
                    <a:pt x="219591" y="89041"/>
                  </a:lnTo>
                  <a:lnTo>
                    <a:pt x="219591" y="53718"/>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図形グループ 55">
            <a:extLst>
              <a:ext uri="{FF2B5EF4-FFF2-40B4-BE49-F238E27FC236}">
                <a16:creationId xmlns:a16="http://schemas.microsoft.com/office/drawing/2014/main" id="{68EEEDE8-2FDA-4BE1-98DA-CF0E6EF016A4}"/>
              </a:ext>
            </a:extLst>
          </p:cNvPr>
          <p:cNvGrpSpPr/>
          <p:nvPr/>
        </p:nvGrpSpPr>
        <p:grpSpPr>
          <a:xfrm>
            <a:off x="6332814" y="3364595"/>
            <a:ext cx="296586" cy="293005"/>
            <a:chOff x="8127785" y="3995693"/>
            <a:chExt cx="296586" cy="293005"/>
          </a:xfrm>
        </p:grpSpPr>
        <p:sp>
          <p:nvSpPr>
            <p:cNvPr id="19" name="円/楕円 56">
              <a:extLst>
                <a:ext uri="{FF2B5EF4-FFF2-40B4-BE49-F238E27FC236}">
                  <a16:creationId xmlns:a16="http://schemas.microsoft.com/office/drawing/2014/main" id="{5EA90765-C441-8113-6199-3765A10AB79D}"/>
                </a:ext>
              </a:extLst>
            </p:cNvPr>
            <p:cNvSpPr/>
            <p:nvPr/>
          </p:nvSpPr>
          <p:spPr>
            <a:xfrm>
              <a:off x="812901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57">
              <a:extLst>
                <a:ext uri="{FF2B5EF4-FFF2-40B4-BE49-F238E27FC236}">
                  <a16:creationId xmlns:a16="http://schemas.microsoft.com/office/drawing/2014/main" id="{865B44C0-7A4D-72D3-C435-F07340DB6D9D}"/>
                </a:ext>
              </a:extLst>
            </p:cNvPr>
            <p:cNvSpPr/>
            <p:nvPr/>
          </p:nvSpPr>
          <p:spPr>
            <a:xfrm>
              <a:off x="8127785" y="3995693"/>
              <a:ext cx="296586" cy="293005"/>
            </a:xfrm>
            <a:custGeom>
              <a:avLst/>
              <a:gdLst/>
              <a:ahLst/>
              <a:cxnLst/>
              <a:rect l="l" t="t" r="r" b="b"/>
              <a:pathLst>
                <a:path w="296586" h="293005">
                  <a:moveTo>
                    <a:pt x="134945" y="154642"/>
                  </a:moveTo>
                  <a:lnTo>
                    <a:pt x="158874" y="164409"/>
                  </a:lnTo>
                  <a:cubicBezTo>
                    <a:pt x="170920" y="169292"/>
                    <a:pt x="176943" y="177160"/>
                    <a:pt x="176943" y="188012"/>
                  </a:cubicBezTo>
                  <a:cubicBezTo>
                    <a:pt x="176943" y="195608"/>
                    <a:pt x="174419" y="201631"/>
                    <a:pt x="169373" y="206080"/>
                  </a:cubicBezTo>
                  <a:cubicBezTo>
                    <a:pt x="164327" y="210530"/>
                    <a:pt x="157517" y="212754"/>
                    <a:pt x="148944" y="212754"/>
                  </a:cubicBezTo>
                  <a:cubicBezTo>
                    <a:pt x="140588" y="212754"/>
                    <a:pt x="133670" y="210150"/>
                    <a:pt x="128190" y="204941"/>
                  </a:cubicBezTo>
                  <a:cubicBezTo>
                    <a:pt x="122709" y="199732"/>
                    <a:pt x="119969" y="193004"/>
                    <a:pt x="119969" y="184756"/>
                  </a:cubicBezTo>
                  <a:cubicBezTo>
                    <a:pt x="119969" y="171625"/>
                    <a:pt x="124961" y="161587"/>
                    <a:pt x="134945" y="154642"/>
                  </a:cubicBezTo>
                  <a:close/>
                  <a:moveTo>
                    <a:pt x="148619" y="78298"/>
                  </a:moveTo>
                  <a:cubicBezTo>
                    <a:pt x="156215" y="78298"/>
                    <a:pt x="162292" y="80305"/>
                    <a:pt x="166850" y="84320"/>
                  </a:cubicBezTo>
                  <a:cubicBezTo>
                    <a:pt x="171408" y="88336"/>
                    <a:pt x="173687" y="93219"/>
                    <a:pt x="173687" y="98971"/>
                  </a:cubicBezTo>
                  <a:cubicBezTo>
                    <a:pt x="173687" y="109714"/>
                    <a:pt x="169238" y="118504"/>
                    <a:pt x="160339" y="125341"/>
                  </a:cubicBezTo>
                  <a:lnTo>
                    <a:pt x="137550" y="116388"/>
                  </a:lnTo>
                  <a:cubicBezTo>
                    <a:pt x="128651" y="112916"/>
                    <a:pt x="124202" y="106676"/>
                    <a:pt x="124202" y="97668"/>
                  </a:cubicBezTo>
                  <a:cubicBezTo>
                    <a:pt x="124202" y="91917"/>
                    <a:pt x="126535" y="87250"/>
                    <a:pt x="131201" y="83669"/>
                  </a:cubicBezTo>
                  <a:cubicBezTo>
                    <a:pt x="135868" y="80088"/>
                    <a:pt x="141673" y="78298"/>
                    <a:pt x="148619" y="78298"/>
                  </a:cubicBezTo>
                  <a:close/>
                  <a:moveTo>
                    <a:pt x="148619" y="46718"/>
                  </a:moveTo>
                  <a:cubicBezTo>
                    <a:pt x="129736" y="46718"/>
                    <a:pt x="114191" y="51601"/>
                    <a:pt x="101982" y="61368"/>
                  </a:cubicBezTo>
                  <a:cubicBezTo>
                    <a:pt x="89773" y="71135"/>
                    <a:pt x="83669" y="83669"/>
                    <a:pt x="83669" y="98971"/>
                  </a:cubicBezTo>
                  <a:cubicBezTo>
                    <a:pt x="83669" y="116225"/>
                    <a:pt x="92785" y="128922"/>
                    <a:pt x="111016" y="137061"/>
                  </a:cubicBezTo>
                  <a:lnTo>
                    <a:pt x="111016" y="139340"/>
                  </a:lnTo>
                  <a:cubicBezTo>
                    <a:pt x="102009" y="142921"/>
                    <a:pt x="94413" y="148836"/>
                    <a:pt x="88227" y="157083"/>
                  </a:cubicBezTo>
                  <a:cubicBezTo>
                    <a:pt x="81390" y="166199"/>
                    <a:pt x="77972" y="176292"/>
                    <a:pt x="77972" y="187361"/>
                  </a:cubicBezTo>
                  <a:cubicBezTo>
                    <a:pt x="77972" y="204724"/>
                    <a:pt x="84266" y="218777"/>
                    <a:pt x="96854" y="229521"/>
                  </a:cubicBezTo>
                  <a:cubicBezTo>
                    <a:pt x="109768" y="240698"/>
                    <a:pt x="127023" y="246287"/>
                    <a:pt x="148619" y="246287"/>
                  </a:cubicBezTo>
                  <a:cubicBezTo>
                    <a:pt x="168587" y="246287"/>
                    <a:pt x="185353" y="240590"/>
                    <a:pt x="198918" y="229195"/>
                  </a:cubicBezTo>
                  <a:cubicBezTo>
                    <a:pt x="212483" y="217801"/>
                    <a:pt x="219266" y="203422"/>
                    <a:pt x="219266" y="186058"/>
                  </a:cubicBezTo>
                  <a:cubicBezTo>
                    <a:pt x="219266" y="174772"/>
                    <a:pt x="215793" y="165060"/>
                    <a:pt x="208848" y="156921"/>
                  </a:cubicBezTo>
                  <a:cubicBezTo>
                    <a:pt x="202770" y="149867"/>
                    <a:pt x="194794" y="144766"/>
                    <a:pt x="184919" y="141619"/>
                  </a:cubicBezTo>
                  <a:lnTo>
                    <a:pt x="184919" y="139991"/>
                  </a:lnTo>
                  <a:cubicBezTo>
                    <a:pt x="194035" y="136519"/>
                    <a:pt x="201278" y="130984"/>
                    <a:pt x="206650" y="123388"/>
                  </a:cubicBezTo>
                  <a:cubicBezTo>
                    <a:pt x="212022" y="115791"/>
                    <a:pt x="214708" y="107218"/>
                    <a:pt x="214708" y="97668"/>
                  </a:cubicBezTo>
                  <a:cubicBezTo>
                    <a:pt x="214708" y="82259"/>
                    <a:pt x="208685" y="69914"/>
                    <a:pt x="196639" y="60636"/>
                  </a:cubicBezTo>
                  <a:cubicBezTo>
                    <a:pt x="184593" y="51357"/>
                    <a:pt x="168587" y="46718"/>
                    <a:pt x="148619" y="46718"/>
                  </a:cubicBezTo>
                  <a:close/>
                  <a:moveTo>
                    <a:pt x="148619" y="0"/>
                  </a:moveTo>
                  <a:cubicBezTo>
                    <a:pt x="189422" y="0"/>
                    <a:pt x="224285" y="14162"/>
                    <a:pt x="253205" y="42486"/>
                  </a:cubicBezTo>
                  <a:cubicBezTo>
                    <a:pt x="282126" y="70810"/>
                    <a:pt x="296586" y="105211"/>
                    <a:pt x="296586" y="145689"/>
                  </a:cubicBezTo>
                  <a:cubicBezTo>
                    <a:pt x="296586" y="186275"/>
                    <a:pt x="282044"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929327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8E3267AD-381D-67AF-5ACE-97D9905C8C7A}"/>
              </a:ext>
            </a:extLst>
          </p:cNvPr>
          <p:cNvPicPr>
            <a:picLocks noChangeAspect="1"/>
          </p:cNvPicPr>
          <p:nvPr/>
        </p:nvPicPr>
        <p:blipFill rotWithShape="1">
          <a:blip r:embed="rId5"/>
          <a:srcRect t="4372" b="5298"/>
          <a:stretch/>
        </p:blipFill>
        <p:spPr>
          <a:xfrm>
            <a:off x="6406642" y="1989823"/>
            <a:ext cx="2089474" cy="4140001"/>
          </a:xfrm>
          <a:prstGeom prst="rect">
            <a:avLst/>
          </a:prstGeom>
          <a:ln>
            <a:solidFill>
              <a:schemeClr val="tx1"/>
            </a:solidFill>
          </a:ln>
        </p:spPr>
      </p:pic>
      <p:grpSp>
        <p:nvGrpSpPr>
          <p:cNvPr id="20" name="グループ化 19">
            <a:extLst>
              <a:ext uri="{FF2B5EF4-FFF2-40B4-BE49-F238E27FC236}">
                <a16:creationId xmlns:a16="http://schemas.microsoft.com/office/drawing/2014/main" id="{2DD85ACF-1F25-8ABD-B593-3B504A73C238}"/>
              </a:ext>
            </a:extLst>
          </p:cNvPr>
          <p:cNvGrpSpPr/>
          <p:nvPr/>
        </p:nvGrpSpPr>
        <p:grpSpPr>
          <a:xfrm>
            <a:off x="3523466" y="1989823"/>
            <a:ext cx="2096369" cy="4140001"/>
            <a:chOff x="-2297685" y="2133600"/>
            <a:chExt cx="2096369" cy="4140001"/>
          </a:xfrm>
        </p:grpSpPr>
        <p:pic>
          <p:nvPicPr>
            <p:cNvPr id="11" name="図 10">
              <a:extLst>
                <a:ext uri="{FF2B5EF4-FFF2-40B4-BE49-F238E27FC236}">
                  <a16:creationId xmlns:a16="http://schemas.microsoft.com/office/drawing/2014/main" id="{8BB030AE-41D4-945B-5211-1CDAB3FF83B9}"/>
                </a:ext>
              </a:extLst>
            </p:cNvPr>
            <p:cNvPicPr>
              <a:picLocks noChangeAspect="1"/>
            </p:cNvPicPr>
            <p:nvPr/>
          </p:nvPicPr>
          <p:blipFill rotWithShape="1">
            <a:blip r:embed="rId6"/>
            <a:srcRect t="4867" b="3533"/>
            <a:stretch/>
          </p:blipFill>
          <p:spPr>
            <a:xfrm>
              <a:off x="-2297685" y="2133600"/>
              <a:ext cx="2096369" cy="4140001"/>
            </a:xfrm>
            <a:prstGeom prst="rect">
              <a:avLst/>
            </a:prstGeom>
            <a:ln>
              <a:solidFill>
                <a:schemeClr val="tx1"/>
              </a:solidFill>
            </a:ln>
          </p:spPr>
        </p:pic>
        <p:pic>
          <p:nvPicPr>
            <p:cNvPr id="14" name="図 13">
              <a:extLst>
                <a:ext uri="{FF2B5EF4-FFF2-40B4-BE49-F238E27FC236}">
                  <a16:creationId xmlns:a16="http://schemas.microsoft.com/office/drawing/2014/main" id="{F2280CE6-1FA8-B19F-61B4-266B97A814BD}"/>
                </a:ext>
              </a:extLst>
            </p:cNvPr>
            <p:cNvPicPr>
              <a:picLocks noChangeAspect="1"/>
            </p:cNvPicPr>
            <p:nvPr/>
          </p:nvPicPr>
          <p:blipFill>
            <a:blip r:embed="rId7"/>
            <a:stretch>
              <a:fillRect/>
            </a:stretch>
          </p:blipFill>
          <p:spPr>
            <a:xfrm>
              <a:off x="-2044903" y="2144336"/>
              <a:ext cx="1810442" cy="214715"/>
            </a:xfrm>
            <a:prstGeom prst="rect">
              <a:avLst/>
            </a:prstGeom>
          </p:spPr>
        </p:pic>
        <p:pic>
          <p:nvPicPr>
            <p:cNvPr id="16" name="図 15">
              <a:extLst>
                <a:ext uri="{FF2B5EF4-FFF2-40B4-BE49-F238E27FC236}">
                  <a16:creationId xmlns:a16="http://schemas.microsoft.com/office/drawing/2014/main" id="{D910A288-7429-B0CD-4118-67A61FAD9006}"/>
                </a:ext>
              </a:extLst>
            </p:cNvPr>
            <p:cNvPicPr>
              <a:picLocks noChangeAspect="1"/>
            </p:cNvPicPr>
            <p:nvPr/>
          </p:nvPicPr>
          <p:blipFill>
            <a:blip r:embed="rId8"/>
            <a:stretch>
              <a:fillRect/>
            </a:stretch>
          </p:blipFill>
          <p:spPr>
            <a:xfrm>
              <a:off x="-2271908" y="2783391"/>
              <a:ext cx="647780" cy="577603"/>
            </a:xfrm>
            <a:prstGeom prst="rect">
              <a:avLst/>
            </a:prstGeom>
          </p:spPr>
        </p:pic>
        <p:pic>
          <p:nvPicPr>
            <p:cNvPr id="18" name="図 17">
              <a:extLst>
                <a:ext uri="{FF2B5EF4-FFF2-40B4-BE49-F238E27FC236}">
                  <a16:creationId xmlns:a16="http://schemas.microsoft.com/office/drawing/2014/main" id="{9438E1EE-FDFE-3C83-514A-E03FA267D9F0}"/>
                </a:ext>
              </a:extLst>
            </p:cNvPr>
            <p:cNvPicPr>
              <a:picLocks noChangeAspect="1"/>
            </p:cNvPicPr>
            <p:nvPr/>
          </p:nvPicPr>
          <p:blipFill>
            <a:blip r:embed="rId9"/>
            <a:stretch>
              <a:fillRect/>
            </a:stretch>
          </p:blipFill>
          <p:spPr>
            <a:xfrm>
              <a:off x="-2268100" y="3344177"/>
              <a:ext cx="2035907" cy="2917701"/>
            </a:xfrm>
            <a:prstGeom prst="rect">
              <a:avLst/>
            </a:prstGeom>
          </p:spPr>
        </p:pic>
      </p:grpSp>
      <p:graphicFrame>
        <p:nvGraphicFramePr>
          <p:cNvPr id="8" name="オブジェクト 7" hidden="1">
            <a:extLst>
              <a:ext uri="{FF2B5EF4-FFF2-40B4-BE49-F238E27FC236}">
                <a16:creationId xmlns:a16="http://schemas.microsoft.com/office/drawing/2014/main" id="{4A6A1238-0961-43A9-B356-5F765408E66E}"/>
              </a:ext>
            </a:extLst>
          </p:cNvPr>
          <p:cNvGraphicFramePr>
            <a:graphicFrameLocks noChangeAspect="1"/>
          </p:cNvGraphicFramePr>
          <p:nvPr>
            <p:custDataLst>
              <p:tags r:id="rId2"/>
            </p:custDataLst>
            <p:extLst>
              <p:ext uri="{D42A27DB-BD31-4B8C-83A1-F6EECF244321}">
                <p14:modId xmlns:p14="http://schemas.microsoft.com/office/powerpoint/2010/main" val="25826949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スライド" r:id="rId10" imgW="353" imgH="353" progId="TCLayout.ActiveDocument.1">
                  <p:embed/>
                </p:oleObj>
              </mc:Choice>
              <mc:Fallback>
                <p:oleObj name="think-cell スライド" r:id="rId10" imgW="353" imgH="353" progId="TCLayout.ActiveDocument.1">
                  <p:embed/>
                  <p:pic>
                    <p:nvPicPr>
                      <p:cNvPr id="8" name="オブジェクト 7" hidden="1">
                        <a:extLst>
                          <a:ext uri="{FF2B5EF4-FFF2-40B4-BE49-F238E27FC236}">
                            <a16:creationId xmlns:a16="http://schemas.microsoft.com/office/drawing/2014/main" id="{4A6A1238-0961-43A9-B356-5F765408E6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3" name="object 6">
            <a:extLst>
              <a:ext uri="{FF2B5EF4-FFF2-40B4-BE49-F238E27FC236}">
                <a16:creationId xmlns:a16="http://schemas.microsoft.com/office/drawing/2014/main" id="{11D7FA28-D6F3-4E50-81D2-2B905C1CCA23}"/>
              </a:ext>
            </a:extLst>
          </p:cNvPr>
          <p:cNvSpPr txBox="1"/>
          <p:nvPr/>
        </p:nvSpPr>
        <p:spPr>
          <a:xfrm>
            <a:off x="607933" y="1435608"/>
            <a:ext cx="7438787" cy="287965"/>
          </a:xfrm>
          <a:prstGeom prst="rect">
            <a:avLst/>
          </a:prstGeom>
        </p:spPr>
        <p:txBody>
          <a:bodyPr vert="horz" wrap="square" lIns="0" tIns="10860" rIns="0" bIns="0" rtlCol="0">
            <a:spAutoFit/>
          </a:bodyPr>
          <a:lstStyle/>
          <a:p>
            <a:r>
              <a:rPr lang="ja-JP" altLang="en-US" sz="1800" b="1">
                <a:latin typeface="Meiryo" charset="-128"/>
                <a:ea typeface="Meiryo" charset="-128"/>
                <a:cs typeface="Meiryo" charset="-128"/>
              </a:rPr>
              <a:t>受診したい病院・診療所に予約</a:t>
            </a:r>
            <a:r>
              <a:rPr lang="ja-JP" altLang="en-US" sz="1800" b="1" dirty="0">
                <a:latin typeface="Meiryo" charset="-128"/>
                <a:ea typeface="Meiryo" charset="-128"/>
                <a:cs typeface="Meiryo" charset="-128"/>
              </a:rPr>
              <a:t>をしましょう</a:t>
            </a:r>
          </a:p>
        </p:txBody>
      </p:sp>
      <p:sp>
        <p:nvSpPr>
          <p:cNvPr id="2" name="正方形/長方形 1"/>
          <p:cNvSpPr/>
          <p:nvPr/>
        </p:nvSpPr>
        <p:spPr>
          <a:xfrm>
            <a:off x="223200" y="1886675"/>
            <a:ext cx="3278520" cy="1651734"/>
          </a:xfrm>
          <a:prstGeom prst="rect">
            <a:avLst/>
          </a:prstGeom>
        </p:spPr>
        <p:txBody>
          <a:bodyPr wrap="square">
            <a:spAutoFit/>
          </a:bodyPr>
          <a:lstStyle/>
          <a:p>
            <a:pPr marL="12700" marR="5080">
              <a:spcBef>
                <a:spcPts val="100"/>
              </a:spcBef>
              <a:tabLst>
                <a:tab pos="352425" algn="l"/>
              </a:tabLst>
            </a:pPr>
            <a:r>
              <a:rPr lang="ja-JP" altLang="en-US" sz="2400" b="1" dirty="0">
                <a:solidFill>
                  <a:srgbClr val="009650"/>
                </a:solidFill>
                <a:latin typeface="Meiryo" charset="-128"/>
                <a:ea typeface="Meiryo" charset="-128"/>
                <a:cs typeface="Meiryo" charset="-128"/>
              </a:rPr>
              <a:t>❶</a:t>
            </a:r>
            <a:r>
              <a:rPr lang="ja-JP" altLang="en-US" sz="1800" b="1" dirty="0">
                <a:latin typeface="Meiryo" charset="-128"/>
                <a:ea typeface="Meiryo" charset="-128"/>
                <a:cs typeface="Meiryo" charset="-128"/>
              </a:rPr>
              <a:t>「予約」を押す</a:t>
            </a:r>
            <a:endParaRPr lang="en-US" altLang="ja-JP" sz="1800" b="1" dirty="0">
              <a:latin typeface="Meiryo" charset="-128"/>
              <a:ea typeface="Meiryo" charset="-128"/>
              <a:cs typeface="Meiryo" charset="-128"/>
            </a:endParaRPr>
          </a:p>
          <a:p>
            <a:pPr marL="12700" marR="5080">
              <a:spcBef>
                <a:spcPts val="100"/>
              </a:spcBef>
              <a:tabLst>
                <a:tab pos="352425" algn="l"/>
              </a:tabLst>
            </a:pPr>
            <a:r>
              <a:rPr lang="ja-JP" altLang="en-US" sz="2400" b="1" dirty="0">
                <a:solidFill>
                  <a:srgbClr val="009650"/>
                </a:solidFill>
                <a:latin typeface="Meiryo" charset="-128"/>
                <a:ea typeface="Meiryo" charset="-128"/>
                <a:cs typeface="Meiryo" charset="-128"/>
              </a:rPr>
              <a:t>❷</a:t>
            </a:r>
            <a:r>
              <a:rPr lang="ja-JP" altLang="en-US" sz="1800" b="1" dirty="0">
                <a:latin typeface="Meiryo" charset="-128"/>
                <a:ea typeface="Meiryo" charset="-128"/>
                <a:cs typeface="Meiryo" charset="-128"/>
              </a:rPr>
              <a:t>病院・診療所の</a:t>
            </a:r>
            <a:endParaRPr lang="en-US" altLang="ja-JP" sz="1800" b="1" dirty="0">
              <a:latin typeface="Meiryo" charset="-128"/>
              <a:ea typeface="Meiryo" charset="-128"/>
              <a:cs typeface="Meiryo" charset="-128"/>
            </a:endParaRPr>
          </a:p>
          <a:p>
            <a:pPr marL="12700" marR="5080">
              <a:spcBef>
                <a:spcPts val="100"/>
              </a:spcBef>
              <a:tabLst>
                <a:tab pos="352425" algn="l"/>
              </a:tabLst>
            </a:pPr>
            <a:r>
              <a:rPr lang="ja-JP" altLang="en-US" sz="1800" b="1" dirty="0">
                <a:latin typeface="Meiryo" charset="-128"/>
                <a:ea typeface="Meiryo" charset="-128"/>
                <a:cs typeface="Meiryo" charset="-128"/>
              </a:rPr>
              <a:t>　 詳細画面で予約したい　</a:t>
            </a:r>
            <a:endParaRPr lang="en-US" altLang="ja-JP" sz="1800" b="1" dirty="0">
              <a:latin typeface="Meiryo" charset="-128"/>
              <a:ea typeface="Meiryo" charset="-128"/>
              <a:cs typeface="Meiryo" charset="-128"/>
            </a:endParaRPr>
          </a:p>
          <a:p>
            <a:pPr marL="12700" marR="5080">
              <a:spcBef>
                <a:spcPts val="100"/>
              </a:spcBef>
              <a:tabLst>
                <a:tab pos="352425" algn="l"/>
              </a:tabLst>
            </a:pPr>
            <a:r>
              <a:rPr lang="ja-JP" altLang="en-US" sz="1800" b="1" dirty="0">
                <a:latin typeface="Meiryo" charset="-128"/>
                <a:ea typeface="Meiryo" charset="-128"/>
                <a:cs typeface="Meiryo" charset="-128"/>
              </a:rPr>
              <a:t>　 診療メニューを選択する</a:t>
            </a:r>
            <a:endParaRPr lang="en-US" altLang="ja-JP" sz="1800" b="1" dirty="0">
              <a:latin typeface="Meiryo" charset="-128"/>
              <a:ea typeface="Meiryo" charset="-128"/>
              <a:cs typeface="Meiryo" charset="-128"/>
            </a:endParaRPr>
          </a:p>
          <a:p>
            <a:pPr marL="12700" marR="5080">
              <a:spcBef>
                <a:spcPts val="100"/>
              </a:spcBef>
              <a:tabLst>
                <a:tab pos="352425" algn="l"/>
              </a:tabLst>
            </a:pPr>
            <a:endParaRPr lang="ja-JP" altLang="en-US" sz="1400" dirty="0">
              <a:latin typeface="Meiryo" charset="-128"/>
              <a:ea typeface="Meiryo" charset="-128"/>
              <a:cs typeface="Meiryo" charset="-128"/>
            </a:endParaRPr>
          </a:p>
        </p:txBody>
      </p:sp>
      <p:sp>
        <p:nvSpPr>
          <p:cNvPr id="22"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sp>
        <p:nvSpPr>
          <p:cNvPr id="23"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オンライン診療・服薬指導アプリ</a:t>
            </a:r>
            <a:r>
              <a:rPr lang="en-US" altLang="ja-JP" sz="1800" dirty="0"/>
              <a:t>CLINICS</a:t>
            </a:r>
            <a:br>
              <a:rPr lang="en-US" altLang="ja-JP" sz="1800" dirty="0"/>
            </a:br>
            <a:r>
              <a:rPr lang="en-US" altLang="ja-JP" sz="3200" dirty="0">
                <a:latin typeface="Meiryo"/>
                <a:ea typeface="Meiryo"/>
                <a:cs typeface="Meiryo"/>
                <a:sym typeface="Meiryo"/>
              </a:rPr>
              <a:t>【6</a:t>
            </a:r>
            <a:r>
              <a:rPr lang="en-US" altLang="ja-JP" sz="3200" spc="-1000" dirty="0">
                <a:latin typeface="Meiryo"/>
                <a:ea typeface="Meiryo"/>
                <a:cs typeface="Meiryo"/>
                <a:sym typeface="Meiryo"/>
              </a:rPr>
              <a:t>】</a:t>
            </a:r>
            <a:r>
              <a:rPr lang="ja-JP" altLang="en-US" sz="3200">
                <a:latin typeface="Meiryo"/>
                <a:ea typeface="Meiryo"/>
                <a:cs typeface="Meiryo"/>
                <a:sym typeface="Meiryo"/>
              </a:rPr>
              <a:t>病院・診療所</a:t>
            </a:r>
            <a:r>
              <a:rPr lang="ja-JP" altLang="en-US" sz="3200">
                <a:latin typeface="AoyagiKouzanFontT"/>
                <a:cs typeface="AoyagiKouzanFontT"/>
              </a:rPr>
              <a:t>に</a:t>
            </a:r>
            <a:r>
              <a:rPr lang="ja-JP" altLang="en-US" sz="3200" dirty="0">
                <a:latin typeface="AoyagiKouzanFontT"/>
                <a:cs typeface="AoyagiKouzanFontT"/>
              </a:rPr>
              <a:t>予約をする</a:t>
            </a:r>
            <a:endParaRPr kumimoji="0" lang="ja-JP" altLang="en-US" sz="3200" kern="0" dirty="0"/>
          </a:p>
        </p:txBody>
      </p:sp>
      <p:sp>
        <p:nvSpPr>
          <p:cNvPr id="41" name="正方形/長方形 40"/>
          <p:cNvSpPr/>
          <p:nvPr/>
        </p:nvSpPr>
        <p:spPr>
          <a:xfrm>
            <a:off x="6408749" y="2859616"/>
            <a:ext cx="2075644" cy="874183"/>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6" name="図形グループ 55"/>
          <p:cNvGrpSpPr/>
          <p:nvPr/>
        </p:nvGrpSpPr>
        <p:grpSpPr>
          <a:xfrm>
            <a:off x="6258349" y="2781912"/>
            <a:ext cx="296586" cy="293005"/>
            <a:chOff x="3546641" y="3995693"/>
            <a:chExt cx="296586" cy="293005"/>
          </a:xfrm>
        </p:grpSpPr>
        <p:sp>
          <p:nvSpPr>
            <p:cNvPr id="57" name="円/楕円 56"/>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57"/>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矢印: 右 6">
            <a:extLst>
              <a:ext uri="{FF2B5EF4-FFF2-40B4-BE49-F238E27FC236}">
                <a16:creationId xmlns:a16="http://schemas.microsoft.com/office/drawing/2014/main" id="{B0581924-C3F3-A5BC-ADC5-715EF5640408}"/>
              </a:ext>
            </a:extLst>
          </p:cNvPr>
          <p:cNvSpPr/>
          <p:nvPr/>
        </p:nvSpPr>
        <p:spPr>
          <a:xfrm>
            <a:off x="5733670" y="3505200"/>
            <a:ext cx="514730" cy="42224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A5F7FAA7-267F-0C4C-ED4F-FA33BA67211B}"/>
              </a:ext>
            </a:extLst>
          </p:cNvPr>
          <p:cNvSpPr/>
          <p:nvPr/>
        </p:nvSpPr>
        <p:spPr>
          <a:xfrm>
            <a:off x="4632769" y="2251081"/>
            <a:ext cx="987065" cy="312135"/>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図形グループ 75">
            <a:extLst>
              <a:ext uri="{FF2B5EF4-FFF2-40B4-BE49-F238E27FC236}">
                <a16:creationId xmlns:a16="http://schemas.microsoft.com/office/drawing/2014/main" id="{BFD71F1E-806A-5CF0-40F3-6E93B9FCE4C1}"/>
              </a:ext>
            </a:extLst>
          </p:cNvPr>
          <p:cNvGrpSpPr/>
          <p:nvPr/>
        </p:nvGrpSpPr>
        <p:grpSpPr>
          <a:xfrm>
            <a:off x="4431802" y="2057400"/>
            <a:ext cx="296587" cy="293005"/>
            <a:chOff x="2897417" y="3995693"/>
            <a:chExt cx="296587" cy="293005"/>
          </a:xfrm>
        </p:grpSpPr>
        <p:sp>
          <p:nvSpPr>
            <p:cNvPr id="25" name="円/楕円 76">
              <a:extLst>
                <a:ext uri="{FF2B5EF4-FFF2-40B4-BE49-F238E27FC236}">
                  <a16:creationId xmlns:a16="http://schemas.microsoft.com/office/drawing/2014/main" id="{C6FDE871-6000-CD38-F696-4D367393CA89}"/>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C5D6230E-2FFE-A887-4D04-81D787B57FC4}"/>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pic>
        <p:nvPicPr>
          <p:cNvPr id="30" name="図 29">
            <a:extLst>
              <a:ext uri="{FF2B5EF4-FFF2-40B4-BE49-F238E27FC236}">
                <a16:creationId xmlns:a16="http://schemas.microsoft.com/office/drawing/2014/main" id="{973C1486-2AB8-3D18-4464-EB490208204D}"/>
              </a:ext>
            </a:extLst>
          </p:cNvPr>
          <p:cNvPicPr>
            <a:picLocks noChangeAspect="1"/>
          </p:cNvPicPr>
          <p:nvPr/>
        </p:nvPicPr>
        <p:blipFill>
          <a:blip r:embed="rId12"/>
          <a:stretch>
            <a:fillRect/>
          </a:stretch>
        </p:blipFill>
        <p:spPr>
          <a:xfrm>
            <a:off x="6695993" y="2053246"/>
            <a:ext cx="1752600" cy="247649"/>
          </a:xfrm>
          <a:prstGeom prst="rect">
            <a:avLst/>
          </a:prstGeom>
        </p:spPr>
      </p:pic>
      <p:pic>
        <p:nvPicPr>
          <p:cNvPr id="32" name="図 31">
            <a:extLst>
              <a:ext uri="{FF2B5EF4-FFF2-40B4-BE49-F238E27FC236}">
                <a16:creationId xmlns:a16="http://schemas.microsoft.com/office/drawing/2014/main" id="{CE942C11-E33C-CF91-D6E9-876207C48743}"/>
              </a:ext>
            </a:extLst>
          </p:cNvPr>
          <p:cNvPicPr>
            <a:picLocks noChangeAspect="1"/>
          </p:cNvPicPr>
          <p:nvPr/>
        </p:nvPicPr>
        <p:blipFill>
          <a:blip r:embed="rId13"/>
          <a:stretch>
            <a:fillRect/>
          </a:stretch>
        </p:blipFill>
        <p:spPr>
          <a:xfrm>
            <a:off x="6575384" y="2006600"/>
            <a:ext cx="295316" cy="352474"/>
          </a:xfrm>
          <a:prstGeom prst="rect">
            <a:avLst/>
          </a:prstGeom>
        </p:spPr>
      </p:pic>
    </p:spTree>
    <p:extLst>
      <p:ext uri="{BB962C8B-B14F-4D97-AF65-F5344CB8AC3E}">
        <p14:creationId xmlns:p14="http://schemas.microsoft.com/office/powerpoint/2010/main" val="474176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6568D665-AE6C-2DF6-1FD1-3D22BD043FF3}"/>
              </a:ext>
            </a:extLst>
          </p:cNvPr>
          <p:cNvPicPr>
            <a:picLocks noChangeAspect="1"/>
          </p:cNvPicPr>
          <p:nvPr/>
        </p:nvPicPr>
        <p:blipFill>
          <a:blip r:embed="rId3"/>
          <a:stretch>
            <a:fillRect/>
          </a:stretch>
        </p:blipFill>
        <p:spPr>
          <a:xfrm>
            <a:off x="6450911" y="3047260"/>
            <a:ext cx="1616116" cy="3204000"/>
          </a:xfrm>
          <a:prstGeom prst="rect">
            <a:avLst/>
          </a:prstGeom>
          <a:ln>
            <a:solidFill>
              <a:schemeClr val="tx1"/>
            </a:solidFill>
          </a:ln>
        </p:spPr>
      </p:pic>
      <p:pic>
        <p:nvPicPr>
          <p:cNvPr id="27" name="図 26">
            <a:extLst>
              <a:ext uri="{FF2B5EF4-FFF2-40B4-BE49-F238E27FC236}">
                <a16:creationId xmlns:a16="http://schemas.microsoft.com/office/drawing/2014/main" id="{204ECB47-AAD7-5A1B-B1AE-4A30EB2927FE}"/>
              </a:ext>
            </a:extLst>
          </p:cNvPr>
          <p:cNvPicPr>
            <a:picLocks noChangeAspect="1"/>
          </p:cNvPicPr>
          <p:nvPr/>
        </p:nvPicPr>
        <p:blipFill>
          <a:blip r:embed="rId4"/>
          <a:stretch>
            <a:fillRect/>
          </a:stretch>
        </p:blipFill>
        <p:spPr>
          <a:xfrm>
            <a:off x="3687492" y="3047260"/>
            <a:ext cx="1608935" cy="3204000"/>
          </a:xfrm>
          <a:prstGeom prst="rect">
            <a:avLst/>
          </a:prstGeom>
          <a:ln>
            <a:solidFill>
              <a:schemeClr val="tx1"/>
            </a:solidFill>
          </a:ln>
        </p:spPr>
      </p:pic>
      <p:pic>
        <p:nvPicPr>
          <p:cNvPr id="23" name="図 22">
            <a:extLst>
              <a:ext uri="{FF2B5EF4-FFF2-40B4-BE49-F238E27FC236}">
                <a16:creationId xmlns:a16="http://schemas.microsoft.com/office/drawing/2014/main" id="{D56CFEC1-B120-CC2F-0F95-45919674BCD5}"/>
              </a:ext>
            </a:extLst>
          </p:cNvPr>
          <p:cNvPicPr>
            <a:picLocks noChangeAspect="1"/>
          </p:cNvPicPr>
          <p:nvPr/>
        </p:nvPicPr>
        <p:blipFill>
          <a:blip r:embed="rId5"/>
          <a:stretch>
            <a:fillRect/>
          </a:stretch>
        </p:blipFill>
        <p:spPr>
          <a:xfrm>
            <a:off x="958080" y="3047260"/>
            <a:ext cx="1597834" cy="3254574"/>
          </a:xfrm>
          <a:prstGeom prst="rect">
            <a:avLst/>
          </a:prstGeom>
          <a:ln>
            <a:solidFill>
              <a:schemeClr val="tx1"/>
            </a:solidFill>
          </a:ln>
        </p:spPr>
      </p:pic>
      <p:sp>
        <p:nvSpPr>
          <p:cNvPr id="3" name="Title 1">
            <a:extLst>
              <a:ext uri="{FF2B5EF4-FFF2-40B4-BE49-F238E27FC236}">
                <a16:creationId xmlns:a16="http://schemas.microsoft.com/office/drawing/2014/main" id="{AEB63526-B110-6FFA-27D5-2C7C6F96E6F6}"/>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sp>
        <p:nvSpPr>
          <p:cNvPr id="4" name="タイトル 9">
            <a:extLst>
              <a:ext uri="{FF2B5EF4-FFF2-40B4-BE49-F238E27FC236}">
                <a16:creationId xmlns:a16="http://schemas.microsoft.com/office/drawing/2014/main" id="{25A8980D-FBFB-569F-DCF3-0975542B5670}"/>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オンライン診療・服薬指導アプリ</a:t>
            </a:r>
            <a:r>
              <a:rPr lang="en-US" altLang="ja-JP" sz="1800" dirty="0"/>
              <a:t>CLINICS</a:t>
            </a:r>
            <a:br>
              <a:rPr lang="en-US" altLang="ja-JP" sz="1800" dirty="0"/>
            </a:br>
            <a:r>
              <a:rPr lang="en-US" altLang="ja-JP" sz="3200" dirty="0">
                <a:latin typeface="Meiryo"/>
                <a:ea typeface="Meiryo"/>
                <a:cs typeface="Meiryo"/>
                <a:sym typeface="Meiryo"/>
              </a:rPr>
              <a:t>【6</a:t>
            </a:r>
            <a:r>
              <a:rPr lang="en-US" altLang="ja-JP" sz="3200" spc="-1000" dirty="0">
                <a:latin typeface="Meiryo"/>
                <a:ea typeface="Meiryo"/>
                <a:cs typeface="Meiryo"/>
                <a:sym typeface="Meiryo"/>
              </a:rPr>
              <a:t>】</a:t>
            </a:r>
            <a:r>
              <a:rPr lang="ja-JP" altLang="en-US" sz="3200">
                <a:latin typeface="Meiryo"/>
                <a:ea typeface="Meiryo"/>
                <a:cs typeface="Meiryo"/>
                <a:sym typeface="Meiryo"/>
              </a:rPr>
              <a:t>病院・診療所</a:t>
            </a:r>
            <a:r>
              <a:rPr lang="ja-JP" altLang="en-US" sz="3200">
                <a:latin typeface="AoyagiKouzanFontT"/>
                <a:cs typeface="AoyagiKouzanFontT"/>
              </a:rPr>
              <a:t>に</a:t>
            </a:r>
            <a:r>
              <a:rPr lang="ja-JP" altLang="en-US" sz="3200" dirty="0">
                <a:latin typeface="AoyagiKouzanFontT"/>
                <a:cs typeface="AoyagiKouzanFontT"/>
              </a:rPr>
              <a:t>予約をする</a:t>
            </a:r>
            <a:endParaRPr kumimoji="0" lang="ja-JP" altLang="en-US" sz="3200" kern="0" dirty="0"/>
          </a:p>
        </p:txBody>
      </p:sp>
      <p:sp>
        <p:nvSpPr>
          <p:cNvPr id="5" name="object 6">
            <a:extLst>
              <a:ext uri="{FF2B5EF4-FFF2-40B4-BE49-F238E27FC236}">
                <a16:creationId xmlns:a16="http://schemas.microsoft.com/office/drawing/2014/main" id="{85FB0014-1323-896E-680A-FDFA60311A84}"/>
              </a:ext>
            </a:extLst>
          </p:cNvPr>
          <p:cNvSpPr txBox="1"/>
          <p:nvPr/>
        </p:nvSpPr>
        <p:spPr>
          <a:xfrm>
            <a:off x="607933" y="1435608"/>
            <a:ext cx="7438787" cy="287965"/>
          </a:xfrm>
          <a:prstGeom prst="rect">
            <a:avLst/>
          </a:prstGeom>
        </p:spPr>
        <p:txBody>
          <a:bodyPr vert="horz" wrap="square" lIns="0" tIns="10860" rIns="0" bIns="0" rtlCol="0">
            <a:spAutoFit/>
          </a:bodyPr>
          <a:lstStyle/>
          <a:p>
            <a:r>
              <a:rPr lang="ja-JP" altLang="en-US" sz="1800" b="1">
                <a:latin typeface="Meiryo" charset="-128"/>
                <a:ea typeface="Meiryo" charset="-128"/>
                <a:cs typeface="Meiryo" charset="-128"/>
              </a:rPr>
              <a:t>受診したい病院・診療所に予約</a:t>
            </a:r>
            <a:r>
              <a:rPr lang="ja-JP" altLang="en-US" sz="1800" b="1" dirty="0">
                <a:latin typeface="Meiryo" charset="-128"/>
                <a:ea typeface="Meiryo" charset="-128"/>
                <a:cs typeface="Meiryo" charset="-128"/>
              </a:rPr>
              <a:t>をしましょう</a:t>
            </a:r>
          </a:p>
        </p:txBody>
      </p:sp>
      <p:sp>
        <p:nvSpPr>
          <p:cNvPr id="13" name="正方形/長方形 12">
            <a:extLst>
              <a:ext uri="{FF2B5EF4-FFF2-40B4-BE49-F238E27FC236}">
                <a16:creationId xmlns:a16="http://schemas.microsoft.com/office/drawing/2014/main" id="{D1F9CBDE-3B4B-17C4-8BB2-5CF45BA8927E}"/>
              </a:ext>
            </a:extLst>
          </p:cNvPr>
          <p:cNvSpPr/>
          <p:nvPr/>
        </p:nvSpPr>
        <p:spPr>
          <a:xfrm>
            <a:off x="958080" y="5974080"/>
            <a:ext cx="1597834" cy="293006"/>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object 24">
            <a:extLst>
              <a:ext uri="{FF2B5EF4-FFF2-40B4-BE49-F238E27FC236}">
                <a16:creationId xmlns:a16="http://schemas.microsoft.com/office/drawing/2014/main" id="{41C2CBF3-8A57-F7CE-61C6-0298B78DF985}"/>
              </a:ext>
            </a:extLst>
          </p:cNvPr>
          <p:cNvSpPr txBox="1"/>
          <p:nvPr/>
        </p:nvSpPr>
        <p:spPr>
          <a:xfrm>
            <a:off x="6154763" y="2019600"/>
            <a:ext cx="2520000" cy="641201"/>
          </a:xfrm>
          <a:prstGeom prst="rect">
            <a:avLst/>
          </a:prstGeom>
          <a:noFill/>
        </p:spPr>
        <p:txBody>
          <a:bodyPr vert="horz" wrap="square" lIns="0" tIns="12700" rIns="0" bIns="0" rtlCol="0">
            <a:spAutoFit/>
          </a:bodyPr>
          <a:lstStyle/>
          <a:p>
            <a:pPr marL="12700" marR="5080">
              <a:spcBef>
                <a:spcPts val="100"/>
              </a:spcBef>
              <a:tabLst>
                <a:tab pos="352425" algn="l"/>
              </a:tabLst>
            </a:pPr>
            <a:r>
              <a:rPr lang="ja-JP" altLang="en-US" sz="2400" b="1" kern="100" dirty="0">
                <a:solidFill>
                  <a:srgbClr val="009650"/>
                </a:solidFill>
                <a:latin typeface="Meiryo" charset="-128"/>
                <a:ea typeface="Meiryo" charset="-128"/>
                <a:cs typeface="Times New Roman" panose="02020603050405020304" pitchFamily="18" charset="0"/>
              </a:rPr>
              <a:t>❺</a:t>
            </a:r>
            <a:r>
              <a:rPr lang="ja-JP" altLang="en-US" sz="1600" b="1" dirty="0">
                <a:latin typeface="Meiryo" charset="-128"/>
                <a:ea typeface="Meiryo" charset="-128"/>
                <a:cs typeface="Meiryo" charset="-128"/>
              </a:rPr>
              <a:t>「オンライン診療」を　</a:t>
            </a:r>
            <a:endParaRPr lang="en-US" altLang="ja-JP" sz="1600" b="1" dirty="0">
              <a:latin typeface="Meiryo" charset="-128"/>
              <a:ea typeface="Meiryo" charset="-128"/>
              <a:cs typeface="Meiryo" charset="-128"/>
            </a:endParaRPr>
          </a:p>
          <a:p>
            <a:pPr marL="12700" marR="5080">
              <a:spcBef>
                <a:spcPts val="100"/>
              </a:spcBef>
              <a:tabLst>
                <a:tab pos="352425" algn="l"/>
              </a:tabLst>
            </a:pPr>
            <a:r>
              <a:rPr lang="ja-JP" altLang="en-US" sz="1600" b="1" dirty="0">
                <a:latin typeface="Meiryo" charset="-128"/>
                <a:ea typeface="Meiryo" charset="-128"/>
                <a:cs typeface="Meiryo" charset="-128"/>
              </a:rPr>
              <a:t>　　押す</a:t>
            </a:r>
            <a:endParaRPr lang="en-US" altLang="ja-JP" sz="1600" b="1" dirty="0">
              <a:latin typeface="Meiryo" charset="-128"/>
              <a:ea typeface="Meiryo" charset="-128"/>
              <a:cs typeface="Meiryo" charset="-128"/>
            </a:endParaRPr>
          </a:p>
        </p:txBody>
      </p:sp>
      <p:sp>
        <p:nvSpPr>
          <p:cNvPr id="18" name="テキスト ボックス 17">
            <a:extLst>
              <a:ext uri="{FF2B5EF4-FFF2-40B4-BE49-F238E27FC236}">
                <a16:creationId xmlns:a16="http://schemas.microsoft.com/office/drawing/2014/main" id="{1E896666-BB9D-B0C3-626B-70FE5C5DF603}"/>
              </a:ext>
            </a:extLst>
          </p:cNvPr>
          <p:cNvSpPr txBox="1"/>
          <p:nvPr/>
        </p:nvSpPr>
        <p:spPr>
          <a:xfrm>
            <a:off x="457200" y="2019600"/>
            <a:ext cx="3048000" cy="979755"/>
          </a:xfrm>
          <a:prstGeom prst="rect">
            <a:avLst/>
          </a:prstGeom>
          <a:noFill/>
        </p:spPr>
        <p:txBody>
          <a:bodyPr wrap="square">
            <a:spAutoFit/>
          </a:bodyPr>
          <a:lstStyle/>
          <a:p>
            <a:pPr marL="12700" marR="5080">
              <a:spcBef>
                <a:spcPts val="100"/>
              </a:spcBef>
              <a:tabLst>
                <a:tab pos="352425" algn="l"/>
              </a:tabLst>
            </a:pPr>
            <a:r>
              <a:rPr lang="ja-JP" altLang="en-US" sz="2400" b="1" dirty="0">
                <a:solidFill>
                  <a:srgbClr val="009650"/>
                </a:solidFill>
                <a:latin typeface="Meiryo" charset="-128"/>
                <a:ea typeface="Meiryo" charset="-128"/>
                <a:cs typeface="Meiryo" charset="-128"/>
              </a:rPr>
              <a:t>❸</a:t>
            </a:r>
            <a:r>
              <a:rPr lang="ja-JP" altLang="en-US" sz="1600" b="1" dirty="0">
                <a:latin typeface="Meiryo" charset="-128"/>
                <a:ea typeface="Meiryo" charset="-128"/>
                <a:cs typeface="Meiryo" charset="-128"/>
              </a:rPr>
              <a:t>メニューの詳細を確認し　</a:t>
            </a:r>
            <a:endParaRPr lang="en-US" altLang="ja-JP" sz="1600" b="1" dirty="0">
              <a:latin typeface="Meiryo" charset="-128"/>
              <a:ea typeface="Meiryo" charset="-128"/>
              <a:cs typeface="Meiryo" charset="-128"/>
            </a:endParaRPr>
          </a:p>
          <a:p>
            <a:pPr marL="12700" marR="5080">
              <a:spcBef>
                <a:spcPts val="100"/>
              </a:spcBef>
              <a:tabLst>
                <a:tab pos="352425" algn="l"/>
              </a:tabLst>
            </a:pPr>
            <a:r>
              <a:rPr lang="ja-JP" altLang="en-US" sz="1600" b="1" dirty="0">
                <a:latin typeface="Meiryo" charset="-128"/>
                <a:ea typeface="Meiryo" charset="-128"/>
                <a:cs typeface="Meiryo" charset="-128"/>
              </a:rPr>
              <a:t>　「このメニューを予約する」　</a:t>
            </a:r>
            <a:endParaRPr lang="en-US" altLang="ja-JP" sz="1600" b="1" dirty="0">
              <a:latin typeface="Meiryo" charset="-128"/>
              <a:ea typeface="Meiryo" charset="-128"/>
              <a:cs typeface="Meiryo" charset="-128"/>
            </a:endParaRPr>
          </a:p>
          <a:p>
            <a:pPr marL="12700" marR="5080">
              <a:spcBef>
                <a:spcPts val="100"/>
              </a:spcBef>
              <a:tabLst>
                <a:tab pos="352425" algn="l"/>
              </a:tabLst>
            </a:pPr>
            <a:r>
              <a:rPr lang="ja-JP" altLang="en-US" sz="1600" b="1" dirty="0">
                <a:latin typeface="Meiryo" charset="-128"/>
                <a:ea typeface="Meiryo" charset="-128"/>
                <a:cs typeface="Meiryo" charset="-128"/>
              </a:rPr>
              <a:t>　 を押す</a:t>
            </a:r>
            <a:endParaRPr lang="en-US" altLang="ja-JP" sz="1600" b="1" dirty="0">
              <a:latin typeface="Meiryo" charset="-128"/>
              <a:ea typeface="Meiryo" charset="-128"/>
              <a:cs typeface="Meiryo" charset="-128"/>
            </a:endParaRPr>
          </a:p>
        </p:txBody>
      </p:sp>
      <p:sp>
        <p:nvSpPr>
          <p:cNvPr id="19" name="テキスト ボックス 18">
            <a:extLst>
              <a:ext uri="{FF2B5EF4-FFF2-40B4-BE49-F238E27FC236}">
                <a16:creationId xmlns:a16="http://schemas.microsoft.com/office/drawing/2014/main" id="{B2E1AB1B-96A9-5E02-D080-DF38440B5BD8}"/>
              </a:ext>
            </a:extLst>
          </p:cNvPr>
          <p:cNvSpPr txBox="1"/>
          <p:nvPr/>
        </p:nvSpPr>
        <p:spPr>
          <a:xfrm>
            <a:off x="3393892" y="2019600"/>
            <a:ext cx="2520000" cy="461665"/>
          </a:xfrm>
          <a:prstGeom prst="rect">
            <a:avLst/>
          </a:prstGeom>
          <a:noFill/>
        </p:spPr>
        <p:txBody>
          <a:bodyPr wrap="square">
            <a:spAutoFit/>
          </a:bodyPr>
          <a:lstStyle/>
          <a:p>
            <a:pPr marL="12700" marR="5080">
              <a:spcBef>
                <a:spcPts val="100"/>
              </a:spcBef>
              <a:tabLst>
                <a:tab pos="352425" algn="l"/>
              </a:tabLst>
            </a:pPr>
            <a:r>
              <a:rPr lang="ja-JP" altLang="en-US" sz="2400" b="1" kern="100" dirty="0">
                <a:solidFill>
                  <a:srgbClr val="009650"/>
                </a:solidFill>
                <a:latin typeface="Meiryo" charset="-128"/>
                <a:ea typeface="Meiryo" charset="-128"/>
                <a:cs typeface="Times New Roman" panose="02020603050405020304" pitchFamily="18" charset="0"/>
              </a:rPr>
              <a:t>❹</a:t>
            </a:r>
            <a:r>
              <a:rPr lang="ja-JP" altLang="en-US" sz="1600" b="1" dirty="0">
                <a:latin typeface="Meiryo" charset="-128"/>
                <a:ea typeface="Meiryo" charset="-128"/>
                <a:cs typeface="Meiryo" charset="-128"/>
              </a:rPr>
              <a:t>受診者を選択する</a:t>
            </a:r>
            <a:endParaRPr lang="en-US" altLang="ja-JP" sz="1600" b="1" dirty="0">
              <a:latin typeface="Meiryo" charset="-128"/>
              <a:ea typeface="Meiryo" charset="-128"/>
              <a:cs typeface="Meiryo" charset="-128"/>
            </a:endParaRPr>
          </a:p>
        </p:txBody>
      </p:sp>
      <p:sp>
        <p:nvSpPr>
          <p:cNvPr id="20" name="矢印: 右 19">
            <a:extLst>
              <a:ext uri="{FF2B5EF4-FFF2-40B4-BE49-F238E27FC236}">
                <a16:creationId xmlns:a16="http://schemas.microsoft.com/office/drawing/2014/main" id="{D4965151-5890-3C3D-B77D-07E5394AF0D9}"/>
              </a:ext>
            </a:extLst>
          </p:cNvPr>
          <p:cNvSpPr/>
          <p:nvPr/>
        </p:nvSpPr>
        <p:spPr>
          <a:xfrm>
            <a:off x="2879162" y="4511268"/>
            <a:ext cx="514730" cy="42224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E1E1704E-904B-E59F-6369-E3717821EB8B}"/>
              </a:ext>
            </a:extLst>
          </p:cNvPr>
          <p:cNvSpPr/>
          <p:nvPr/>
        </p:nvSpPr>
        <p:spPr>
          <a:xfrm>
            <a:off x="5638800" y="4494894"/>
            <a:ext cx="514730" cy="42224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D5EA83A7-0462-F94D-FF01-A933BBF312B5}"/>
              </a:ext>
            </a:extLst>
          </p:cNvPr>
          <p:cNvPicPr>
            <a:picLocks noChangeAspect="1"/>
          </p:cNvPicPr>
          <p:nvPr/>
        </p:nvPicPr>
        <p:blipFill>
          <a:blip r:embed="rId6"/>
          <a:stretch>
            <a:fillRect/>
          </a:stretch>
        </p:blipFill>
        <p:spPr>
          <a:xfrm>
            <a:off x="1127911" y="3161394"/>
            <a:ext cx="1222215" cy="132961"/>
          </a:xfrm>
          <a:prstGeom prst="rect">
            <a:avLst/>
          </a:prstGeom>
        </p:spPr>
      </p:pic>
      <p:sp>
        <p:nvSpPr>
          <p:cNvPr id="30" name="正方形/長方形 29">
            <a:extLst>
              <a:ext uri="{FF2B5EF4-FFF2-40B4-BE49-F238E27FC236}">
                <a16:creationId xmlns:a16="http://schemas.microsoft.com/office/drawing/2014/main" id="{CF178AC4-CCA5-2BCA-8304-2A7D7B334A4E}"/>
              </a:ext>
            </a:extLst>
          </p:cNvPr>
          <p:cNvSpPr/>
          <p:nvPr/>
        </p:nvSpPr>
        <p:spPr>
          <a:xfrm>
            <a:off x="6449330" y="3974308"/>
            <a:ext cx="1597390" cy="444386"/>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1" name="図形グループ 40">
            <a:extLst>
              <a:ext uri="{FF2B5EF4-FFF2-40B4-BE49-F238E27FC236}">
                <a16:creationId xmlns:a16="http://schemas.microsoft.com/office/drawing/2014/main" id="{F9338408-8656-6481-E6C8-044A63DB447E}"/>
              </a:ext>
            </a:extLst>
          </p:cNvPr>
          <p:cNvGrpSpPr/>
          <p:nvPr/>
        </p:nvGrpSpPr>
        <p:grpSpPr>
          <a:xfrm>
            <a:off x="822731" y="5791200"/>
            <a:ext cx="288519" cy="300578"/>
            <a:chOff x="4232441" y="3995693"/>
            <a:chExt cx="296586" cy="293005"/>
          </a:xfrm>
        </p:grpSpPr>
        <p:sp>
          <p:nvSpPr>
            <p:cNvPr id="32" name="円/楕円 41">
              <a:extLst>
                <a:ext uri="{FF2B5EF4-FFF2-40B4-BE49-F238E27FC236}">
                  <a16:creationId xmlns:a16="http://schemas.microsoft.com/office/drawing/2014/main" id="{39F82CF1-8679-98AC-55A8-A7C12C5958BB}"/>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47">
              <a:extLst>
                <a:ext uri="{FF2B5EF4-FFF2-40B4-BE49-F238E27FC236}">
                  <a16:creationId xmlns:a16="http://schemas.microsoft.com/office/drawing/2014/main" id="{155B610E-2373-1DF0-A07B-74A8A992B190}"/>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図形グループ 49">
            <a:extLst>
              <a:ext uri="{FF2B5EF4-FFF2-40B4-BE49-F238E27FC236}">
                <a16:creationId xmlns:a16="http://schemas.microsoft.com/office/drawing/2014/main" id="{42004B25-ED2B-4CBE-63E0-200F54EAC75F}"/>
              </a:ext>
            </a:extLst>
          </p:cNvPr>
          <p:cNvGrpSpPr/>
          <p:nvPr/>
        </p:nvGrpSpPr>
        <p:grpSpPr>
          <a:xfrm>
            <a:off x="6315487" y="3787140"/>
            <a:ext cx="296586" cy="293005"/>
            <a:chOff x="5878361" y="3995693"/>
            <a:chExt cx="296586" cy="293005"/>
          </a:xfrm>
        </p:grpSpPr>
        <p:sp>
          <p:nvSpPr>
            <p:cNvPr id="37" name="円/楕円 50">
              <a:extLst>
                <a:ext uri="{FF2B5EF4-FFF2-40B4-BE49-F238E27FC236}">
                  <a16:creationId xmlns:a16="http://schemas.microsoft.com/office/drawing/2014/main" id="{80ECFF9B-7F51-1390-8502-990362B43224}"/>
                </a:ext>
              </a:extLst>
            </p:cNvPr>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51">
              <a:extLst>
                <a:ext uri="{FF2B5EF4-FFF2-40B4-BE49-F238E27FC236}">
                  <a16:creationId xmlns:a16="http://schemas.microsoft.com/office/drawing/2014/main" id="{EF22F164-2B99-827C-907A-361D3054DE36}"/>
                </a:ext>
              </a:extLst>
            </p:cNvPr>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正方形/長方形 1">
            <a:extLst>
              <a:ext uri="{FF2B5EF4-FFF2-40B4-BE49-F238E27FC236}">
                <a16:creationId xmlns:a16="http://schemas.microsoft.com/office/drawing/2014/main" id="{22A74DD3-EAA3-26D4-BE3D-1A3B3D7AC506}"/>
              </a:ext>
            </a:extLst>
          </p:cNvPr>
          <p:cNvSpPr/>
          <p:nvPr/>
        </p:nvSpPr>
        <p:spPr>
          <a:xfrm>
            <a:off x="3693042" y="4237312"/>
            <a:ext cx="1597834" cy="293006"/>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 name="図形グループ 52">
            <a:extLst>
              <a:ext uri="{FF2B5EF4-FFF2-40B4-BE49-F238E27FC236}">
                <a16:creationId xmlns:a16="http://schemas.microsoft.com/office/drawing/2014/main" id="{88B7580F-3DBD-281F-E410-9BCEAE556256}"/>
              </a:ext>
            </a:extLst>
          </p:cNvPr>
          <p:cNvGrpSpPr/>
          <p:nvPr/>
        </p:nvGrpSpPr>
        <p:grpSpPr>
          <a:xfrm>
            <a:off x="3526456" y="4050395"/>
            <a:ext cx="296586" cy="293005"/>
            <a:chOff x="5101121" y="3995693"/>
            <a:chExt cx="296586" cy="293005"/>
          </a:xfrm>
        </p:grpSpPr>
        <p:sp>
          <p:nvSpPr>
            <p:cNvPr id="40" name="円/楕円 53">
              <a:extLst>
                <a:ext uri="{FF2B5EF4-FFF2-40B4-BE49-F238E27FC236}">
                  <a16:creationId xmlns:a16="http://schemas.microsoft.com/office/drawing/2014/main" id="{211A234F-AFB9-E523-877F-4FDBB8B5AD5D}"/>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54">
              <a:extLst>
                <a:ext uri="{FF2B5EF4-FFF2-40B4-BE49-F238E27FC236}">
                  <a16:creationId xmlns:a16="http://schemas.microsoft.com/office/drawing/2014/main" id="{650818D3-5626-8967-3474-0258A1E7CB60}"/>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151347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オブジェクト 11" hidden="1">
            <a:extLst>
              <a:ext uri="{FF2B5EF4-FFF2-40B4-BE49-F238E27FC236}">
                <a16:creationId xmlns:a16="http://schemas.microsoft.com/office/drawing/2014/main" id="{EDEBCAA9-3F6D-4EFD-A543-6BD3AF18695E}"/>
              </a:ext>
            </a:extLst>
          </p:cNvPr>
          <p:cNvGraphicFramePr>
            <a:graphicFrameLocks noChangeAspect="1"/>
          </p:cNvGraphicFramePr>
          <p:nvPr>
            <p:custDataLst>
              <p:tags r:id="rId2"/>
            </p:custDataLst>
            <p:extLst>
              <p:ext uri="{D42A27DB-BD31-4B8C-83A1-F6EECF244321}">
                <p14:modId xmlns:p14="http://schemas.microsoft.com/office/powerpoint/2010/main" val="1268544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スライド" r:id="rId5" imgW="353" imgH="353" progId="TCLayout.ActiveDocument.1">
                  <p:embed/>
                </p:oleObj>
              </mc:Choice>
              <mc:Fallback>
                <p:oleObj name="think-cell スライド" r:id="rId5" imgW="353" imgH="353" progId="TCLayout.ActiveDocument.1">
                  <p:embed/>
                  <p:pic>
                    <p:nvPicPr>
                      <p:cNvPr id="12" name="オブジェクト 11" hidden="1">
                        <a:extLst>
                          <a:ext uri="{FF2B5EF4-FFF2-40B4-BE49-F238E27FC236}">
                            <a16:creationId xmlns:a16="http://schemas.microsoft.com/office/drawing/2014/main" id="{EDEBCAA9-3F6D-4EFD-A543-6BD3AF18695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図 7" descr="「医師・日時の選択」画面の画像">
            <a:extLst>
              <a:ext uri="{FF2B5EF4-FFF2-40B4-BE49-F238E27FC236}">
                <a16:creationId xmlns:a16="http://schemas.microsoft.com/office/drawing/2014/main" id="{17D15EEE-3969-4D9A-907A-1A2CF02BF4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0800" y="1990800"/>
            <a:ext cx="2167200" cy="4282051"/>
          </a:xfrm>
          <a:prstGeom prst="rect">
            <a:avLst/>
          </a:prstGeom>
          <a:ln w="9525">
            <a:solidFill>
              <a:schemeClr val="tx1">
                <a:lumMod val="50000"/>
                <a:lumOff val="50000"/>
              </a:schemeClr>
            </a:solidFill>
          </a:ln>
        </p:spPr>
      </p:pic>
      <p:sp>
        <p:nvSpPr>
          <p:cNvPr id="13" name="object 6">
            <a:extLst>
              <a:ext uri="{FF2B5EF4-FFF2-40B4-BE49-F238E27FC236}">
                <a16:creationId xmlns:a16="http://schemas.microsoft.com/office/drawing/2014/main" id="{11D7FA28-D6F3-4E50-81D2-2B905C1CCA23}"/>
              </a:ext>
            </a:extLst>
          </p:cNvPr>
          <p:cNvSpPr txBox="1"/>
          <p:nvPr/>
        </p:nvSpPr>
        <p:spPr>
          <a:xfrm>
            <a:off x="607933" y="1435608"/>
            <a:ext cx="7438787" cy="287965"/>
          </a:xfrm>
          <a:prstGeom prst="rect">
            <a:avLst/>
          </a:prstGeom>
        </p:spPr>
        <p:txBody>
          <a:bodyPr vert="horz" wrap="square" lIns="0" tIns="10860" rIns="0" bIns="0" rtlCol="0">
            <a:spAutoFit/>
          </a:bodyPr>
          <a:lstStyle/>
          <a:p>
            <a:r>
              <a:rPr lang="ja-JP" altLang="en-US" sz="1800" b="1" spc="-10" dirty="0">
                <a:latin typeface="Meiryo" charset="-128"/>
                <a:ea typeface="Meiryo" charset="-128"/>
                <a:cs typeface="Meiryo" charset="-128"/>
              </a:rPr>
              <a:t>診療日の予約をしましょう</a:t>
            </a:r>
            <a:endParaRPr lang="ja-JP" altLang="en-US" sz="1800" b="1" dirty="0">
              <a:latin typeface="Meiryo" charset="-128"/>
              <a:ea typeface="Meiryo" charset="-128"/>
              <a:cs typeface="Meiryo" charset="-128"/>
            </a:endParaRPr>
          </a:p>
        </p:txBody>
      </p:sp>
      <p:sp>
        <p:nvSpPr>
          <p:cNvPr id="11" name="object 21">
            <a:extLst>
              <a:ext uri="{FF2B5EF4-FFF2-40B4-BE49-F238E27FC236}">
                <a16:creationId xmlns:a16="http://schemas.microsoft.com/office/drawing/2014/main" id="{5FAFB9BF-5204-43D8-8CE4-B6071DDDB251}"/>
              </a:ext>
            </a:extLst>
          </p:cNvPr>
          <p:cNvSpPr txBox="1"/>
          <p:nvPr/>
        </p:nvSpPr>
        <p:spPr>
          <a:xfrm>
            <a:off x="315183" y="1905000"/>
            <a:ext cx="3384000" cy="2321148"/>
          </a:xfrm>
          <a:prstGeom prst="rect">
            <a:avLst/>
          </a:prstGeom>
        </p:spPr>
        <p:txBody>
          <a:bodyPr vert="horz" wrap="square" lIns="0" tIns="12700" rIns="0" bIns="0" rtlCol="0">
            <a:spAutoFit/>
          </a:bodyPr>
          <a:lstStyle/>
          <a:p>
            <a:pPr marL="12700">
              <a:tabLst>
                <a:tab pos="352425" algn="l"/>
              </a:tabLst>
            </a:pPr>
            <a:r>
              <a:rPr lang="ja-JP" altLang="en-US" sz="2400" b="1" dirty="0">
                <a:solidFill>
                  <a:srgbClr val="009650"/>
                </a:solidFill>
                <a:latin typeface="Meiryo" charset="-128"/>
                <a:ea typeface="Meiryo" charset="-128"/>
                <a:cs typeface="Meiryo" charset="-128"/>
              </a:rPr>
              <a:t>❶</a:t>
            </a:r>
            <a:r>
              <a:rPr lang="en-US" altLang="ja-JP" sz="2400" b="1" dirty="0">
                <a:solidFill>
                  <a:srgbClr val="009650"/>
                </a:solidFill>
                <a:latin typeface="Meiryo" charset="-128"/>
                <a:ea typeface="Meiryo" charset="-128"/>
                <a:cs typeface="Meiryo" charset="-128"/>
              </a:rPr>
              <a:t>	</a:t>
            </a:r>
            <a:r>
              <a:rPr lang="ja-JP" altLang="en-US" sz="1800" b="1" spc="5" dirty="0">
                <a:latin typeface="Meiryo" charset="-128"/>
                <a:ea typeface="Meiryo" charset="-128"/>
                <a:cs typeface="Meiryo" charset="-128"/>
              </a:rPr>
              <a:t>医師を指定する</a:t>
            </a:r>
            <a:endParaRPr lang="en-US" altLang="ja-JP" sz="1800" b="1" spc="5" dirty="0">
              <a:latin typeface="Meiryo" charset="-128"/>
              <a:ea typeface="Meiryo" charset="-128"/>
              <a:cs typeface="Meiryo" charset="-128"/>
            </a:endParaRPr>
          </a:p>
          <a:p>
            <a:pPr marL="12700">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場合は、選択</a:t>
            </a:r>
            <a:endParaRPr lang="en-US" altLang="ja-JP" sz="1800" b="1" spc="5" dirty="0">
              <a:latin typeface="Meiryo" charset="-128"/>
              <a:ea typeface="Meiryo" charset="-128"/>
              <a:cs typeface="Meiryo" charset="-128"/>
            </a:endParaRPr>
          </a:p>
          <a:p>
            <a:pPr marL="12700">
              <a:tabLst>
                <a:tab pos="352425" algn="l"/>
              </a:tabLst>
            </a:pPr>
            <a:r>
              <a:rPr lang="ja-JP" altLang="en-US" sz="2400" b="1" dirty="0">
                <a:solidFill>
                  <a:srgbClr val="009650"/>
                </a:solidFill>
                <a:latin typeface="Meiryo" charset="-128"/>
                <a:ea typeface="Meiryo" charset="-128"/>
                <a:cs typeface="Meiryo" charset="-128"/>
              </a:rPr>
              <a:t>❷</a:t>
            </a:r>
            <a:r>
              <a:rPr lang="en-US" altLang="ja-JP" sz="2400" b="1" dirty="0">
                <a:latin typeface="Meiryo" charset="-128"/>
                <a:ea typeface="Meiryo" charset="-128"/>
                <a:cs typeface="Meiryo" charset="-128"/>
              </a:rPr>
              <a:t>	</a:t>
            </a:r>
            <a:r>
              <a:rPr lang="ja-JP" altLang="en-US" sz="1800" b="1" spc="5" dirty="0">
                <a:latin typeface="Meiryo" charset="-128"/>
                <a:ea typeface="Meiryo" charset="-128"/>
                <a:cs typeface="Meiryo" charset="-128"/>
              </a:rPr>
              <a:t>カレンダーから希望の</a:t>
            </a:r>
            <a:endParaRPr lang="en-US" altLang="ja-JP" sz="1800" b="1" spc="5" dirty="0">
              <a:latin typeface="Meiryo" charset="-128"/>
              <a:ea typeface="Meiryo" charset="-128"/>
              <a:cs typeface="Meiryo" charset="-128"/>
            </a:endParaRPr>
          </a:p>
          <a:p>
            <a:pPr marL="12700">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日時・時間帯を選択</a:t>
            </a:r>
            <a:endParaRPr lang="en-US" altLang="ja-JP" sz="2400" b="1" dirty="0">
              <a:solidFill>
                <a:srgbClr val="009650"/>
              </a:solidFill>
              <a:latin typeface="Meiryo" charset="-128"/>
              <a:ea typeface="Meiryo" charset="-128"/>
              <a:cs typeface="Meiryo" charset="-128"/>
            </a:endParaRPr>
          </a:p>
          <a:p>
            <a:pPr marL="12700">
              <a:tabLst>
                <a:tab pos="352425" algn="l"/>
              </a:tabLst>
            </a:pPr>
            <a:r>
              <a:rPr lang="ja-JP" altLang="en-US" sz="2400" b="1" dirty="0">
                <a:solidFill>
                  <a:srgbClr val="009650"/>
                </a:solidFill>
                <a:latin typeface="Meiryo" charset="-128"/>
                <a:ea typeface="Meiryo" charset="-128"/>
                <a:cs typeface="Meiryo" charset="-128"/>
              </a:rPr>
              <a:t>❸</a:t>
            </a:r>
            <a:r>
              <a:rPr lang="en-US" altLang="ja-JP" sz="2400" b="1" dirty="0">
                <a:solidFill>
                  <a:srgbClr val="009650"/>
                </a:solidFill>
                <a:latin typeface="Meiryo" charset="-128"/>
                <a:ea typeface="Meiryo" charset="-128"/>
                <a:cs typeface="Meiryo" charset="-128"/>
              </a:rPr>
              <a:t>	</a:t>
            </a:r>
            <a:r>
              <a:rPr lang="ja-JP" altLang="en-US" sz="1800" b="1" spc="5" dirty="0">
                <a:latin typeface="Meiryo" charset="-128"/>
                <a:ea typeface="Meiryo" charset="-128"/>
                <a:cs typeface="Meiryo" charset="-128"/>
              </a:rPr>
              <a:t>予約料が発生する</a:t>
            </a:r>
            <a:endParaRPr lang="en-US" altLang="ja-JP" sz="1800" b="1" spc="5" dirty="0">
              <a:latin typeface="Meiryo" charset="-128"/>
              <a:ea typeface="Meiryo" charset="-128"/>
              <a:cs typeface="Meiryo" charset="-128"/>
            </a:endParaRPr>
          </a:p>
          <a:p>
            <a:pPr marL="12700">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場合、予約料の確認</a:t>
            </a:r>
            <a:endParaRPr lang="en-US" altLang="ja-JP" sz="1800" b="1" spc="5" dirty="0">
              <a:latin typeface="Meiryo" charset="-128"/>
              <a:ea typeface="Meiryo" charset="-128"/>
              <a:cs typeface="Meiryo" charset="-128"/>
            </a:endParaRPr>
          </a:p>
          <a:p>
            <a:pPr marL="12700">
              <a:tabLst>
                <a:tab pos="352425" algn="l"/>
              </a:tabLst>
            </a:pPr>
            <a:r>
              <a:rPr lang="ja-JP" altLang="en-US" sz="2400" b="1" dirty="0">
                <a:solidFill>
                  <a:srgbClr val="009650"/>
                </a:solidFill>
                <a:latin typeface="Meiryo" charset="-128"/>
                <a:ea typeface="Meiryo" charset="-128"/>
                <a:cs typeface="Meiryo" charset="-128"/>
              </a:rPr>
              <a:t>❹</a:t>
            </a:r>
            <a:r>
              <a:rPr lang="en-US" altLang="ja-JP" sz="2400" b="1" dirty="0">
                <a:latin typeface="Meiryo" charset="-128"/>
                <a:ea typeface="Meiryo" charset="-128"/>
                <a:cs typeface="Meiryo" charset="-128"/>
              </a:rPr>
              <a:t>	</a:t>
            </a:r>
            <a:r>
              <a:rPr lang="en-US" altLang="ja-JP" sz="1800" b="1" spc="5" dirty="0">
                <a:latin typeface="Meiryo" charset="-128"/>
                <a:ea typeface="Meiryo" charset="-128"/>
                <a:cs typeface="Meiryo" charset="-128"/>
              </a:rPr>
              <a:t>｢</a:t>
            </a:r>
            <a:r>
              <a:rPr lang="ja-JP" altLang="en-US" sz="1800" b="1" spc="5" dirty="0">
                <a:latin typeface="Meiryo" charset="-128"/>
                <a:ea typeface="Meiryo" charset="-128"/>
                <a:cs typeface="Meiryo" charset="-128"/>
              </a:rPr>
              <a:t>次へ</a:t>
            </a:r>
            <a:r>
              <a:rPr lang="en-US" altLang="ja-JP" sz="1800" b="1" spc="5" dirty="0">
                <a:latin typeface="Meiryo" charset="-128"/>
                <a:ea typeface="Meiryo" charset="-128"/>
                <a:cs typeface="Meiryo" charset="-128"/>
              </a:rPr>
              <a:t>｣</a:t>
            </a:r>
            <a:r>
              <a:rPr lang="ja-JP" altLang="en-US" sz="1800" b="1" spc="5" dirty="0">
                <a:latin typeface="Meiryo" charset="-128"/>
                <a:ea typeface="Meiryo" charset="-128"/>
                <a:cs typeface="Meiryo" charset="-128"/>
              </a:rPr>
              <a:t>押す</a:t>
            </a:r>
            <a:endParaRPr lang="en-US" altLang="ja-JP" sz="1800" b="1" spc="5" dirty="0">
              <a:latin typeface="Meiryo" charset="-128"/>
              <a:ea typeface="Meiryo" charset="-128"/>
              <a:cs typeface="Meiryo" charset="-128"/>
            </a:endParaRPr>
          </a:p>
        </p:txBody>
      </p:sp>
      <p:sp>
        <p:nvSpPr>
          <p:cNvPr id="43" name="正方形/長方形 42"/>
          <p:cNvSpPr/>
          <p:nvPr/>
        </p:nvSpPr>
        <p:spPr>
          <a:xfrm>
            <a:off x="3427045" y="3412466"/>
            <a:ext cx="2168532" cy="2631027"/>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正方形/長方形 58"/>
          <p:cNvSpPr>
            <a:spLocks noChangeAspect="1"/>
          </p:cNvSpPr>
          <p:nvPr/>
        </p:nvSpPr>
        <p:spPr>
          <a:xfrm>
            <a:off x="3470836" y="3136918"/>
            <a:ext cx="1461929" cy="216000"/>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sp>
        <p:nvSpPr>
          <p:cNvPr id="33"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オンライン診療・服薬指導アプリ</a:t>
            </a:r>
            <a:r>
              <a:rPr lang="en-US" altLang="ja-JP" sz="1800" dirty="0"/>
              <a:t>CLINICS</a:t>
            </a:r>
            <a:br>
              <a:rPr lang="en-US" altLang="ja-JP" sz="1800" dirty="0"/>
            </a:br>
            <a:r>
              <a:rPr lang="en-US" altLang="ja-JP" sz="3200" dirty="0">
                <a:latin typeface="Meiryo"/>
                <a:ea typeface="Meiryo"/>
                <a:cs typeface="Meiryo"/>
                <a:sym typeface="Meiryo"/>
              </a:rPr>
              <a:t>【7</a:t>
            </a:r>
            <a:r>
              <a:rPr lang="en-US" altLang="ja-JP" sz="3200" spc="-1000" dirty="0">
                <a:latin typeface="Meiryo"/>
                <a:ea typeface="Meiryo"/>
                <a:cs typeface="Meiryo"/>
                <a:sym typeface="Meiryo"/>
              </a:rPr>
              <a:t>】</a:t>
            </a:r>
            <a:r>
              <a:rPr lang="ja-JP" altLang="en-US" sz="3200" dirty="0">
                <a:latin typeface="AoyagiKouzanFontT"/>
                <a:cs typeface="AoyagiKouzanFontT"/>
              </a:rPr>
              <a:t>診療日の予約</a:t>
            </a:r>
            <a:endParaRPr kumimoji="0" lang="ja-JP" altLang="en-US" sz="3200" kern="0" dirty="0"/>
          </a:p>
        </p:txBody>
      </p:sp>
      <p:grpSp>
        <p:nvGrpSpPr>
          <p:cNvPr id="49" name="図形グループ 48"/>
          <p:cNvGrpSpPr/>
          <p:nvPr/>
        </p:nvGrpSpPr>
        <p:grpSpPr>
          <a:xfrm>
            <a:off x="3276600" y="3254915"/>
            <a:ext cx="296586" cy="293005"/>
            <a:chOff x="3546641" y="3995693"/>
            <a:chExt cx="296586" cy="293005"/>
          </a:xfrm>
        </p:grpSpPr>
        <p:sp>
          <p:nvSpPr>
            <p:cNvPr id="50" name="円/楕円 49"/>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 name="図形グループ 52"/>
          <p:cNvGrpSpPr/>
          <p:nvPr/>
        </p:nvGrpSpPr>
        <p:grpSpPr>
          <a:xfrm>
            <a:off x="4808813" y="2922635"/>
            <a:ext cx="296587" cy="293005"/>
            <a:chOff x="2897417" y="3995693"/>
            <a:chExt cx="296587" cy="293005"/>
          </a:xfrm>
        </p:grpSpPr>
        <p:sp>
          <p:nvSpPr>
            <p:cNvPr id="54" name="円/楕円 53"/>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pic>
        <p:nvPicPr>
          <p:cNvPr id="3" name="図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48480" y="1990800"/>
            <a:ext cx="2034600" cy="4247007"/>
          </a:xfrm>
          <a:prstGeom prst="rect">
            <a:avLst/>
          </a:prstGeom>
          <a:ln w="9525">
            <a:solidFill>
              <a:schemeClr val="tx1">
                <a:lumMod val="50000"/>
                <a:lumOff val="50000"/>
              </a:schemeClr>
            </a:solidFill>
          </a:ln>
        </p:spPr>
      </p:pic>
      <p:sp>
        <p:nvSpPr>
          <p:cNvPr id="47" name="正方形/長方形 46"/>
          <p:cNvSpPr/>
          <p:nvPr/>
        </p:nvSpPr>
        <p:spPr>
          <a:xfrm>
            <a:off x="6451228" y="5905495"/>
            <a:ext cx="2031206" cy="369305"/>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正方形/長方形 50"/>
          <p:cNvSpPr/>
          <p:nvPr/>
        </p:nvSpPr>
        <p:spPr>
          <a:xfrm>
            <a:off x="6449330" y="3117771"/>
            <a:ext cx="2031206" cy="295444"/>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8" name="図形グループ 37"/>
          <p:cNvGrpSpPr/>
          <p:nvPr/>
        </p:nvGrpSpPr>
        <p:grpSpPr>
          <a:xfrm>
            <a:off x="6316440" y="5743637"/>
            <a:ext cx="288519" cy="300578"/>
            <a:chOff x="5101121" y="3995693"/>
            <a:chExt cx="296586" cy="293005"/>
          </a:xfrm>
        </p:grpSpPr>
        <p:sp>
          <p:nvSpPr>
            <p:cNvPr id="39" name="円/楕円 38"/>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図形グループ 40"/>
          <p:cNvGrpSpPr/>
          <p:nvPr/>
        </p:nvGrpSpPr>
        <p:grpSpPr>
          <a:xfrm>
            <a:off x="6315880" y="2952557"/>
            <a:ext cx="288519" cy="300578"/>
            <a:chOff x="4232441" y="3995693"/>
            <a:chExt cx="296586" cy="293005"/>
          </a:xfrm>
        </p:grpSpPr>
        <p:sp>
          <p:nvSpPr>
            <p:cNvPr id="42" name="円/楕円 41"/>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矢印: 右 3">
            <a:extLst>
              <a:ext uri="{FF2B5EF4-FFF2-40B4-BE49-F238E27FC236}">
                <a16:creationId xmlns:a16="http://schemas.microsoft.com/office/drawing/2014/main" id="{B0326E70-74F7-61BB-04E7-B2D9694AF0F1}"/>
              </a:ext>
            </a:extLst>
          </p:cNvPr>
          <p:cNvSpPr/>
          <p:nvPr/>
        </p:nvSpPr>
        <p:spPr>
          <a:xfrm>
            <a:off x="5791200" y="3352800"/>
            <a:ext cx="514730" cy="42224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2773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オブジェクト 11" hidden="1">
            <a:extLst>
              <a:ext uri="{FF2B5EF4-FFF2-40B4-BE49-F238E27FC236}">
                <a16:creationId xmlns:a16="http://schemas.microsoft.com/office/drawing/2014/main" id="{EDEBCAA9-3F6D-4EFD-A543-6BD3AF18695E}"/>
              </a:ext>
            </a:extLst>
          </p:cNvPr>
          <p:cNvGraphicFramePr>
            <a:graphicFrameLocks noChangeAspect="1"/>
          </p:cNvGraphicFramePr>
          <p:nvPr>
            <p:custDataLst>
              <p:tags r:id="rId2"/>
            </p:custDataLst>
            <p:extLst>
              <p:ext uri="{D42A27DB-BD31-4B8C-83A1-F6EECF244321}">
                <p14:modId xmlns:p14="http://schemas.microsoft.com/office/powerpoint/2010/main" val="2428774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スライド" r:id="rId5" imgW="353" imgH="353" progId="TCLayout.ActiveDocument.1">
                  <p:embed/>
                </p:oleObj>
              </mc:Choice>
              <mc:Fallback>
                <p:oleObj name="think-cell スライド" r:id="rId5" imgW="353" imgH="353" progId="TCLayout.ActiveDocument.1">
                  <p:embed/>
                  <p:pic>
                    <p:nvPicPr>
                      <p:cNvPr id="12" name="オブジェクト 11" hidden="1">
                        <a:extLst>
                          <a:ext uri="{FF2B5EF4-FFF2-40B4-BE49-F238E27FC236}">
                            <a16:creationId xmlns:a16="http://schemas.microsoft.com/office/drawing/2014/main" id="{EDEBCAA9-3F6D-4EFD-A543-6BD3AF18695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object 6">
            <a:extLst>
              <a:ext uri="{FF2B5EF4-FFF2-40B4-BE49-F238E27FC236}">
                <a16:creationId xmlns:a16="http://schemas.microsoft.com/office/drawing/2014/main" id="{11D7FA28-D6F3-4E50-81D2-2B905C1CCA23}"/>
              </a:ext>
            </a:extLst>
          </p:cNvPr>
          <p:cNvSpPr txBox="1"/>
          <p:nvPr/>
        </p:nvSpPr>
        <p:spPr>
          <a:xfrm>
            <a:off x="607933" y="1435608"/>
            <a:ext cx="7438787" cy="287965"/>
          </a:xfrm>
          <a:prstGeom prst="rect">
            <a:avLst/>
          </a:prstGeom>
        </p:spPr>
        <p:txBody>
          <a:bodyPr vert="horz" wrap="square" lIns="0" tIns="10860" rIns="0" bIns="0" rtlCol="0">
            <a:spAutoFit/>
          </a:bodyPr>
          <a:lstStyle/>
          <a:p>
            <a:r>
              <a:rPr lang="ja-JP" altLang="en-US" sz="1800" b="1" spc="-10" dirty="0">
                <a:latin typeface="Meiryo" charset="-128"/>
                <a:ea typeface="Meiryo" charset="-128"/>
                <a:cs typeface="Meiryo" charset="-128"/>
              </a:rPr>
              <a:t>服薬指導方法・同意書の確認をしましょう</a:t>
            </a:r>
            <a:endParaRPr lang="ja-JP" altLang="en-US" sz="1800" b="1" dirty="0">
              <a:latin typeface="Meiryo" charset="-128"/>
              <a:ea typeface="Meiryo" charset="-128"/>
              <a:cs typeface="Meiryo" charset="-128"/>
            </a:endParaRPr>
          </a:p>
        </p:txBody>
      </p:sp>
      <p:sp>
        <p:nvSpPr>
          <p:cNvPr id="11" name="object 21">
            <a:extLst>
              <a:ext uri="{FF2B5EF4-FFF2-40B4-BE49-F238E27FC236}">
                <a16:creationId xmlns:a16="http://schemas.microsoft.com/office/drawing/2014/main" id="{5FAFB9BF-5204-43D8-8CE4-B6071DDDB251}"/>
              </a:ext>
            </a:extLst>
          </p:cNvPr>
          <p:cNvSpPr txBox="1"/>
          <p:nvPr/>
        </p:nvSpPr>
        <p:spPr>
          <a:xfrm>
            <a:off x="315183" y="1905000"/>
            <a:ext cx="3384000" cy="2228815"/>
          </a:xfrm>
          <a:prstGeom prst="rect">
            <a:avLst/>
          </a:prstGeom>
        </p:spPr>
        <p:txBody>
          <a:bodyPr vert="horz" wrap="square" lIns="0" tIns="12700" rIns="0" bIns="0" rtlCol="0">
            <a:spAutoFit/>
          </a:bodyPr>
          <a:lstStyle/>
          <a:p>
            <a:pPr marL="12700">
              <a:tabLst>
                <a:tab pos="352425" algn="l"/>
              </a:tabLst>
            </a:pPr>
            <a:r>
              <a:rPr lang="ja-JP" altLang="en-US" sz="2400" b="1" dirty="0">
                <a:solidFill>
                  <a:srgbClr val="009650"/>
                </a:solidFill>
                <a:latin typeface="Meiryo" charset="-128"/>
                <a:ea typeface="Meiryo" charset="-128"/>
                <a:cs typeface="Meiryo" charset="-128"/>
              </a:rPr>
              <a:t>❶</a:t>
            </a:r>
            <a:r>
              <a:rPr lang="en-US" altLang="ja-JP" sz="2400" b="1" dirty="0">
                <a:solidFill>
                  <a:srgbClr val="009650"/>
                </a:solidFill>
                <a:latin typeface="Meiryo" charset="-128"/>
                <a:ea typeface="Meiryo" charset="-128"/>
                <a:cs typeface="Meiryo" charset="-128"/>
              </a:rPr>
              <a:t>	</a:t>
            </a:r>
            <a:r>
              <a:rPr lang="ja-JP" altLang="en-US" sz="1800" b="1" spc="5" dirty="0">
                <a:latin typeface="Meiryo" charset="-128"/>
                <a:ea typeface="Meiryo" charset="-128"/>
                <a:cs typeface="Meiryo" charset="-128"/>
              </a:rPr>
              <a:t>オンライン服薬指導を</a:t>
            </a:r>
            <a:endParaRPr lang="en-US" altLang="ja-JP" sz="1800" b="1" spc="5" dirty="0">
              <a:latin typeface="Meiryo" charset="-128"/>
              <a:ea typeface="Meiryo" charset="-128"/>
              <a:cs typeface="Meiryo" charset="-128"/>
            </a:endParaRPr>
          </a:p>
          <a:p>
            <a:pPr marL="12700">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希望される場合は、</a:t>
            </a:r>
            <a:endParaRPr lang="en-US" altLang="ja-JP" sz="1800" b="1" spc="5" dirty="0">
              <a:latin typeface="Meiryo" charset="-128"/>
              <a:ea typeface="Meiryo" charset="-128"/>
              <a:cs typeface="Meiryo" charset="-128"/>
            </a:endParaRPr>
          </a:p>
          <a:p>
            <a:pPr marL="12700">
              <a:tabLst>
                <a:tab pos="352425" algn="l"/>
              </a:tabLst>
            </a:pP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800" b="1" spc="5" dirty="0">
                <a:latin typeface="Meiryo" charset="-128"/>
                <a:ea typeface="Meiryo" charset="-128"/>
                <a:cs typeface="Meiryo" charset="-128"/>
              </a:rPr>
              <a:t>希望する</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5" dirty="0">
                <a:latin typeface="Meiryo" charset="-128"/>
                <a:ea typeface="Meiryo" charset="-128"/>
                <a:cs typeface="Meiryo" charset="-128"/>
              </a:rPr>
              <a:t>を押す</a:t>
            </a:r>
            <a:endParaRPr lang="en-US" altLang="ja-JP" sz="1800" b="1" spc="5" dirty="0">
              <a:latin typeface="Meiryo" charset="-128"/>
              <a:ea typeface="Meiryo" charset="-128"/>
              <a:cs typeface="Meiryo" charset="-128"/>
            </a:endParaRPr>
          </a:p>
          <a:p>
            <a:pPr marL="12700">
              <a:tabLst>
                <a:tab pos="352425" algn="l"/>
              </a:tabLst>
            </a:pPr>
            <a:r>
              <a:rPr lang="ja-JP" altLang="en-US" sz="2400" b="1" dirty="0">
                <a:solidFill>
                  <a:srgbClr val="009650"/>
                </a:solidFill>
                <a:latin typeface="Meiryo" charset="-128"/>
                <a:ea typeface="Meiryo" charset="-128"/>
                <a:cs typeface="Meiryo" charset="-128"/>
              </a:rPr>
              <a:t>❷</a:t>
            </a:r>
            <a:r>
              <a:rPr lang="en-US" altLang="ja-JP" sz="2400" b="1" dirty="0">
                <a:solidFill>
                  <a:srgbClr val="009650"/>
                </a:solidFill>
                <a:latin typeface="Meiryo" charset="-128"/>
                <a:ea typeface="Meiryo" charset="-128"/>
                <a:cs typeface="Meiryo" charset="-128"/>
              </a:rPr>
              <a:t>	</a:t>
            </a:r>
            <a:r>
              <a:rPr lang="ja-JP" altLang="en-US" sz="1800" b="1" spc="5" dirty="0">
                <a:latin typeface="Meiryo" charset="-128"/>
                <a:ea typeface="Meiryo" charset="-128"/>
                <a:cs typeface="Meiryo" charset="-128"/>
              </a:rPr>
              <a:t>同意書が表示された</a:t>
            </a:r>
            <a:endParaRPr lang="en-US" altLang="ja-JP" sz="1800" b="1" spc="5" dirty="0">
              <a:latin typeface="Meiryo" charset="-128"/>
              <a:ea typeface="Meiryo" charset="-128"/>
              <a:cs typeface="Meiryo" charset="-128"/>
            </a:endParaRPr>
          </a:p>
          <a:p>
            <a:pPr marL="12700">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場合、内容を確認</a:t>
            </a:r>
            <a:endParaRPr lang="en-US" altLang="ja-JP" sz="1800" b="1" spc="5" dirty="0">
              <a:latin typeface="Meiryo" charset="-128"/>
              <a:ea typeface="Meiryo" charset="-128"/>
              <a:cs typeface="Meiryo" charset="-128"/>
            </a:endParaRPr>
          </a:p>
          <a:p>
            <a:pPr marL="12700">
              <a:tabLst>
                <a:tab pos="352425" algn="l"/>
              </a:tabLst>
            </a:pPr>
            <a:r>
              <a:rPr lang="ja-JP" altLang="en-US" sz="2400" b="1" dirty="0">
                <a:solidFill>
                  <a:srgbClr val="009650"/>
                </a:solidFill>
                <a:latin typeface="Meiryo" charset="-128"/>
                <a:ea typeface="Meiryo" charset="-128"/>
                <a:cs typeface="Meiryo" charset="-128"/>
              </a:rPr>
              <a:t>❸</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800" b="1" dirty="0">
                <a:latin typeface="Meiryo" charset="-128"/>
                <a:ea typeface="Meiryo" charset="-128"/>
                <a:cs typeface="Meiryo" charset="-128"/>
              </a:rPr>
              <a:t>同意して次へ進む</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dirty="0">
                <a:latin typeface="Meiryo" charset="-128"/>
                <a:ea typeface="Meiryo" charset="-128"/>
                <a:cs typeface="Meiryo" charset="-128"/>
              </a:rPr>
              <a:t>を</a:t>
            </a:r>
            <a:endParaRPr lang="en-US" altLang="ja-JP" sz="1800" b="1" dirty="0">
              <a:latin typeface="Meiryo" charset="-128"/>
              <a:ea typeface="Meiryo" charset="-128"/>
              <a:cs typeface="Meiryo" charset="-128"/>
            </a:endParaRPr>
          </a:p>
          <a:p>
            <a:pPr marL="12700">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押す</a:t>
            </a:r>
            <a:endParaRPr lang="en-US" altLang="ja-JP" sz="1800" b="1" spc="5" dirty="0">
              <a:latin typeface="Meiryo" charset="-128"/>
              <a:ea typeface="Meiryo" charset="-128"/>
              <a:cs typeface="Meiryo" charset="-128"/>
            </a:endParaRPr>
          </a:p>
        </p:txBody>
      </p:sp>
      <p:sp>
        <p:nvSpPr>
          <p:cNvPr id="27"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sp>
        <p:nvSpPr>
          <p:cNvPr id="28"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オンライン診療・服薬指導アプリ</a:t>
            </a:r>
            <a:r>
              <a:rPr lang="en-US" altLang="ja-JP" sz="1800" dirty="0"/>
              <a:t>CLINICS</a:t>
            </a:r>
            <a:br>
              <a:rPr lang="en-US" altLang="ja-JP" sz="1800" dirty="0"/>
            </a:br>
            <a:r>
              <a:rPr lang="en-US" altLang="ja-JP" sz="3200" dirty="0">
                <a:latin typeface="Meiryo"/>
                <a:ea typeface="Meiryo"/>
                <a:cs typeface="Meiryo"/>
                <a:sym typeface="Meiryo"/>
              </a:rPr>
              <a:t>【8</a:t>
            </a:r>
            <a:r>
              <a:rPr lang="en-US" altLang="ja-JP" sz="3200" spc="-1000" dirty="0">
                <a:latin typeface="Meiryo"/>
                <a:ea typeface="Meiryo"/>
                <a:cs typeface="Meiryo"/>
                <a:sym typeface="Meiryo"/>
              </a:rPr>
              <a:t>】</a:t>
            </a:r>
            <a:r>
              <a:rPr lang="ja-JP" altLang="en-US" sz="3200" dirty="0">
                <a:latin typeface="Meiryo"/>
                <a:ea typeface="Meiryo"/>
                <a:cs typeface="Meiryo"/>
                <a:sym typeface="Meiryo"/>
              </a:rPr>
              <a:t>服薬指導方法・同意書の確認</a:t>
            </a:r>
            <a:endParaRPr kumimoji="0" lang="ja-JP" altLang="en-US" sz="3200" kern="0" dirty="0"/>
          </a:p>
        </p:txBody>
      </p:sp>
      <p:grpSp>
        <p:nvGrpSpPr>
          <p:cNvPr id="5" name="グループ化 4" descr="「同意書の確認」画面で「同意して次へ進む」をタップしている画像">
            <a:extLst>
              <a:ext uri="{FF2B5EF4-FFF2-40B4-BE49-F238E27FC236}">
                <a16:creationId xmlns:a16="http://schemas.microsoft.com/office/drawing/2014/main" id="{F7825F63-61E9-46C6-9918-44EFCD47A990}"/>
              </a:ext>
            </a:extLst>
          </p:cNvPr>
          <p:cNvGrpSpPr/>
          <p:nvPr/>
        </p:nvGrpSpPr>
        <p:grpSpPr>
          <a:xfrm>
            <a:off x="6305337" y="1990660"/>
            <a:ext cx="2241493" cy="4171065"/>
            <a:chOff x="6305337" y="1990660"/>
            <a:chExt cx="2241493" cy="4171065"/>
          </a:xfrm>
        </p:grpSpPr>
        <p:pic>
          <p:nvPicPr>
            <p:cNvPr id="4" name="図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5491" y="1990660"/>
              <a:ext cx="2084342" cy="4140000"/>
            </a:xfrm>
            <a:prstGeom prst="rect">
              <a:avLst/>
            </a:prstGeom>
            <a:ln w="9525">
              <a:solidFill>
                <a:schemeClr val="tx1">
                  <a:lumMod val="50000"/>
                  <a:lumOff val="50000"/>
                </a:schemeClr>
              </a:solidFill>
            </a:ln>
          </p:spPr>
        </p:pic>
        <p:sp>
          <p:nvSpPr>
            <p:cNvPr id="47" name="正方形/長方形 46"/>
            <p:cNvSpPr/>
            <p:nvPr/>
          </p:nvSpPr>
          <p:spPr>
            <a:xfrm>
              <a:off x="6455243" y="5765725"/>
              <a:ext cx="2088000" cy="396000"/>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正方形/長方形 47">
              <a:extLst>
                <a:ext uri="{FF2B5EF4-FFF2-40B4-BE49-F238E27FC236}">
                  <a16:creationId xmlns:a16="http://schemas.microsoft.com/office/drawing/2014/main" id="{1418AEEF-6932-40F5-86B1-4CFC95400968}"/>
                </a:ext>
              </a:extLst>
            </p:cNvPr>
            <p:cNvSpPr/>
            <p:nvPr/>
          </p:nvSpPr>
          <p:spPr>
            <a:xfrm>
              <a:off x="6458830" y="2904984"/>
              <a:ext cx="2088000" cy="1512000"/>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9" name="図形グループ 28"/>
            <p:cNvGrpSpPr/>
            <p:nvPr/>
          </p:nvGrpSpPr>
          <p:grpSpPr>
            <a:xfrm>
              <a:off x="6309211" y="5607514"/>
              <a:ext cx="296586" cy="293005"/>
              <a:chOff x="4232441" y="3995693"/>
              <a:chExt cx="296586" cy="293005"/>
            </a:xfrm>
          </p:grpSpPr>
          <p:sp>
            <p:nvSpPr>
              <p:cNvPr id="30" name="円/楕円 29"/>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30"/>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図形グループ 31"/>
            <p:cNvGrpSpPr/>
            <p:nvPr/>
          </p:nvGrpSpPr>
          <p:grpSpPr>
            <a:xfrm>
              <a:off x="6305337" y="2755818"/>
              <a:ext cx="296586" cy="293005"/>
              <a:chOff x="3546641" y="3995693"/>
              <a:chExt cx="296586" cy="293005"/>
            </a:xfrm>
          </p:grpSpPr>
          <p:sp>
            <p:nvSpPr>
              <p:cNvPr id="33" name="円/楕円 32"/>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 name="グループ化 2" descr="「服薬指導方法の確認」画面で「希望する」をタップしている画像">
            <a:extLst>
              <a:ext uri="{FF2B5EF4-FFF2-40B4-BE49-F238E27FC236}">
                <a16:creationId xmlns:a16="http://schemas.microsoft.com/office/drawing/2014/main" id="{E320973A-8231-49DB-80AD-B27FC37A760E}"/>
              </a:ext>
            </a:extLst>
          </p:cNvPr>
          <p:cNvGrpSpPr/>
          <p:nvPr/>
        </p:nvGrpSpPr>
        <p:grpSpPr>
          <a:xfrm>
            <a:off x="3354616" y="1990660"/>
            <a:ext cx="2242319" cy="4140000"/>
            <a:chOff x="3354616" y="1990660"/>
            <a:chExt cx="2242319" cy="4140000"/>
          </a:xfrm>
        </p:grpSpPr>
        <p:pic>
          <p:nvPicPr>
            <p:cNvPr id="2" name="図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0612" y="1990660"/>
              <a:ext cx="2096323" cy="4140000"/>
            </a:xfrm>
            <a:prstGeom prst="rect">
              <a:avLst/>
            </a:prstGeom>
            <a:ln w="9525">
              <a:solidFill>
                <a:schemeClr val="tx1">
                  <a:lumMod val="50000"/>
                  <a:lumOff val="50000"/>
                </a:schemeClr>
              </a:solidFill>
            </a:ln>
          </p:spPr>
        </p:pic>
        <p:sp>
          <p:nvSpPr>
            <p:cNvPr id="43" name="正方形/長方形 42"/>
            <p:cNvSpPr/>
            <p:nvPr/>
          </p:nvSpPr>
          <p:spPr>
            <a:xfrm>
              <a:off x="3508793" y="5463570"/>
              <a:ext cx="2088000" cy="415117"/>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5" name="図形グループ 34"/>
            <p:cNvGrpSpPr/>
            <p:nvPr/>
          </p:nvGrpSpPr>
          <p:grpSpPr>
            <a:xfrm>
              <a:off x="3354616" y="5313249"/>
              <a:ext cx="296587" cy="293005"/>
              <a:chOff x="2897417" y="3995693"/>
              <a:chExt cx="296587" cy="293005"/>
            </a:xfrm>
          </p:grpSpPr>
          <p:sp>
            <p:nvSpPr>
              <p:cNvPr id="36" name="円/楕円 35"/>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sp>
        <p:nvSpPr>
          <p:cNvPr id="9" name="矢印: 右 8">
            <a:extLst>
              <a:ext uri="{FF2B5EF4-FFF2-40B4-BE49-F238E27FC236}">
                <a16:creationId xmlns:a16="http://schemas.microsoft.com/office/drawing/2014/main" id="{001F9C46-D937-9075-6A9D-D1DFA931BD8A}"/>
              </a:ext>
            </a:extLst>
          </p:cNvPr>
          <p:cNvSpPr/>
          <p:nvPr/>
        </p:nvSpPr>
        <p:spPr>
          <a:xfrm>
            <a:off x="5791200" y="3352800"/>
            <a:ext cx="514730" cy="42224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7160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2CB9D925-3301-47E2-B964-1919A91AEEB3}"/>
              </a:ext>
            </a:extLst>
          </p:cNvPr>
          <p:cNvGraphicFramePr>
            <a:graphicFrameLocks noChangeAspect="1"/>
          </p:cNvGraphicFramePr>
          <p:nvPr>
            <p:custDataLst>
              <p:tags r:id="rId2"/>
            </p:custDataLst>
            <p:extLst>
              <p:ext uri="{D42A27DB-BD31-4B8C-83A1-F6EECF244321}">
                <p14:modId xmlns:p14="http://schemas.microsoft.com/office/powerpoint/2010/main" val="1523020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スライド" r:id="rId5" imgW="353" imgH="353" progId="TCLayout.ActiveDocument.1">
                  <p:embed/>
                </p:oleObj>
              </mc:Choice>
              <mc:Fallback>
                <p:oleObj name="think-cell スライド" r:id="rId5" imgW="353" imgH="353" progId="TCLayout.ActiveDocument.1">
                  <p:embed/>
                  <p:pic>
                    <p:nvPicPr>
                      <p:cNvPr id="8" name="オブジェクト 7" hidden="1">
                        <a:extLst>
                          <a:ext uri="{FF2B5EF4-FFF2-40B4-BE49-F238E27FC236}">
                            <a16:creationId xmlns:a16="http://schemas.microsoft.com/office/drawing/2014/main" id="{2CB9D925-3301-47E2-B964-1919A91AEEB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object 6">
            <a:extLst>
              <a:ext uri="{FF2B5EF4-FFF2-40B4-BE49-F238E27FC236}">
                <a16:creationId xmlns:a16="http://schemas.microsoft.com/office/drawing/2014/main" id="{11D7FA28-D6F3-4E50-81D2-2B905C1CCA23}"/>
              </a:ext>
            </a:extLst>
          </p:cNvPr>
          <p:cNvSpPr txBox="1"/>
          <p:nvPr/>
        </p:nvSpPr>
        <p:spPr>
          <a:xfrm>
            <a:off x="596938" y="1429475"/>
            <a:ext cx="7438787" cy="287965"/>
          </a:xfrm>
          <a:prstGeom prst="rect">
            <a:avLst/>
          </a:prstGeom>
        </p:spPr>
        <p:txBody>
          <a:bodyPr vert="horz" wrap="square" lIns="0" tIns="10860" rIns="0" bIns="0" rtlCol="0">
            <a:spAutoFit/>
          </a:bodyPr>
          <a:lstStyle/>
          <a:p>
            <a:r>
              <a:rPr lang="ja-JP" altLang="en-US" sz="1800" b="1" dirty="0">
                <a:latin typeface="Meiryo" charset="-128"/>
                <a:ea typeface="Meiryo" charset="-128"/>
                <a:cs typeface="Meiryo" charset="-128"/>
              </a:rPr>
              <a:t>問診票等を入力します</a:t>
            </a:r>
          </a:p>
        </p:txBody>
      </p:sp>
      <p:sp>
        <p:nvSpPr>
          <p:cNvPr id="10" name="object 17">
            <a:extLst>
              <a:ext uri="{FF2B5EF4-FFF2-40B4-BE49-F238E27FC236}">
                <a16:creationId xmlns:a16="http://schemas.microsoft.com/office/drawing/2014/main" id="{3AC6DD0A-444F-47CC-9694-104CCE05C736}"/>
              </a:ext>
            </a:extLst>
          </p:cNvPr>
          <p:cNvSpPr txBox="1"/>
          <p:nvPr/>
        </p:nvSpPr>
        <p:spPr>
          <a:xfrm>
            <a:off x="7170715" y="1889147"/>
            <a:ext cx="1439885" cy="319959"/>
          </a:xfrm>
          <a:prstGeom prst="rect">
            <a:avLst/>
          </a:prstGeom>
        </p:spPr>
        <p:txBody>
          <a:bodyPr vert="horz" wrap="square" lIns="0" tIns="12065" rIns="0" bIns="0" rtlCol="0">
            <a:spAutoFit/>
          </a:bodyPr>
          <a:lstStyle/>
          <a:p>
            <a:pPr marL="12700">
              <a:spcBef>
                <a:spcPts val="95"/>
              </a:spcBef>
              <a:tabLst>
                <a:tab pos="352425" algn="l"/>
              </a:tabLst>
            </a:pPr>
            <a:r>
              <a:rPr lang="ja-JP" altLang="en-US" sz="2000" b="1" spc="5" dirty="0">
                <a:solidFill>
                  <a:srgbClr val="009650"/>
                </a:solidFill>
                <a:latin typeface="Meiryo" charset="-128"/>
                <a:ea typeface="Meiryo" charset="-128"/>
                <a:cs typeface="Meiryo" charset="-128"/>
              </a:rPr>
              <a:t>❹</a:t>
            </a:r>
            <a:r>
              <a:rPr kumimoji="1" lang="ja-JP" altLang="en-US" sz="1600" b="1" i="0" u="none" strike="noStrike" kern="1200" cap="none" spc="0" normalizeH="0" baseline="0" noProof="0" dirty="0">
                <a:ln>
                  <a:noFill/>
                </a:ln>
                <a:effectLst/>
                <a:uLnTx/>
                <a:uFillTx/>
                <a:latin typeface="Meiryo" charset="-128"/>
                <a:ea typeface="Meiryo" charset="-128"/>
                <a:cs typeface="Meiryo" charset="-128"/>
              </a:rPr>
              <a:t>予約完了</a:t>
            </a:r>
            <a:endParaRPr sz="1600" b="1" dirty="0">
              <a:latin typeface="Meiryo" charset="-128"/>
              <a:ea typeface="Meiryo" charset="-128"/>
              <a:cs typeface="Meiryo" charset="-128"/>
            </a:endParaRPr>
          </a:p>
        </p:txBody>
      </p:sp>
      <p:sp>
        <p:nvSpPr>
          <p:cNvPr id="41" name="円/楕円 40"/>
          <p:cNvSpPr>
            <a:spLocks noChangeAspect="1"/>
          </p:cNvSpPr>
          <p:nvPr/>
        </p:nvSpPr>
        <p:spPr>
          <a:xfrm>
            <a:off x="2645260" y="5220353"/>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8" name="図 37" descr="「必須情報の登録」画面で本人情報、支払い方法、保険証情報の右側に「登録する」ボタンが表示されている画像">
            <a:extLst>
              <a:ext uri="{FF2B5EF4-FFF2-40B4-BE49-F238E27FC236}">
                <a16:creationId xmlns:a16="http://schemas.microsoft.com/office/drawing/2014/main" id="{F1D3FBC2-B5D4-CE41-9868-9B80FD32B4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381" y="2884428"/>
            <a:ext cx="1440000" cy="2845217"/>
          </a:xfrm>
          <a:prstGeom prst="rect">
            <a:avLst/>
          </a:prstGeom>
          <a:ln w="9525">
            <a:solidFill>
              <a:schemeClr val="tx1">
                <a:lumMod val="50000"/>
                <a:lumOff val="50000"/>
              </a:schemeClr>
            </a:solidFill>
          </a:ln>
        </p:spPr>
      </p:pic>
      <p:pic>
        <p:nvPicPr>
          <p:cNvPr id="63" name="図 62" descr="「事前問診」画面の画像">
            <a:extLst>
              <a:ext uri="{FF2B5EF4-FFF2-40B4-BE49-F238E27FC236}">
                <a16:creationId xmlns:a16="http://schemas.microsoft.com/office/drawing/2014/main" id="{FD7FEEA4-8A6F-1246-9A13-C8AAC844771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445"/>
          <a:stretch/>
        </p:blipFill>
        <p:spPr>
          <a:xfrm>
            <a:off x="2849099" y="2895758"/>
            <a:ext cx="1440000" cy="2447446"/>
          </a:xfrm>
          <a:prstGeom prst="rect">
            <a:avLst/>
          </a:prstGeom>
          <a:ln w="9525">
            <a:solidFill>
              <a:schemeClr val="tx1">
                <a:lumMod val="50000"/>
                <a:lumOff val="50000"/>
              </a:schemeClr>
            </a:solidFill>
          </a:ln>
        </p:spPr>
      </p:pic>
      <p:pic>
        <p:nvPicPr>
          <p:cNvPr id="64" name="図 63" descr="「必須情報の登録」画面で保険証情報の右側に「更新する」ボタンとその下側に保険証最終更新日が表示されている画像">
            <a:extLst>
              <a:ext uri="{FF2B5EF4-FFF2-40B4-BE49-F238E27FC236}">
                <a16:creationId xmlns:a16="http://schemas.microsoft.com/office/drawing/2014/main" id="{395B9852-FC23-D74E-B348-CCAE63F65CD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30903"/>
          <a:stretch/>
        </p:blipFill>
        <p:spPr>
          <a:xfrm>
            <a:off x="889692" y="4531204"/>
            <a:ext cx="1440000" cy="1769786"/>
          </a:xfrm>
          <a:prstGeom prst="rect">
            <a:avLst/>
          </a:prstGeom>
          <a:ln w="9525">
            <a:solidFill>
              <a:schemeClr val="tx1">
                <a:lumMod val="50000"/>
                <a:lumOff val="50000"/>
              </a:schemeClr>
            </a:solidFill>
          </a:ln>
        </p:spPr>
      </p:pic>
      <p:sp>
        <p:nvSpPr>
          <p:cNvPr id="42"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sp>
        <p:nvSpPr>
          <p:cNvPr id="43"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オンライン診療・服薬指導アプリ</a:t>
            </a:r>
            <a:r>
              <a:rPr lang="en-US" altLang="ja-JP" sz="1800" dirty="0"/>
              <a:t>CLINICS</a:t>
            </a:r>
            <a:br>
              <a:rPr lang="en-US" altLang="ja-JP" sz="1800" dirty="0"/>
            </a:br>
            <a:r>
              <a:rPr lang="en-US" altLang="ja-JP" sz="3200" dirty="0">
                <a:latin typeface="Meiryo"/>
                <a:ea typeface="Meiryo"/>
                <a:cs typeface="Meiryo"/>
                <a:sym typeface="Meiryo"/>
              </a:rPr>
              <a:t>【9</a:t>
            </a:r>
            <a:r>
              <a:rPr lang="en-US" altLang="ja-JP" sz="3200" spc="-1000" dirty="0">
                <a:latin typeface="Meiryo"/>
                <a:ea typeface="Meiryo"/>
                <a:cs typeface="Meiryo"/>
                <a:sym typeface="Meiryo"/>
              </a:rPr>
              <a:t>】</a:t>
            </a:r>
            <a:r>
              <a:rPr lang="ja-JP" altLang="en-US" sz="3200" dirty="0">
                <a:latin typeface="AoyagiKouzanFontT"/>
                <a:cs typeface="AoyagiKouzanFontT"/>
              </a:rPr>
              <a:t>問診票等の入力</a:t>
            </a:r>
            <a:endParaRPr kumimoji="0" lang="ja-JP" altLang="en-US" sz="3200" kern="0" dirty="0"/>
          </a:p>
        </p:txBody>
      </p:sp>
      <p:grpSp>
        <p:nvGrpSpPr>
          <p:cNvPr id="68" name="図形グループ 67"/>
          <p:cNvGrpSpPr/>
          <p:nvPr/>
        </p:nvGrpSpPr>
        <p:grpSpPr>
          <a:xfrm>
            <a:off x="685800" y="2731870"/>
            <a:ext cx="296587" cy="293005"/>
            <a:chOff x="2897417" y="3995693"/>
            <a:chExt cx="296587" cy="293005"/>
          </a:xfrm>
        </p:grpSpPr>
        <p:sp>
          <p:nvSpPr>
            <p:cNvPr id="69" name="円/楕円 68"/>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pic>
        <p:nvPicPr>
          <p:cNvPr id="2" name="図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71817" y="2886041"/>
            <a:ext cx="1440848" cy="2854800"/>
          </a:xfrm>
          <a:prstGeom prst="rect">
            <a:avLst/>
          </a:prstGeom>
          <a:ln w="9525">
            <a:solidFill>
              <a:schemeClr val="tx1">
                <a:lumMod val="50000"/>
                <a:lumOff val="50000"/>
              </a:schemeClr>
            </a:solidFill>
          </a:ln>
        </p:spPr>
      </p:pic>
      <p:sp>
        <p:nvSpPr>
          <p:cNvPr id="19" name="正方形/長方形 18">
            <a:extLst>
              <a:ext uri="{FF2B5EF4-FFF2-40B4-BE49-F238E27FC236}">
                <a16:creationId xmlns:a16="http://schemas.microsoft.com/office/drawing/2014/main" id="{C29B8171-302E-4374-BBA5-4FB9C6E50126}"/>
              </a:ext>
            </a:extLst>
          </p:cNvPr>
          <p:cNvSpPr/>
          <p:nvPr/>
        </p:nvSpPr>
        <p:spPr>
          <a:xfrm>
            <a:off x="4953000" y="5498154"/>
            <a:ext cx="1440000" cy="252000"/>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0" name="図形グループ 59"/>
          <p:cNvGrpSpPr/>
          <p:nvPr/>
        </p:nvGrpSpPr>
        <p:grpSpPr>
          <a:xfrm>
            <a:off x="4808814" y="5269595"/>
            <a:ext cx="296586" cy="293005"/>
            <a:chOff x="4232441" y="3995693"/>
            <a:chExt cx="296586" cy="293005"/>
          </a:xfrm>
        </p:grpSpPr>
        <p:sp>
          <p:nvSpPr>
            <p:cNvPr id="61" name="円/楕円 60"/>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61"/>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 name="図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95383" y="2886041"/>
            <a:ext cx="1439885" cy="2854800"/>
          </a:xfrm>
          <a:prstGeom prst="rect">
            <a:avLst/>
          </a:prstGeom>
          <a:ln w="9525">
            <a:solidFill>
              <a:schemeClr val="tx1">
                <a:lumMod val="50000"/>
                <a:lumOff val="50000"/>
              </a:schemeClr>
            </a:solidFill>
          </a:ln>
        </p:spPr>
      </p:pic>
      <p:sp>
        <p:nvSpPr>
          <p:cNvPr id="18" name="テキスト ボックス 17">
            <a:extLst>
              <a:ext uri="{FF2B5EF4-FFF2-40B4-BE49-F238E27FC236}">
                <a16:creationId xmlns:a16="http://schemas.microsoft.com/office/drawing/2014/main" id="{204A7A32-9A8A-0013-1227-2E4E5C2CD1C6}"/>
              </a:ext>
            </a:extLst>
          </p:cNvPr>
          <p:cNvSpPr txBox="1"/>
          <p:nvPr/>
        </p:nvSpPr>
        <p:spPr>
          <a:xfrm>
            <a:off x="232058" y="1841834"/>
            <a:ext cx="3166864" cy="856645"/>
          </a:xfrm>
          <a:prstGeom prst="rect">
            <a:avLst/>
          </a:prstGeom>
          <a:noFill/>
        </p:spPr>
        <p:txBody>
          <a:bodyPr wrap="square">
            <a:spAutoFit/>
          </a:bodyPr>
          <a:lstStyle/>
          <a:p>
            <a:pPr marL="12700">
              <a:spcBef>
                <a:spcPts val="95"/>
              </a:spcBef>
              <a:tabLst>
                <a:tab pos="352425" algn="l"/>
              </a:tabLst>
            </a:pPr>
            <a:r>
              <a:rPr lang="ja-JP" altLang="en-US" sz="2000" b="1" spc="-5" dirty="0">
                <a:solidFill>
                  <a:srgbClr val="009650"/>
                </a:solidFill>
                <a:latin typeface="Meiryo" charset="-128"/>
                <a:ea typeface="Meiryo" charset="-128"/>
                <a:cs typeface="Meiryo" charset="-128"/>
              </a:rPr>
              <a:t>❶</a:t>
            </a:r>
            <a:r>
              <a:rPr lang="ja-JP" altLang="en-US" sz="1600" b="1" spc="-5" dirty="0">
                <a:latin typeface="Meiryo" charset="-128"/>
                <a:ea typeface="Meiryo" charset="-128"/>
                <a:cs typeface="Meiryo" charset="-128"/>
              </a:rPr>
              <a:t>必須情報の登録を行う</a:t>
            </a:r>
            <a:endParaRPr lang="en-US" altLang="ja-JP" sz="1600" b="1" spc="-5" dirty="0">
              <a:latin typeface="Meiryo" charset="-128"/>
              <a:ea typeface="Meiryo" charset="-128"/>
              <a:cs typeface="Meiryo" charset="-128"/>
            </a:endParaRPr>
          </a:p>
          <a:p>
            <a:pPr marL="12700">
              <a:spcBef>
                <a:spcPts val="95"/>
              </a:spcBef>
              <a:tabLst>
                <a:tab pos="352425" algn="l"/>
              </a:tabLst>
            </a:pPr>
            <a:r>
              <a:rPr lang="en-US" altLang="ja-JP" sz="1400" b="1" spc="-5" dirty="0">
                <a:latin typeface="Meiryo" charset="-128"/>
                <a:ea typeface="Meiryo" charset="-128"/>
                <a:cs typeface="Meiryo" charset="-128"/>
              </a:rPr>
              <a:t>※</a:t>
            </a:r>
            <a:r>
              <a:rPr lang="ja-JP" altLang="en-US" sz="1400" b="1" spc="-5" dirty="0">
                <a:latin typeface="Meiryo" charset="-128"/>
                <a:ea typeface="Meiryo" charset="-128"/>
                <a:cs typeface="Meiryo" charset="-128"/>
              </a:rPr>
              <a:t>未登録の項目が</a:t>
            </a:r>
            <a:endParaRPr lang="en-US" altLang="ja-JP" sz="1400" b="1" spc="-5" dirty="0">
              <a:latin typeface="Meiryo" charset="-128"/>
              <a:ea typeface="Meiryo" charset="-128"/>
              <a:cs typeface="Meiryo" charset="-128"/>
            </a:endParaRPr>
          </a:p>
          <a:p>
            <a:pPr marL="12700">
              <a:spcBef>
                <a:spcPts val="95"/>
              </a:spcBef>
              <a:tabLst>
                <a:tab pos="352425" algn="l"/>
              </a:tabLst>
            </a:pPr>
            <a:r>
              <a:rPr lang="ja-JP" altLang="en-US" sz="1400" b="1" spc="-5" dirty="0">
                <a:latin typeface="Meiryo" charset="-128"/>
                <a:ea typeface="Meiryo" charset="-128"/>
                <a:cs typeface="Meiryo" charset="-128"/>
              </a:rPr>
              <a:t>　ある場合のみ表示されます</a:t>
            </a:r>
            <a:endParaRPr lang="en-US" altLang="ja-JP" sz="1400" b="1" spc="-5" dirty="0">
              <a:latin typeface="Meiryo" charset="-128"/>
              <a:ea typeface="Meiryo" charset="-128"/>
              <a:cs typeface="Meiryo" charset="-128"/>
            </a:endParaRPr>
          </a:p>
        </p:txBody>
      </p:sp>
      <p:sp>
        <p:nvSpPr>
          <p:cNvPr id="21" name="テキスト ボックス 20">
            <a:extLst>
              <a:ext uri="{FF2B5EF4-FFF2-40B4-BE49-F238E27FC236}">
                <a16:creationId xmlns:a16="http://schemas.microsoft.com/office/drawing/2014/main" id="{02C725EF-1650-E2D8-3FB7-7A091BA472A6}"/>
              </a:ext>
            </a:extLst>
          </p:cNvPr>
          <p:cNvSpPr txBox="1"/>
          <p:nvPr/>
        </p:nvSpPr>
        <p:spPr>
          <a:xfrm>
            <a:off x="2559803" y="1847657"/>
            <a:ext cx="2012197" cy="918200"/>
          </a:xfrm>
          <a:prstGeom prst="rect">
            <a:avLst/>
          </a:prstGeom>
          <a:noFill/>
        </p:spPr>
        <p:txBody>
          <a:bodyPr wrap="square">
            <a:spAutoFit/>
          </a:bodyPr>
          <a:lstStyle/>
          <a:p>
            <a:pPr marL="12700">
              <a:spcBef>
                <a:spcPts val="95"/>
              </a:spcBef>
              <a:tabLst>
                <a:tab pos="352425" algn="l"/>
              </a:tabLst>
            </a:pPr>
            <a:r>
              <a:rPr lang="ja-JP" altLang="en-US" sz="2000" b="1" spc="5" dirty="0">
                <a:solidFill>
                  <a:srgbClr val="009650"/>
                </a:solidFill>
                <a:latin typeface="Meiryo" charset="-128"/>
                <a:ea typeface="Meiryo" charset="-128"/>
                <a:cs typeface="Meiryo" charset="-128"/>
              </a:rPr>
              <a:t>❷</a:t>
            </a:r>
            <a:r>
              <a:rPr lang="ja-JP" altLang="en-US" sz="1600" b="1" spc="5" dirty="0">
                <a:latin typeface="Meiryo" charset="-128"/>
                <a:ea typeface="Meiryo" charset="-128"/>
                <a:cs typeface="Meiryo" charset="-128"/>
              </a:rPr>
              <a:t>問診票が</a:t>
            </a:r>
            <a:endParaRPr lang="en-US" altLang="ja-JP" sz="1600" b="1" spc="5" dirty="0">
              <a:latin typeface="Meiryo" charset="-128"/>
              <a:ea typeface="Meiryo" charset="-128"/>
              <a:cs typeface="Meiryo" charset="-128"/>
            </a:endParaRPr>
          </a:p>
          <a:p>
            <a:pPr marL="12700">
              <a:spcBef>
                <a:spcPts val="95"/>
              </a:spcBef>
              <a:tabLst>
                <a:tab pos="352425" algn="l"/>
              </a:tabLst>
            </a:pPr>
            <a:r>
              <a:rPr lang="ja-JP" altLang="en-US" sz="1600" b="1" spc="5" dirty="0">
                <a:latin typeface="Meiryo" charset="-128"/>
                <a:ea typeface="Meiryo" charset="-128"/>
                <a:cs typeface="Meiryo" charset="-128"/>
              </a:rPr>
              <a:t>　 表示された場合</a:t>
            </a:r>
            <a:endParaRPr lang="en-US" altLang="ja-JP" sz="1600" b="1" spc="5" dirty="0">
              <a:latin typeface="Meiryo" charset="-128"/>
              <a:ea typeface="Meiryo" charset="-128"/>
              <a:cs typeface="Meiryo" charset="-128"/>
            </a:endParaRPr>
          </a:p>
          <a:p>
            <a:pPr marL="12700">
              <a:spcBef>
                <a:spcPts val="95"/>
              </a:spcBef>
              <a:tabLst>
                <a:tab pos="352425" algn="l"/>
              </a:tabLst>
            </a:pPr>
            <a:r>
              <a:rPr lang="ja-JP" altLang="en-US" sz="1600" b="1" spc="5" dirty="0">
                <a:latin typeface="Meiryo" charset="-128"/>
                <a:ea typeface="Meiryo" charset="-128"/>
                <a:cs typeface="Meiryo" charset="-128"/>
              </a:rPr>
              <a:t>　 指示に従い回答</a:t>
            </a:r>
            <a:endParaRPr lang="en-US" altLang="ja-JP" sz="1600" b="1" spc="5" dirty="0">
              <a:latin typeface="Meiryo" charset="-128"/>
              <a:ea typeface="Meiryo" charset="-128"/>
              <a:cs typeface="Meiryo" charset="-128"/>
            </a:endParaRPr>
          </a:p>
        </p:txBody>
      </p:sp>
      <p:sp>
        <p:nvSpPr>
          <p:cNvPr id="23" name="テキスト ボックス 22">
            <a:extLst>
              <a:ext uri="{FF2B5EF4-FFF2-40B4-BE49-F238E27FC236}">
                <a16:creationId xmlns:a16="http://schemas.microsoft.com/office/drawing/2014/main" id="{7739D3D6-CB27-F9C1-6FAD-0C5BC12A094C}"/>
              </a:ext>
            </a:extLst>
          </p:cNvPr>
          <p:cNvSpPr txBox="1"/>
          <p:nvPr/>
        </p:nvSpPr>
        <p:spPr>
          <a:xfrm>
            <a:off x="4716690" y="1846218"/>
            <a:ext cx="1838460" cy="659155"/>
          </a:xfrm>
          <a:prstGeom prst="rect">
            <a:avLst/>
          </a:prstGeom>
          <a:noFill/>
        </p:spPr>
        <p:txBody>
          <a:bodyPr wrap="square">
            <a:spAutoFit/>
          </a:bodyPr>
          <a:lstStyle/>
          <a:p>
            <a:pPr marL="12700">
              <a:spcBef>
                <a:spcPts val="95"/>
              </a:spcBef>
              <a:tabLst>
                <a:tab pos="352425" algn="l"/>
              </a:tabLst>
            </a:pPr>
            <a:r>
              <a:rPr lang="ja-JP" altLang="en-US" sz="2000" b="1" spc="5" dirty="0">
                <a:solidFill>
                  <a:srgbClr val="009650"/>
                </a:solidFill>
                <a:latin typeface="Meiryo" charset="-128"/>
                <a:ea typeface="Meiryo" charset="-128"/>
                <a:cs typeface="Meiryo" charset="-128"/>
              </a:rPr>
              <a:t>❸</a:t>
            </a:r>
            <a:r>
              <a:rPr lang="en-US" altLang="ja-JP" sz="1600" b="1" spc="5" dirty="0">
                <a:latin typeface="Meiryo" charset="-128"/>
                <a:ea typeface="Meiryo" charset="-128"/>
                <a:cs typeface="Meiryo" charset="-128"/>
              </a:rPr>
              <a:t>｢</a:t>
            </a:r>
            <a:r>
              <a:rPr lang="ja-JP" altLang="en-US" sz="1600" b="1" spc="5" dirty="0">
                <a:latin typeface="Meiryo" charset="-128"/>
                <a:ea typeface="Meiryo" charset="-128"/>
                <a:cs typeface="Meiryo" charset="-128"/>
              </a:rPr>
              <a:t>診察予約を</a:t>
            </a:r>
            <a:endParaRPr lang="en-US" altLang="ja-JP" sz="1600" b="1" spc="5" dirty="0">
              <a:latin typeface="Meiryo" charset="-128"/>
              <a:ea typeface="Meiryo" charset="-128"/>
              <a:cs typeface="Meiryo" charset="-128"/>
            </a:endParaRPr>
          </a:p>
          <a:p>
            <a:pPr marL="12700">
              <a:spcBef>
                <a:spcPts val="95"/>
              </a:spcBef>
              <a:tabLst>
                <a:tab pos="352425" algn="l"/>
              </a:tabLst>
            </a:pPr>
            <a:r>
              <a:rPr lang="en-US" altLang="ja-JP" sz="1600" b="1" spc="5" dirty="0">
                <a:latin typeface="Meiryo" charset="-128"/>
                <a:ea typeface="Meiryo" charset="-128"/>
                <a:cs typeface="Meiryo" charset="-128"/>
              </a:rPr>
              <a:t>	</a:t>
            </a:r>
            <a:r>
              <a:rPr lang="ja-JP" altLang="en-US" sz="1600" b="1" spc="5" dirty="0">
                <a:latin typeface="Meiryo" charset="-128"/>
                <a:ea typeface="Meiryo" charset="-128"/>
                <a:cs typeface="Meiryo" charset="-128"/>
              </a:rPr>
              <a:t>確定</a:t>
            </a:r>
            <a:r>
              <a:rPr lang="en-US" altLang="ja-JP" sz="1600" b="1" spc="5" dirty="0">
                <a:latin typeface="Meiryo" charset="-128"/>
                <a:ea typeface="Meiryo" charset="-128"/>
                <a:cs typeface="Meiryo" charset="-128"/>
              </a:rPr>
              <a:t>｣</a:t>
            </a:r>
            <a:r>
              <a:rPr lang="ja-JP" altLang="en-US" sz="1600" b="1" spc="5" dirty="0">
                <a:latin typeface="Meiryo" charset="-128"/>
                <a:ea typeface="Meiryo" charset="-128"/>
                <a:cs typeface="Meiryo" charset="-128"/>
              </a:rPr>
              <a:t>を押す</a:t>
            </a:r>
            <a:endParaRPr lang="en-US" altLang="ja-JP" sz="1600" b="1" spc="5" dirty="0">
              <a:latin typeface="Meiryo" charset="-128"/>
              <a:ea typeface="Meiryo" charset="-128"/>
              <a:cs typeface="Meiryo" charset="-128"/>
            </a:endParaRPr>
          </a:p>
        </p:txBody>
      </p:sp>
      <p:sp>
        <p:nvSpPr>
          <p:cNvPr id="5" name="矢印: 右 4">
            <a:extLst>
              <a:ext uri="{FF2B5EF4-FFF2-40B4-BE49-F238E27FC236}">
                <a16:creationId xmlns:a16="http://schemas.microsoft.com/office/drawing/2014/main" id="{74695653-6035-7D3E-2569-49A1777CF41D}"/>
              </a:ext>
            </a:extLst>
          </p:cNvPr>
          <p:cNvSpPr/>
          <p:nvPr/>
        </p:nvSpPr>
        <p:spPr>
          <a:xfrm>
            <a:off x="2232025" y="4152701"/>
            <a:ext cx="575742" cy="42185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右 5">
            <a:extLst>
              <a:ext uri="{FF2B5EF4-FFF2-40B4-BE49-F238E27FC236}">
                <a16:creationId xmlns:a16="http://schemas.microsoft.com/office/drawing/2014/main" id="{874FE9B4-7268-20AB-594A-9E8142A8764C}"/>
              </a:ext>
            </a:extLst>
          </p:cNvPr>
          <p:cNvSpPr/>
          <p:nvPr/>
        </p:nvSpPr>
        <p:spPr>
          <a:xfrm>
            <a:off x="4358208" y="4152701"/>
            <a:ext cx="575742" cy="42185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913B764A-8E31-57CF-875E-C5466BF4BA9C}"/>
              </a:ext>
            </a:extLst>
          </p:cNvPr>
          <p:cNvSpPr/>
          <p:nvPr/>
        </p:nvSpPr>
        <p:spPr>
          <a:xfrm>
            <a:off x="6491808" y="4150148"/>
            <a:ext cx="575742" cy="42185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BF399984-7FCC-FE55-C899-22C93BC13302}"/>
              </a:ext>
            </a:extLst>
          </p:cNvPr>
          <p:cNvSpPr/>
          <p:nvPr/>
        </p:nvSpPr>
        <p:spPr>
          <a:xfrm>
            <a:off x="2849099" y="3139900"/>
            <a:ext cx="1440000" cy="1584499"/>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5" name="図形グループ 64"/>
          <p:cNvGrpSpPr/>
          <p:nvPr/>
        </p:nvGrpSpPr>
        <p:grpSpPr>
          <a:xfrm>
            <a:off x="2669077" y="2942254"/>
            <a:ext cx="296586" cy="293005"/>
            <a:chOff x="3546641" y="3995693"/>
            <a:chExt cx="296586" cy="293005"/>
          </a:xfrm>
        </p:grpSpPr>
        <p:sp>
          <p:nvSpPr>
            <p:cNvPr id="66" name="円/楕円 65"/>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リーフォーム 66"/>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821855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1" name="オブジェクト 10" hidden="1">
            <a:extLst>
              <a:ext uri="{FF2B5EF4-FFF2-40B4-BE49-F238E27FC236}">
                <a16:creationId xmlns:a16="http://schemas.microsoft.com/office/drawing/2014/main" id="{F599E435-D1B6-4A92-A698-1DBDE03D89B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スライド" r:id="rId5" imgW="469" imgH="470" progId="TCLayout.ActiveDocument.1">
                  <p:embed/>
                </p:oleObj>
              </mc:Choice>
              <mc:Fallback>
                <p:oleObj name="think-cell スライド" r:id="rId5" imgW="469" imgH="470" progId="TCLayout.ActiveDocument.1">
                  <p:embed/>
                  <p:pic>
                    <p:nvPicPr>
                      <p:cNvPr id="11" name="オブジェクト 10" hidden="1">
                        <a:extLst>
                          <a:ext uri="{FF2B5EF4-FFF2-40B4-BE49-F238E27FC236}">
                            <a16:creationId xmlns:a16="http://schemas.microsoft.com/office/drawing/2014/main" id="{F599E435-D1B6-4A92-A698-1DBDE03D89B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4" name="Title 1">
            <a:extLst>
              <a:ext uri="{FF2B5EF4-FFF2-40B4-BE49-F238E27FC236}">
                <a16:creationId xmlns:a16="http://schemas.microsoft.com/office/drawing/2014/main" id="{09D454F7-5CCB-4D87-9B2C-DD403FC46167}"/>
              </a:ext>
            </a:extLst>
          </p:cNvPr>
          <p:cNvSpPr txBox="1">
            <a:spLocks/>
          </p:cNvSpPr>
          <p:nvPr/>
        </p:nvSpPr>
        <p:spPr>
          <a:xfrm>
            <a:off x="498567" y="572590"/>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2-B</a:t>
            </a:r>
            <a:endParaRPr lang="en-US" sz="3600" spc="-300" dirty="0"/>
          </a:p>
        </p:txBody>
      </p:sp>
      <p:sp>
        <p:nvSpPr>
          <p:cNvPr id="35" name="タイトル 9">
            <a:extLst>
              <a:ext uri="{FF2B5EF4-FFF2-40B4-BE49-F238E27FC236}">
                <a16:creationId xmlns:a16="http://schemas.microsoft.com/office/drawing/2014/main" id="{90554312-C88A-4EFB-BC96-DA40DB4A5902}"/>
              </a:ext>
            </a:extLst>
          </p:cNvPr>
          <p:cNvSpPr txBox="1">
            <a:spLocks/>
          </p:cNvSpPr>
          <p:nvPr/>
        </p:nvSpPr>
        <p:spPr>
          <a:xfrm>
            <a:off x="1858589" y="130626"/>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p>
          <a:p>
            <a:pPr>
              <a:tabLst>
                <a:tab pos="217488" algn="l"/>
              </a:tabLst>
            </a:pPr>
            <a:r>
              <a:rPr kumimoji="0" lang="ja-JP" altLang="en-US" sz="3200" kern="0" dirty="0"/>
              <a:t>ヤフーマップで医療機関をさがす</a:t>
            </a:r>
          </a:p>
        </p:txBody>
      </p:sp>
      <p:sp>
        <p:nvSpPr>
          <p:cNvPr id="22" name="テキスト ボックス 21">
            <a:extLst>
              <a:ext uri="{FF2B5EF4-FFF2-40B4-BE49-F238E27FC236}">
                <a16:creationId xmlns:a16="http://schemas.microsoft.com/office/drawing/2014/main" id="{18125C95-5999-FE75-DEE0-781B3FFC25B0}"/>
              </a:ext>
            </a:extLst>
          </p:cNvPr>
          <p:cNvSpPr txBox="1"/>
          <p:nvPr/>
        </p:nvSpPr>
        <p:spPr>
          <a:xfrm>
            <a:off x="685800" y="1676400"/>
            <a:ext cx="4256978" cy="3867725"/>
          </a:xfrm>
          <a:prstGeom prst="rect">
            <a:avLst/>
          </a:prstGeom>
          <a:noFill/>
        </p:spPr>
        <p:txBody>
          <a:bodyPr wrap="square">
            <a:spAutoFit/>
          </a:bodyPr>
          <a:lstStyle/>
          <a:p>
            <a:pPr marL="9525" marR="4344">
              <a:lnSpc>
                <a:spcPct val="150000"/>
              </a:lnSpc>
              <a:spcBef>
                <a:spcPts val="85"/>
              </a:spcBef>
              <a:tabLst>
                <a:tab pos="352425" algn="l"/>
              </a:tabLst>
            </a:pPr>
            <a:r>
              <a:rPr lang="ja-JP" altLang="en-US" sz="1800" b="1" spc="5" dirty="0">
                <a:latin typeface="Meiryo" charset="-128"/>
                <a:ea typeface="Meiryo" charset="-128"/>
                <a:cs typeface="Meiryo" charset="-128"/>
              </a:rPr>
              <a:t>住所</a:t>
            </a:r>
            <a:endParaRPr lang="en-US" altLang="ja-JP" sz="1800" b="1" spc="5" dirty="0">
              <a:latin typeface="Meiryo" charset="-128"/>
              <a:ea typeface="Meiryo" charset="-128"/>
              <a:cs typeface="Meiryo" charset="-128"/>
            </a:endParaRPr>
          </a:p>
          <a:p>
            <a:pPr marL="9525" marR="4344">
              <a:lnSpc>
                <a:spcPct val="150000"/>
              </a:lnSpc>
              <a:spcBef>
                <a:spcPts val="85"/>
              </a:spcBef>
              <a:tabLst>
                <a:tab pos="352425" algn="l"/>
              </a:tabLst>
            </a:pPr>
            <a:r>
              <a:rPr lang="ja-JP" altLang="en-US" sz="1800" b="1" spc="5" dirty="0">
                <a:latin typeface="Meiryo" charset="-128"/>
                <a:ea typeface="Meiryo" charset="-128"/>
                <a:cs typeface="Meiryo" charset="-128"/>
              </a:rPr>
              <a:t>診療時間</a:t>
            </a:r>
            <a:endParaRPr lang="en-US" altLang="ja-JP" sz="1800" b="1" spc="5" dirty="0">
              <a:latin typeface="Meiryo" charset="-128"/>
              <a:ea typeface="Meiryo" charset="-128"/>
              <a:cs typeface="Meiryo" charset="-128"/>
            </a:endParaRPr>
          </a:p>
          <a:p>
            <a:pPr marL="9525" marR="4344">
              <a:lnSpc>
                <a:spcPct val="150000"/>
              </a:lnSpc>
              <a:spcBef>
                <a:spcPts val="85"/>
              </a:spcBef>
              <a:tabLst>
                <a:tab pos="352425" algn="l"/>
              </a:tabLst>
            </a:pPr>
            <a:r>
              <a:rPr lang="ja-JP" altLang="en-US" sz="1800" b="1" spc="5" dirty="0">
                <a:latin typeface="Meiryo" charset="-128"/>
                <a:ea typeface="Meiryo" charset="-128"/>
                <a:cs typeface="Meiryo" charset="-128"/>
              </a:rPr>
              <a:t>電話番号</a:t>
            </a:r>
            <a:endParaRPr lang="en-US" altLang="ja-JP" sz="1800" b="1" spc="5" dirty="0">
              <a:latin typeface="Meiryo" charset="-128"/>
              <a:ea typeface="Meiryo" charset="-128"/>
              <a:cs typeface="Meiryo" charset="-128"/>
            </a:endParaRPr>
          </a:p>
          <a:p>
            <a:pPr marL="9525" marR="4344">
              <a:lnSpc>
                <a:spcPct val="150000"/>
              </a:lnSpc>
              <a:spcBef>
                <a:spcPts val="85"/>
              </a:spcBef>
              <a:tabLst>
                <a:tab pos="352425" algn="l"/>
              </a:tabLst>
            </a:pPr>
            <a:r>
              <a:rPr lang="ja-JP" altLang="en-US" sz="1800" b="1" spc="5" dirty="0">
                <a:latin typeface="Meiryo" charset="-128"/>
                <a:ea typeface="Meiryo" charset="-128"/>
                <a:cs typeface="Meiryo" charset="-128"/>
              </a:rPr>
              <a:t>利用可能な決済方法</a:t>
            </a:r>
            <a:endParaRPr lang="en-US" altLang="ja-JP" sz="1800" b="1" spc="5" dirty="0">
              <a:latin typeface="Meiryo" charset="-128"/>
              <a:ea typeface="Meiryo" charset="-128"/>
              <a:cs typeface="Meiryo" charset="-128"/>
            </a:endParaRPr>
          </a:p>
          <a:p>
            <a:pPr marL="9525" marR="4344">
              <a:lnSpc>
                <a:spcPct val="150000"/>
              </a:lnSpc>
              <a:spcBef>
                <a:spcPts val="85"/>
              </a:spcBef>
              <a:tabLst>
                <a:tab pos="352425" algn="l"/>
              </a:tabLst>
            </a:pPr>
            <a:r>
              <a:rPr lang="ja-JP" altLang="en-US" sz="1800" b="1" spc="5" dirty="0">
                <a:latin typeface="Meiryo" charset="-128"/>
                <a:ea typeface="Meiryo" charset="-128"/>
                <a:cs typeface="Meiryo" charset="-128"/>
              </a:rPr>
              <a:t>駐車場の有無</a:t>
            </a:r>
            <a:r>
              <a:rPr lang="en-US" altLang="ja-JP" sz="1800" b="1" spc="5" dirty="0">
                <a:latin typeface="Meiryo" charset="-128"/>
                <a:ea typeface="Meiryo" charset="-128"/>
                <a:cs typeface="Meiryo" charset="-128"/>
              </a:rPr>
              <a:t>/</a:t>
            </a:r>
            <a:r>
              <a:rPr lang="ja-JP" altLang="en-US" sz="1800" b="1" spc="5" dirty="0">
                <a:latin typeface="Meiryo" charset="-128"/>
                <a:ea typeface="Meiryo" charset="-128"/>
                <a:cs typeface="Meiryo" charset="-128"/>
              </a:rPr>
              <a:t>オンライン診療対応有無</a:t>
            </a:r>
            <a:endParaRPr lang="en-US" altLang="ja-JP" sz="1800" b="1" spc="5" dirty="0">
              <a:latin typeface="Meiryo" charset="-128"/>
              <a:ea typeface="Meiryo" charset="-128"/>
              <a:cs typeface="Meiryo" charset="-128"/>
            </a:endParaRPr>
          </a:p>
          <a:p>
            <a:pPr marL="9525" marR="4344">
              <a:lnSpc>
                <a:spcPct val="150000"/>
              </a:lnSpc>
              <a:spcBef>
                <a:spcPts val="85"/>
              </a:spcBef>
              <a:tabLst>
                <a:tab pos="352425" algn="l"/>
              </a:tabLst>
            </a:pPr>
            <a:r>
              <a:rPr lang="ja-JP" altLang="en-US" sz="1800" b="1" spc="5" dirty="0">
                <a:latin typeface="Meiryo" charset="-128"/>
                <a:ea typeface="Meiryo" charset="-128"/>
                <a:cs typeface="Meiryo" charset="-128"/>
              </a:rPr>
              <a:t>公式サイト</a:t>
            </a:r>
            <a:endParaRPr lang="en-US" altLang="ja-JP" sz="1800" b="1" spc="5" dirty="0">
              <a:latin typeface="Meiryo" charset="-128"/>
              <a:ea typeface="Meiryo" charset="-128"/>
              <a:cs typeface="Meiryo" charset="-128"/>
            </a:endParaRPr>
          </a:p>
          <a:p>
            <a:pPr marL="9525" marR="4344">
              <a:lnSpc>
                <a:spcPct val="150000"/>
              </a:lnSpc>
              <a:spcBef>
                <a:spcPts val="85"/>
              </a:spcBef>
              <a:tabLst>
                <a:tab pos="352425" algn="l"/>
              </a:tabLst>
            </a:pPr>
            <a:r>
              <a:rPr lang="ja-JP" altLang="en-US" sz="1800" b="1" spc="5" dirty="0">
                <a:latin typeface="Meiryo" charset="-128"/>
                <a:ea typeface="Meiryo" charset="-128"/>
                <a:cs typeface="Meiryo" charset="-128"/>
              </a:rPr>
              <a:t>診療情報</a:t>
            </a:r>
            <a:endParaRPr lang="en-US" altLang="ja-JP" sz="1800" b="1" spc="5" dirty="0">
              <a:latin typeface="Meiryo" charset="-128"/>
              <a:ea typeface="Meiryo" charset="-128"/>
              <a:cs typeface="Meiryo" charset="-128"/>
            </a:endParaRPr>
          </a:p>
          <a:p>
            <a:pPr marL="9525" marR="4344">
              <a:spcBef>
                <a:spcPts val="85"/>
              </a:spcBef>
              <a:tabLst>
                <a:tab pos="352425" algn="l"/>
              </a:tabLst>
            </a:pPr>
            <a:r>
              <a:rPr lang="en-US" altLang="ja-JP" sz="1200" b="1" spc="5" dirty="0">
                <a:latin typeface="Meiryo" charset="-128"/>
                <a:ea typeface="Meiryo" charset="-128"/>
                <a:cs typeface="Meiryo" charset="-128"/>
              </a:rPr>
              <a:t>-</a:t>
            </a:r>
            <a:r>
              <a:rPr lang="ja-JP" altLang="en-US" sz="1200" b="1" spc="5" dirty="0">
                <a:latin typeface="Meiryo" charset="-128"/>
                <a:ea typeface="Meiryo" charset="-128"/>
                <a:cs typeface="Meiryo" charset="-128"/>
              </a:rPr>
              <a:t>診療科</a:t>
            </a:r>
            <a:endParaRPr lang="en-US" altLang="ja-JP" sz="1200" b="1" spc="5" dirty="0">
              <a:latin typeface="Meiryo" charset="-128"/>
              <a:ea typeface="Meiryo" charset="-128"/>
              <a:cs typeface="Meiryo" charset="-128"/>
            </a:endParaRPr>
          </a:p>
          <a:p>
            <a:pPr marL="9525" marR="4344">
              <a:spcBef>
                <a:spcPts val="85"/>
              </a:spcBef>
              <a:tabLst>
                <a:tab pos="352425" algn="l"/>
              </a:tabLst>
            </a:pPr>
            <a:r>
              <a:rPr lang="en-US" altLang="ja-JP" sz="1200" b="1" spc="5" dirty="0">
                <a:latin typeface="Meiryo" charset="-128"/>
                <a:ea typeface="Meiryo" charset="-128"/>
                <a:cs typeface="Meiryo" charset="-128"/>
              </a:rPr>
              <a:t>-</a:t>
            </a:r>
            <a:r>
              <a:rPr lang="ja-JP" altLang="en-US" sz="1200" b="1" spc="5" dirty="0">
                <a:latin typeface="Meiryo" charset="-128"/>
                <a:ea typeface="Meiryo" charset="-128"/>
                <a:cs typeface="Meiryo" charset="-128"/>
              </a:rPr>
              <a:t>オンライン診察対応診療科</a:t>
            </a:r>
            <a:endParaRPr lang="en-US" altLang="ja-JP" sz="1200" b="1" spc="5" dirty="0">
              <a:latin typeface="Meiryo" charset="-128"/>
              <a:ea typeface="Meiryo" charset="-128"/>
              <a:cs typeface="Meiryo" charset="-128"/>
            </a:endParaRPr>
          </a:p>
          <a:p>
            <a:pPr marL="9525" marR="4344">
              <a:spcBef>
                <a:spcPts val="85"/>
              </a:spcBef>
              <a:tabLst>
                <a:tab pos="352425" algn="l"/>
              </a:tabLst>
            </a:pPr>
            <a:r>
              <a:rPr lang="en-US" altLang="ja-JP" sz="1200" b="1" spc="5" dirty="0">
                <a:latin typeface="Meiryo" charset="-128"/>
                <a:ea typeface="Meiryo" charset="-128"/>
                <a:cs typeface="Meiryo" charset="-128"/>
              </a:rPr>
              <a:t>-</a:t>
            </a:r>
            <a:r>
              <a:rPr lang="ja-JP" altLang="en-US" sz="1200" b="1" spc="5" dirty="0">
                <a:latin typeface="Meiryo" charset="-128"/>
                <a:ea typeface="Meiryo" charset="-128"/>
                <a:cs typeface="Meiryo" charset="-128"/>
              </a:rPr>
              <a:t>休診時間</a:t>
            </a:r>
            <a:endParaRPr lang="en-US" altLang="ja-JP" sz="1200" b="1" spc="5" dirty="0">
              <a:latin typeface="Meiryo" charset="-128"/>
              <a:ea typeface="Meiryo" charset="-128"/>
              <a:cs typeface="Meiryo" charset="-128"/>
            </a:endParaRPr>
          </a:p>
          <a:p>
            <a:pPr marL="9525" marR="4344">
              <a:spcBef>
                <a:spcPts val="85"/>
              </a:spcBef>
              <a:tabLst>
                <a:tab pos="352425" algn="l"/>
              </a:tabLst>
            </a:pPr>
            <a:r>
              <a:rPr lang="en-US" altLang="ja-JP" sz="1200" b="1" spc="5" dirty="0">
                <a:latin typeface="Meiryo" charset="-128"/>
                <a:ea typeface="Meiryo" charset="-128"/>
                <a:cs typeface="Meiryo" charset="-128"/>
              </a:rPr>
              <a:t>-</a:t>
            </a:r>
            <a:r>
              <a:rPr lang="ja-JP" altLang="en-US" sz="1200" b="1" spc="5" dirty="0">
                <a:latin typeface="Meiryo" charset="-128"/>
                <a:ea typeface="Meiryo" charset="-128"/>
                <a:cs typeface="Meiryo" charset="-128"/>
              </a:rPr>
              <a:t>混雑が予想される時間</a:t>
            </a:r>
            <a:endParaRPr lang="en-US" altLang="ja-JP" sz="1200" b="1" spc="5" dirty="0">
              <a:latin typeface="Meiryo" charset="-128"/>
              <a:ea typeface="Meiryo" charset="-128"/>
              <a:cs typeface="Meiryo" charset="-128"/>
            </a:endParaRPr>
          </a:p>
        </p:txBody>
      </p:sp>
      <p:sp>
        <p:nvSpPr>
          <p:cNvPr id="49" name="object 18">
            <a:extLst>
              <a:ext uri="{FF2B5EF4-FFF2-40B4-BE49-F238E27FC236}">
                <a16:creationId xmlns:a16="http://schemas.microsoft.com/office/drawing/2014/main" id="{F48A153B-AC73-A6E5-3355-1ACB04F590EF}"/>
              </a:ext>
            </a:extLst>
          </p:cNvPr>
          <p:cNvSpPr txBox="1"/>
          <p:nvPr/>
        </p:nvSpPr>
        <p:spPr>
          <a:xfrm>
            <a:off x="-1981200" y="1812641"/>
            <a:ext cx="1658914" cy="1237518"/>
          </a:xfrm>
          <a:prstGeom prst="rect">
            <a:avLst/>
          </a:prstGeom>
        </p:spPr>
        <p:txBody>
          <a:bodyPr vert="horz" wrap="square" lIns="0" tIns="12065" rIns="0" bIns="0" rtlCol="0">
            <a:spAutoFit/>
          </a:bodyPr>
          <a:lstStyle/>
          <a:p>
            <a:pPr marL="9525" marR="4344">
              <a:lnSpc>
                <a:spcPct val="108900"/>
              </a:lnSpc>
              <a:spcBef>
                <a:spcPts val="85"/>
              </a:spcBef>
              <a:tabLst>
                <a:tab pos="352425" algn="l"/>
              </a:tabLst>
            </a:pPr>
            <a:endParaRPr lang="en-US" altLang="ja-JP" sz="1400" b="1" dirty="0">
              <a:solidFill>
                <a:srgbClr val="009650"/>
              </a:solidFill>
              <a:latin typeface="Meiryo" charset="-128"/>
              <a:ea typeface="Meiryo" charset="-128"/>
              <a:cs typeface="Meiryo" charset="-128"/>
            </a:endParaRPr>
          </a:p>
          <a:p>
            <a:pPr marL="9525" marR="4344">
              <a:lnSpc>
                <a:spcPct val="108900"/>
              </a:lnSpc>
              <a:spcBef>
                <a:spcPts val="85"/>
              </a:spcBef>
              <a:tabLst>
                <a:tab pos="352425" algn="l"/>
              </a:tabLst>
            </a:pPr>
            <a:endParaRPr lang="en-US" altLang="ja-JP" sz="1400" b="1" dirty="0">
              <a:solidFill>
                <a:srgbClr val="009650"/>
              </a:solidFill>
              <a:latin typeface="Meiryo" charset="-128"/>
              <a:ea typeface="Meiryo" charset="-128"/>
              <a:cs typeface="Meiryo" charset="-128"/>
            </a:endParaRPr>
          </a:p>
          <a:p>
            <a:pPr marL="9525" marR="4344">
              <a:lnSpc>
                <a:spcPct val="108900"/>
              </a:lnSpc>
              <a:spcBef>
                <a:spcPts val="85"/>
              </a:spcBef>
              <a:tabLst>
                <a:tab pos="352425" algn="l"/>
              </a:tabLst>
            </a:pPr>
            <a:endParaRPr lang="en-US" altLang="ja-JP" sz="1400" b="1" dirty="0">
              <a:solidFill>
                <a:srgbClr val="009650"/>
              </a:solidFill>
              <a:latin typeface="Meiryo" charset="-128"/>
              <a:ea typeface="Meiryo" charset="-128"/>
              <a:cs typeface="Meiryo" charset="-128"/>
            </a:endParaRPr>
          </a:p>
          <a:p>
            <a:pPr marL="9525" marR="4344">
              <a:lnSpc>
                <a:spcPct val="108900"/>
              </a:lnSpc>
              <a:spcBef>
                <a:spcPts val="85"/>
              </a:spcBef>
              <a:tabLst>
                <a:tab pos="352425" algn="l"/>
              </a:tabLst>
            </a:pPr>
            <a:endParaRPr lang="en-US" altLang="ja-JP" sz="1400" b="1" dirty="0">
              <a:solidFill>
                <a:srgbClr val="009650"/>
              </a:solidFill>
              <a:latin typeface="Meiryo" charset="-128"/>
              <a:ea typeface="Meiryo" charset="-128"/>
              <a:cs typeface="Meiryo" charset="-128"/>
            </a:endParaRPr>
          </a:p>
          <a:p>
            <a:pPr marL="9525" marR="4344">
              <a:lnSpc>
                <a:spcPct val="108900"/>
              </a:lnSpc>
              <a:spcBef>
                <a:spcPts val="85"/>
              </a:spcBef>
              <a:tabLst>
                <a:tab pos="352425" algn="l"/>
              </a:tabLst>
            </a:pPr>
            <a:r>
              <a:rPr lang="en-US" altLang="ja-JP" sz="1400" b="1" dirty="0">
                <a:solidFill>
                  <a:srgbClr val="009650"/>
                </a:solidFill>
                <a:latin typeface="Meiryo" charset="-128"/>
                <a:ea typeface="Meiryo" charset="-128"/>
                <a:cs typeface="Meiryo" charset="-128"/>
              </a:rPr>
              <a:t>	</a:t>
            </a:r>
            <a:endParaRPr lang="ja-JP" altLang="en-US" sz="1400" b="1" dirty="0">
              <a:latin typeface="Meiryo" charset="-128"/>
              <a:ea typeface="Meiryo" charset="-128"/>
              <a:cs typeface="Meiryo" charset="-128"/>
            </a:endParaRPr>
          </a:p>
        </p:txBody>
      </p:sp>
      <p:grpSp>
        <p:nvGrpSpPr>
          <p:cNvPr id="16" name="図形グループ 45">
            <a:extLst>
              <a:ext uri="{FF2B5EF4-FFF2-40B4-BE49-F238E27FC236}">
                <a16:creationId xmlns:a16="http://schemas.microsoft.com/office/drawing/2014/main" id="{547AF99D-BFEE-4C47-FC63-62357E3FFDF9}"/>
              </a:ext>
            </a:extLst>
          </p:cNvPr>
          <p:cNvGrpSpPr/>
          <p:nvPr/>
        </p:nvGrpSpPr>
        <p:grpSpPr>
          <a:xfrm>
            <a:off x="465414" y="3459845"/>
            <a:ext cx="296586" cy="293005"/>
            <a:chOff x="5878361" y="3995693"/>
            <a:chExt cx="296586" cy="293005"/>
          </a:xfrm>
        </p:grpSpPr>
        <p:sp>
          <p:nvSpPr>
            <p:cNvPr id="17" name="円/楕円 46">
              <a:extLst>
                <a:ext uri="{FF2B5EF4-FFF2-40B4-BE49-F238E27FC236}">
                  <a16:creationId xmlns:a16="http://schemas.microsoft.com/office/drawing/2014/main" id="{ED09A7E8-CD5A-B05E-07A6-0C92AC3D3CB8}"/>
                </a:ext>
              </a:extLst>
            </p:cNvPr>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47">
              <a:extLst>
                <a:ext uri="{FF2B5EF4-FFF2-40B4-BE49-F238E27FC236}">
                  <a16:creationId xmlns:a16="http://schemas.microsoft.com/office/drawing/2014/main" id="{DCE174A3-1AEF-B957-7025-5C6B75C5E05B}"/>
                </a:ext>
              </a:extLst>
            </p:cNvPr>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図形グループ 42">
            <a:extLst>
              <a:ext uri="{FF2B5EF4-FFF2-40B4-BE49-F238E27FC236}">
                <a16:creationId xmlns:a16="http://schemas.microsoft.com/office/drawing/2014/main" id="{46BD3C68-8B3C-BC5F-CEDA-88F51DCC3748}"/>
              </a:ext>
            </a:extLst>
          </p:cNvPr>
          <p:cNvGrpSpPr/>
          <p:nvPr/>
        </p:nvGrpSpPr>
        <p:grpSpPr>
          <a:xfrm>
            <a:off x="457200" y="3886200"/>
            <a:ext cx="296586" cy="293005"/>
            <a:chOff x="6801905" y="3995693"/>
            <a:chExt cx="296586" cy="293005"/>
          </a:xfrm>
        </p:grpSpPr>
        <p:sp>
          <p:nvSpPr>
            <p:cNvPr id="53" name="円/楕円 43">
              <a:extLst>
                <a:ext uri="{FF2B5EF4-FFF2-40B4-BE49-F238E27FC236}">
                  <a16:creationId xmlns:a16="http://schemas.microsoft.com/office/drawing/2014/main" id="{0A6C3763-E09D-81C8-6746-B4DDFC23AA8E}"/>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44">
              <a:extLst>
                <a:ext uri="{FF2B5EF4-FFF2-40B4-BE49-F238E27FC236}">
                  <a16:creationId xmlns:a16="http://schemas.microsoft.com/office/drawing/2014/main" id="{0E3C93F5-A630-9B25-BE18-4C1BC1E97C27}"/>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1" name="図形グループ 43">
            <a:extLst>
              <a:ext uri="{FF2B5EF4-FFF2-40B4-BE49-F238E27FC236}">
                <a16:creationId xmlns:a16="http://schemas.microsoft.com/office/drawing/2014/main" id="{0D400385-A1B4-D13B-60A9-986EE6CF0DA0}"/>
              </a:ext>
            </a:extLst>
          </p:cNvPr>
          <p:cNvGrpSpPr/>
          <p:nvPr/>
        </p:nvGrpSpPr>
        <p:grpSpPr>
          <a:xfrm>
            <a:off x="463658" y="4334725"/>
            <a:ext cx="296586" cy="293005"/>
            <a:chOff x="7423697" y="3995693"/>
            <a:chExt cx="296586" cy="293005"/>
          </a:xfrm>
        </p:grpSpPr>
        <p:sp>
          <p:nvSpPr>
            <p:cNvPr id="62" name="円/楕円 44">
              <a:extLst>
                <a:ext uri="{FF2B5EF4-FFF2-40B4-BE49-F238E27FC236}">
                  <a16:creationId xmlns:a16="http://schemas.microsoft.com/office/drawing/2014/main" id="{D681469B-2729-BDD7-F162-DD0F9A526700}"/>
                </a:ext>
              </a:extLst>
            </p:cNvPr>
            <p:cNvSpPr/>
            <p:nvPr/>
          </p:nvSpPr>
          <p:spPr>
            <a:xfrm>
              <a:off x="742492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45">
              <a:extLst>
                <a:ext uri="{FF2B5EF4-FFF2-40B4-BE49-F238E27FC236}">
                  <a16:creationId xmlns:a16="http://schemas.microsoft.com/office/drawing/2014/main" id="{55CEEB76-7572-6207-B1E9-6F1B9D3658E8}"/>
                </a:ext>
              </a:extLst>
            </p:cNvPr>
            <p:cNvSpPr/>
            <p:nvPr/>
          </p:nvSpPr>
          <p:spPr>
            <a:xfrm>
              <a:off x="7423697" y="3995693"/>
              <a:ext cx="296586" cy="293005"/>
            </a:xfrm>
            <a:custGeom>
              <a:avLst/>
              <a:gdLst/>
              <a:ahLst/>
              <a:cxnLst/>
              <a:rect l="l" t="t" r="r" b="b"/>
              <a:pathLst>
                <a:path w="296586" h="293005">
                  <a:moveTo>
                    <a:pt x="83995" y="53718"/>
                  </a:moveTo>
                  <a:lnTo>
                    <a:pt x="83995" y="89692"/>
                  </a:lnTo>
                  <a:lnTo>
                    <a:pt x="173361" y="89692"/>
                  </a:lnTo>
                  <a:lnTo>
                    <a:pt x="90343" y="243357"/>
                  </a:lnTo>
                  <a:lnTo>
                    <a:pt x="139666" y="243357"/>
                  </a:lnTo>
                  <a:lnTo>
                    <a:pt x="219591" y="89041"/>
                  </a:lnTo>
                  <a:lnTo>
                    <a:pt x="219591" y="53718"/>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7" name="object 18">
            <a:extLst>
              <a:ext uri="{FF2B5EF4-FFF2-40B4-BE49-F238E27FC236}">
                <a16:creationId xmlns:a16="http://schemas.microsoft.com/office/drawing/2014/main" id="{3E8DA640-B074-3ED3-A69C-43D384552500}"/>
              </a:ext>
            </a:extLst>
          </p:cNvPr>
          <p:cNvSpPr txBox="1"/>
          <p:nvPr/>
        </p:nvSpPr>
        <p:spPr>
          <a:xfrm>
            <a:off x="509545" y="6149298"/>
            <a:ext cx="5334000" cy="206933"/>
          </a:xfrm>
          <a:prstGeom prst="rect">
            <a:avLst/>
          </a:prstGeom>
        </p:spPr>
        <p:txBody>
          <a:bodyPr vert="horz" wrap="square" lIns="0" tIns="12065" rIns="0" bIns="0" rtlCol="0">
            <a:spAutoFit/>
          </a:bodyPr>
          <a:lstStyle/>
          <a:p>
            <a:pPr marL="9525" marR="4344" lvl="0">
              <a:spcBef>
                <a:spcPts val="85"/>
              </a:spcBef>
              <a:tabLst>
                <a:tab pos="352425" algn="l"/>
              </a:tabLst>
              <a:defRPr/>
            </a:pPr>
            <a:r>
              <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表示される情報は医療機関によって異なります</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 name="字幕 4">
            <a:extLst>
              <a:ext uri="{FF2B5EF4-FFF2-40B4-BE49-F238E27FC236}">
                <a16:creationId xmlns:a16="http://schemas.microsoft.com/office/drawing/2014/main" id="{882598AC-2732-15D3-0E34-AAE8E112FD4C}"/>
              </a:ext>
            </a:extLst>
          </p:cNvPr>
          <p:cNvSpPr txBox="1">
            <a:spLocks/>
          </p:cNvSpPr>
          <p:nvPr/>
        </p:nvSpPr>
        <p:spPr>
          <a:xfrm>
            <a:off x="547008" y="1386028"/>
            <a:ext cx="8280000" cy="348284"/>
          </a:xfrm>
          <a:prstGeom prst="rect">
            <a:avLst/>
          </a:prstGeom>
        </p:spPr>
        <p:txBody>
          <a:bodyPr/>
          <a:lstStyle>
            <a:lvl1pPr marL="0">
              <a:defRPr>
                <a:latin typeface="+mn-lt"/>
                <a:ea typeface="+mn-ea"/>
                <a:cs typeface="+mn-cs"/>
              </a:defRPr>
            </a:lvl1pPr>
            <a:lvl2pPr marL="390958">
              <a:defRPr>
                <a:latin typeface="+mn-lt"/>
                <a:ea typeface="+mn-ea"/>
                <a:cs typeface="+mn-cs"/>
              </a:defRPr>
            </a:lvl2pPr>
            <a:lvl3pPr marL="781915">
              <a:defRPr>
                <a:latin typeface="+mn-lt"/>
                <a:ea typeface="+mn-ea"/>
                <a:cs typeface="+mn-cs"/>
              </a:defRPr>
            </a:lvl3pPr>
            <a:lvl4pPr marL="1172872">
              <a:defRPr>
                <a:latin typeface="+mn-lt"/>
                <a:ea typeface="+mn-ea"/>
                <a:cs typeface="+mn-cs"/>
              </a:defRPr>
            </a:lvl4pPr>
            <a:lvl5pPr marL="1563829">
              <a:defRPr>
                <a:latin typeface="+mn-lt"/>
                <a:ea typeface="+mn-ea"/>
                <a:cs typeface="+mn-cs"/>
              </a:defRPr>
            </a:lvl5pPr>
            <a:lvl6pPr marL="1954787">
              <a:defRPr>
                <a:latin typeface="+mn-lt"/>
                <a:ea typeface="+mn-ea"/>
                <a:cs typeface="+mn-cs"/>
              </a:defRPr>
            </a:lvl6pPr>
            <a:lvl7pPr marL="2345745">
              <a:defRPr>
                <a:latin typeface="+mn-lt"/>
                <a:ea typeface="+mn-ea"/>
                <a:cs typeface="+mn-cs"/>
              </a:defRPr>
            </a:lvl7pPr>
            <a:lvl8pPr marL="2736702">
              <a:defRPr>
                <a:latin typeface="+mn-lt"/>
                <a:ea typeface="+mn-ea"/>
                <a:cs typeface="+mn-cs"/>
              </a:defRPr>
            </a:lvl8pPr>
            <a:lvl9pPr marL="3127659">
              <a:defRPr>
                <a:latin typeface="+mn-lt"/>
                <a:ea typeface="+mn-ea"/>
                <a:cs typeface="+mn-cs"/>
              </a:defRPr>
            </a:lvl9pPr>
          </a:lstStyle>
          <a:p>
            <a:pPr defTabSz="914400"/>
            <a:r>
              <a:rPr kumimoji="0" lang="ja-JP" altLang="en-US" sz="1800" b="1" kern="0" dirty="0">
                <a:solidFill>
                  <a:sysClr val="windowText" lastClr="000000"/>
                </a:solidFill>
                <a:latin typeface="Meiryo" charset="-128"/>
                <a:ea typeface="Meiryo" charset="-128"/>
                <a:cs typeface="Meiryo" charset="-128"/>
              </a:rPr>
              <a:t>医療機関の個別の詳細画面の見方です。</a:t>
            </a:r>
          </a:p>
        </p:txBody>
      </p:sp>
      <p:sp>
        <p:nvSpPr>
          <p:cNvPr id="8" name="object 20">
            <a:extLst>
              <a:ext uri="{FF2B5EF4-FFF2-40B4-BE49-F238E27FC236}">
                <a16:creationId xmlns:a16="http://schemas.microsoft.com/office/drawing/2014/main" id="{4AD85F7B-9DAD-26E3-BBD8-96B7074566D7}"/>
              </a:ext>
            </a:extLst>
          </p:cNvPr>
          <p:cNvSpPr txBox="1"/>
          <p:nvPr/>
        </p:nvSpPr>
        <p:spPr>
          <a:xfrm>
            <a:off x="500200" y="5457359"/>
            <a:ext cx="4681400" cy="714841"/>
          </a:xfrm>
          <a:prstGeom prst="rect">
            <a:avLst/>
          </a:prstGeom>
        </p:spPr>
        <p:txBody>
          <a:bodyPr vert="horz" wrap="square" lIns="0" tIns="10317" rIns="0" bIns="0" rtlCol="0">
            <a:spAutoFit/>
          </a:bodyPr>
          <a:lstStyle/>
          <a:p>
            <a:pPr marL="10860" marR="4344">
              <a:lnSpc>
                <a:spcPct val="108800"/>
              </a:lnSpc>
            </a:pPr>
            <a:r>
              <a:rPr lang="ja-JP" altLang="en-US" sz="1400" b="1" dirty="0">
                <a:solidFill>
                  <a:srgbClr val="009650"/>
                </a:solidFill>
                <a:latin typeface="Meiryo" charset="-128"/>
                <a:ea typeface="Meiryo" charset="-128"/>
                <a:cs typeface="Meiryo" charset="-128"/>
              </a:rPr>
              <a:t>オンライン診療の予約方法は医療機関によって異なるので公式サイトを押して各医療機関の公式サイトで確認するか直接お問合せください</a:t>
            </a:r>
            <a:endParaRPr sz="1400" b="1" dirty="0">
              <a:solidFill>
                <a:srgbClr val="009650"/>
              </a:solidFill>
              <a:latin typeface="Meiryo" charset="-128"/>
              <a:ea typeface="Meiryo" charset="-128"/>
              <a:cs typeface="Meiryo" charset="-128"/>
            </a:endParaRPr>
          </a:p>
        </p:txBody>
      </p:sp>
      <p:grpSp>
        <p:nvGrpSpPr>
          <p:cNvPr id="10" name="図形グループ 83">
            <a:extLst>
              <a:ext uri="{FF2B5EF4-FFF2-40B4-BE49-F238E27FC236}">
                <a16:creationId xmlns:a16="http://schemas.microsoft.com/office/drawing/2014/main" id="{5F3A4AAB-8312-C388-466A-FE1AACB7982C}"/>
              </a:ext>
            </a:extLst>
          </p:cNvPr>
          <p:cNvGrpSpPr/>
          <p:nvPr/>
        </p:nvGrpSpPr>
        <p:grpSpPr>
          <a:xfrm>
            <a:off x="457200" y="2195113"/>
            <a:ext cx="296586" cy="293005"/>
            <a:chOff x="3546641" y="3995693"/>
            <a:chExt cx="296586" cy="293005"/>
          </a:xfrm>
        </p:grpSpPr>
        <p:sp>
          <p:nvSpPr>
            <p:cNvPr id="12" name="円/楕円 84">
              <a:extLst>
                <a:ext uri="{FF2B5EF4-FFF2-40B4-BE49-F238E27FC236}">
                  <a16:creationId xmlns:a16="http://schemas.microsoft.com/office/drawing/2014/main" id="{72B57B02-9084-B6C6-D103-FF72D9DE9AB1}"/>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85">
              <a:extLst>
                <a:ext uri="{FF2B5EF4-FFF2-40B4-BE49-F238E27FC236}">
                  <a16:creationId xmlns:a16="http://schemas.microsoft.com/office/drawing/2014/main" id="{7CAE94EF-078F-980A-8BB5-DBA3881AA646}"/>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図形グループ 86">
            <a:extLst>
              <a:ext uri="{FF2B5EF4-FFF2-40B4-BE49-F238E27FC236}">
                <a16:creationId xmlns:a16="http://schemas.microsoft.com/office/drawing/2014/main" id="{5EB9B152-D137-3DDF-3D03-34456BA28B5A}"/>
              </a:ext>
            </a:extLst>
          </p:cNvPr>
          <p:cNvGrpSpPr/>
          <p:nvPr/>
        </p:nvGrpSpPr>
        <p:grpSpPr>
          <a:xfrm>
            <a:off x="458511" y="1766488"/>
            <a:ext cx="296587" cy="293005"/>
            <a:chOff x="2897417" y="3995693"/>
            <a:chExt cx="296587" cy="293005"/>
          </a:xfrm>
        </p:grpSpPr>
        <p:sp>
          <p:nvSpPr>
            <p:cNvPr id="15" name="円/楕円 87">
              <a:extLst>
                <a:ext uri="{FF2B5EF4-FFF2-40B4-BE49-F238E27FC236}">
                  <a16:creationId xmlns:a16="http://schemas.microsoft.com/office/drawing/2014/main" id="{5F23E6DC-0714-6059-94FF-358BCEDF9845}"/>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07495082-4463-F91C-2B16-C7AF1E547C68}"/>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0" name="図形グループ 80">
            <a:extLst>
              <a:ext uri="{FF2B5EF4-FFF2-40B4-BE49-F238E27FC236}">
                <a16:creationId xmlns:a16="http://schemas.microsoft.com/office/drawing/2014/main" id="{F7670530-7D0A-F1ED-2950-3D3D7BC74843}"/>
              </a:ext>
            </a:extLst>
          </p:cNvPr>
          <p:cNvGrpSpPr/>
          <p:nvPr/>
        </p:nvGrpSpPr>
        <p:grpSpPr>
          <a:xfrm>
            <a:off x="458511" y="2606958"/>
            <a:ext cx="296586" cy="293005"/>
            <a:chOff x="4232441" y="3995693"/>
            <a:chExt cx="296586" cy="293005"/>
          </a:xfrm>
        </p:grpSpPr>
        <p:sp>
          <p:nvSpPr>
            <p:cNvPr id="21" name="円/楕円 81">
              <a:extLst>
                <a:ext uri="{FF2B5EF4-FFF2-40B4-BE49-F238E27FC236}">
                  <a16:creationId xmlns:a16="http://schemas.microsoft.com/office/drawing/2014/main" id="{857A946A-9604-B45F-3959-D40D691EA861}"/>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82">
              <a:extLst>
                <a:ext uri="{FF2B5EF4-FFF2-40B4-BE49-F238E27FC236}">
                  <a16:creationId xmlns:a16="http://schemas.microsoft.com/office/drawing/2014/main" id="{CB3A167F-CB14-EBCD-7BB5-7962CCD37DE2}"/>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object 18">
            <a:extLst>
              <a:ext uri="{FF2B5EF4-FFF2-40B4-BE49-F238E27FC236}">
                <a16:creationId xmlns:a16="http://schemas.microsoft.com/office/drawing/2014/main" id="{A6A086E9-A433-7DFD-FC7B-80AE85DC40C7}"/>
              </a:ext>
            </a:extLst>
          </p:cNvPr>
          <p:cNvSpPr txBox="1"/>
          <p:nvPr/>
        </p:nvSpPr>
        <p:spPr>
          <a:xfrm>
            <a:off x="6202619" y="1470649"/>
            <a:ext cx="1500549" cy="258404"/>
          </a:xfrm>
          <a:prstGeom prst="rect">
            <a:avLst/>
          </a:prstGeom>
        </p:spPr>
        <p:txBody>
          <a:bodyPr vert="horz" wrap="square" lIns="0" tIns="12065" rIns="0" bIns="0" rtlCol="0">
            <a:spAutoFit/>
          </a:bodyPr>
          <a:lstStyle/>
          <a:p>
            <a:pPr marL="9525" marR="4344" lvl="0">
              <a:spcBef>
                <a:spcPts val="85"/>
              </a:spcBef>
              <a:tabLst>
                <a:tab pos="352425" algn="l"/>
              </a:tabLst>
              <a:defRPr/>
            </a:pP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画面の表示例</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65" name="グループ化 64">
            <a:extLst>
              <a:ext uri="{FF2B5EF4-FFF2-40B4-BE49-F238E27FC236}">
                <a16:creationId xmlns:a16="http://schemas.microsoft.com/office/drawing/2014/main" id="{62C4EDAF-D6A0-27BF-B25E-9E4CA2D57635}"/>
              </a:ext>
            </a:extLst>
          </p:cNvPr>
          <p:cNvGrpSpPr/>
          <p:nvPr/>
        </p:nvGrpSpPr>
        <p:grpSpPr>
          <a:xfrm>
            <a:off x="6910864" y="2425193"/>
            <a:ext cx="1623536" cy="3717814"/>
            <a:chOff x="-1606101" y="3095565"/>
            <a:chExt cx="1623536" cy="3717814"/>
          </a:xfrm>
        </p:grpSpPr>
        <p:pic>
          <p:nvPicPr>
            <p:cNvPr id="39" name="図 38" descr="グラフィカル ユーザー インターフェイス, テキスト, アプリケーション, メール&#10;&#10;自動的に生成された説明">
              <a:extLst>
                <a:ext uri="{FF2B5EF4-FFF2-40B4-BE49-F238E27FC236}">
                  <a16:creationId xmlns:a16="http://schemas.microsoft.com/office/drawing/2014/main" id="{09EAF0A1-297B-A78F-6670-D90720243A7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3716"/>
            <a:stretch/>
          </p:blipFill>
          <p:spPr>
            <a:xfrm>
              <a:off x="-1606101" y="3095565"/>
              <a:ext cx="1623536" cy="3717814"/>
            </a:xfrm>
            <a:prstGeom prst="rect">
              <a:avLst/>
            </a:prstGeom>
            <a:ln>
              <a:solidFill>
                <a:schemeClr val="tx1"/>
              </a:solidFill>
            </a:ln>
          </p:spPr>
        </p:pic>
        <p:pic>
          <p:nvPicPr>
            <p:cNvPr id="37" name="図 36" descr="グラフィカル ユーザー インターフェイス, テキスト, アプリケーション&#10;&#10;自動的に生成された説明">
              <a:extLst>
                <a:ext uri="{FF2B5EF4-FFF2-40B4-BE49-F238E27FC236}">
                  <a16:creationId xmlns:a16="http://schemas.microsoft.com/office/drawing/2014/main" id="{C0EE1543-D035-C2BD-679D-9086D4AE8BE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91304" b="2549"/>
            <a:stretch/>
          </p:blipFill>
          <p:spPr>
            <a:xfrm>
              <a:off x="-1606101" y="6622034"/>
              <a:ext cx="1400975" cy="191345"/>
            </a:xfrm>
            <a:prstGeom prst="rect">
              <a:avLst/>
            </a:prstGeom>
            <a:ln>
              <a:noFill/>
            </a:ln>
          </p:spPr>
        </p:pic>
      </p:grpSp>
      <p:cxnSp>
        <p:nvCxnSpPr>
          <p:cNvPr id="5" name="コネクタ: カギ線 4">
            <a:extLst>
              <a:ext uri="{FF2B5EF4-FFF2-40B4-BE49-F238E27FC236}">
                <a16:creationId xmlns:a16="http://schemas.microsoft.com/office/drawing/2014/main" id="{DA2E0492-8E1A-2EBB-2DC5-BD8586E92602}"/>
              </a:ext>
            </a:extLst>
          </p:cNvPr>
          <p:cNvCxnSpPr>
            <a:cxnSpLocks/>
            <a:stCxn id="42" idx="2"/>
            <a:endCxn id="39" idx="0"/>
          </p:cNvCxnSpPr>
          <p:nvPr/>
        </p:nvCxnSpPr>
        <p:spPr>
          <a:xfrm rot="5400000" flipH="1" flipV="1">
            <a:off x="5349107" y="2880966"/>
            <a:ext cx="2829298" cy="1917752"/>
          </a:xfrm>
          <a:prstGeom prst="bentConnector5">
            <a:avLst>
              <a:gd name="adj1" fmla="val -8080"/>
              <a:gd name="adj2" fmla="val 49943"/>
              <a:gd name="adj3" fmla="val 10808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5" name="グループ化 84">
            <a:extLst>
              <a:ext uri="{FF2B5EF4-FFF2-40B4-BE49-F238E27FC236}">
                <a16:creationId xmlns:a16="http://schemas.microsoft.com/office/drawing/2014/main" id="{12D659FC-FD88-075F-E57F-244D1DAA0AEC}"/>
              </a:ext>
            </a:extLst>
          </p:cNvPr>
          <p:cNvGrpSpPr/>
          <p:nvPr/>
        </p:nvGrpSpPr>
        <p:grpSpPr>
          <a:xfrm>
            <a:off x="4995316" y="1851964"/>
            <a:ext cx="1621219" cy="3402527"/>
            <a:chOff x="4995316" y="1851964"/>
            <a:chExt cx="1621219" cy="3402527"/>
          </a:xfrm>
        </p:grpSpPr>
        <p:grpSp>
          <p:nvGrpSpPr>
            <p:cNvPr id="64" name="グループ化 63">
              <a:extLst>
                <a:ext uri="{FF2B5EF4-FFF2-40B4-BE49-F238E27FC236}">
                  <a16:creationId xmlns:a16="http://schemas.microsoft.com/office/drawing/2014/main" id="{855F691D-E180-8F34-559B-AC3E258D02B3}"/>
                </a:ext>
              </a:extLst>
            </p:cNvPr>
            <p:cNvGrpSpPr/>
            <p:nvPr/>
          </p:nvGrpSpPr>
          <p:grpSpPr>
            <a:xfrm>
              <a:off x="4995316" y="1851964"/>
              <a:ext cx="1621219" cy="3402527"/>
              <a:chOff x="-3429000" y="674237"/>
              <a:chExt cx="3090085" cy="6329330"/>
            </a:xfrm>
          </p:grpSpPr>
          <p:pic>
            <p:nvPicPr>
              <p:cNvPr id="42" name="図 41" descr="グラフィカル ユーザー インターフェイス, アプリケーション&#10;&#10;自動的に生成された説明">
                <a:extLst>
                  <a:ext uri="{FF2B5EF4-FFF2-40B4-BE49-F238E27FC236}">
                    <a16:creationId xmlns:a16="http://schemas.microsoft.com/office/drawing/2014/main" id="{008470D1-6FAB-3006-275F-1243ABA3EBB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4916" b="2793"/>
              <a:stretch/>
            </p:blipFill>
            <p:spPr>
              <a:xfrm>
                <a:off x="-3429000" y="674237"/>
                <a:ext cx="3086100" cy="6329330"/>
              </a:xfrm>
              <a:prstGeom prst="rect">
                <a:avLst/>
              </a:prstGeom>
              <a:ln>
                <a:solidFill>
                  <a:schemeClr val="tx1"/>
                </a:solidFill>
              </a:ln>
            </p:spPr>
          </p:pic>
          <p:pic>
            <p:nvPicPr>
              <p:cNvPr id="44" name="図 43">
                <a:extLst>
                  <a:ext uri="{FF2B5EF4-FFF2-40B4-BE49-F238E27FC236}">
                    <a16:creationId xmlns:a16="http://schemas.microsoft.com/office/drawing/2014/main" id="{16D3CC8B-75ED-112B-24A8-ABD50D91DFE2}"/>
                  </a:ext>
                </a:extLst>
              </p:cNvPr>
              <p:cNvPicPr>
                <a:picLocks noChangeAspect="1"/>
              </p:cNvPicPr>
              <p:nvPr/>
            </p:nvPicPr>
            <p:blipFill>
              <a:blip r:embed="rId10"/>
              <a:stretch>
                <a:fillRect/>
              </a:stretch>
            </p:blipFill>
            <p:spPr>
              <a:xfrm>
                <a:off x="-3389865" y="2089589"/>
                <a:ext cx="481102" cy="209580"/>
              </a:xfrm>
              <a:prstGeom prst="rect">
                <a:avLst/>
              </a:prstGeom>
            </p:spPr>
          </p:pic>
          <p:pic>
            <p:nvPicPr>
              <p:cNvPr id="59" name="図 58" descr="グラフィカル ユーザー インターフェイス, アプリケーション&#10;&#10;自動的に生成された説明">
                <a:extLst>
                  <a:ext uri="{FF2B5EF4-FFF2-40B4-BE49-F238E27FC236}">
                    <a16:creationId xmlns:a16="http://schemas.microsoft.com/office/drawing/2014/main" id="{76B17C1D-55ED-0C76-0FD4-99E664CD70D8}"/>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sharpenSoften amount="-100000"/>
                        </a14:imgEffect>
                      </a14:imgLayer>
                    </a14:imgProps>
                  </a:ext>
                  <a:ext uri="{28A0092B-C50C-407E-A947-70E740481C1C}">
                    <a14:useLocalDpi xmlns:a14="http://schemas.microsoft.com/office/drawing/2010/main" val="0"/>
                  </a:ext>
                </a:extLst>
              </a:blip>
              <a:srcRect l="11689" t="67053" b="23751"/>
              <a:stretch/>
            </p:blipFill>
            <p:spPr>
              <a:xfrm>
                <a:off x="-3079538" y="4889024"/>
                <a:ext cx="2725348" cy="630712"/>
              </a:xfrm>
              <a:prstGeom prst="rect">
                <a:avLst/>
              </a:prstGeom>
              <a:ln>
                <a:noFill/>
              </a:ln>
            </p:spPr>
          </p:pic>
          <p:pic>
            <p:nvPicPr>
              <p:cNvPr id="60" name="図 59" descr="グラフィカル ユーザー インターフェイス, アプリケーション&#10;&#10;自動的に生成された説明">
                <a:extLst>
                  <a:ext uri="{FF2B5EF4-FFF2-40B4-BE49-F238E27FC236}">
                    <a16:creationId xmlns:a16="http://schemas.microsoft.com/office/drawing/2014/main" id="{456CE71E-F9EA-3004-7B9B-578C3B3DA1B6}"/>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sharpenSoften amount="-100000"/>
                        </a14:imgEffect>
                      </a14:imgLayer>
                    </a14:imgProps>
                  </a:ext>
                  <a:ext uri="{28A0092B-C50C-407E-A947-70E740481C1C}">
                    <a14:useLocalDpi xmlns:a14="http://schemas.microsoft.com/office/drawing/2010/main" val="0"/>
                  </a:ext>
                </a:extLst>
              </a:blip>
              <a:srcRect t="4916" b="76318"/>
              <a:stretch/>
            </p:blipFill>
            <p:spPr>
              <a:xfrm>
                <a:off x="-3425015" y="675829"/>
                <a:ext cx="3086100" cy="1286956"/>
              </a:xfrm>
              <a:prstGeom prst="rect">
                <a:avLst/>
              </a:prstGeom>
              <a:ln>
                <a:noFill/>
              </a:ln>
            </p:spPr>
          </p:pic>
        </p:grpSp>
        <p:pic>
          <p:nvPicPr>
            <p:cNvPr id="78" name="図 77" descr="グラフィカル ユーザー インターフェイス, アプリケーション&#10;&#10;自動的に生成された説明">
              <a:extLst>
                <a:ext uri="{FF2B5EF4-FFF2-40B4-BE49-F238E27FC236}">
                  <a16:creationId xmlns:a16="http://schemas.microsoft.com/office/drawing/2014/main" id="{EB165638-2696-6D5B-ABA6-EDFAE612167F}"/>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sharpenSoften amount="-100000"/>
                      </a14:imgEffect>
                    </a14:imgLayer>
                  </a14:imgProps>
                </a:ext>
                <a:ext uri="{28A0092B-C50C-407E-A947-70E740481C1C}">
                  <a14:useLocalDpi xmlns:a14="http://schemas.microsoft.com/office/drawing/2010/main" val="0"/>
                </a:ext>
              </a:extLst>
            </a:blip>
            <a:srcRect l="11689" t="81819" b="13669"/>
            <a:stretch/>
          </p:blipFill>
          <p:spPr>
            <a:xfrm>
              <a:off x="5157274" y="4689304"/>
              <a:ext cx="1429859" cy="166347"/>
            </a:xfrm>
            <a:prstGeom prst="rect">
              <a:avLst/>
            </a:prstGeom>
            <a:ln>
              <a:noFill/>
            </a:ln>
          </p:spPr>
        </p:pic>
      </p:grpSp>
      <p:grpSp>
        <p:nvGrpSpPr>
          <p:cNvPr id="86" name="図形グループ 26">
            <a:extLst>
              <a:ext uri="{FF2B5EF4-FFF2-40B4-BE49-F238E27FC236}">
                <a16:creationId xmlns:a16="http://schemas.microsoft.com/office/drawing/2014/main" id="{6F49C9F8-ABF4-DFCA-C37D-2CB92C58CC3B}"/>
              </a:ext>
            </a:extLst>
          </p:cNvPr>
          <p:cNvGrpSpPr/>
          <p:nvPr/>
        </p:nvGrpSpPr>
        <p:grpSpPr>
          <a:xfrm>
            <a:off x="463658" y="3047297"/>
            <a:ext cx="296586" cy="293005"/>
            <a:chOff x="5101121" y="3995693"/>
            <a:chExt cx="296586" cy="293005"/>
          </a:xfrm>
        </p:grpSpPr>
        <p:sp>
          <p:nvSpPr>
            <p:cNvPr id="87" name="円/楕円 27">
              <a:extLst>
                <a:ext uri="{FF2B5EF4-FFF2-40B4-BE49-F238E27FC236}">
                  <a16:creationId xmlns:a16="http://schemas.microsoft.com/office/drawing/2014/main" id="{C6CBD3C4-56BC-50D1-C1C1-4713A26D4F95}"/>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フリーフォーム 28">
              <a:extLst>
                <a:ext uri="{FF2B5EF4-FFF2-40B4-BE49-F238E27FC236}">
                  <a16:creationId xmlns:a16="http://schemas.microsoft.com/office/drawing/2014/main" id="{4CD2DA05-F464-61AA-E12B-946DD265FB0C}"/>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8" name="正方形/長方形 97">
            <a:extLst>
              <a:ext uri="{FF2B5EF4-FFF2-40B4-BE49-F238E27FC236}">
                <a16:creationId xmlns:a16="http://schemas.microsoft.com/office/drawing/2014/main" id="{68CCC097-60AD-5EE5-48F3-A27C318FE314}"/>
              </a:ext>
            </a:extLst>
          </p:cNvPr>
          <p:cNvSpPr/>
          <p:nvPr/>
        </p:nvSpPr>
        <p:spPr>
          <a:xfrm>
            <a:off x="5015848" y="4107916"/>
            <a:ext cx="1607770" cy="320576"/>
          </a:xfrm>
          <a:prstGeom prst="rect">
            <a:avLst/>
          </a:prstGeom>
          <a:noFill/>
          <a:ln w="19050" cap="sq">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 name="正方形/長方形 102">
            <a:extLst>
              <a:ext uri="{FF2B5EF4-FFF2-40B4-BE49-F238E27FC236}">
                <a16:creationId xmlns:a16="http://schemas.microsoft.com/office/drawing/2014/main" id="{80B13A45-F236-5EDE-CA8F-6B6632AE8E3F}"/>
              </a:ext>
            </a:extLst>
          </p:cNvPr>
          <p:cNvSpPr/>
          <p:nvPr/>
        </p:nvSpPr>
        <p:spPr>
          <a:xfrm>
            <a:off x="5015280" y="4457700"/>
            <a:ext cx="1607770" cy="201980"/>
          </a:xfrm>
          <a:prstGeom prst="rect">
            <a:avLst/>
          </a:prstGeom>
          <a:noFill/>
          <a:ln w="19050" cap="sq">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 name="正方形/長方形 103">
            <a:extLst>
              <a:ext uri="{FF2B5EF4-FFF2-40B4-BE49-F238E27FC236}">
                <a16:creationId xmlns:a16="http://schemas.microsoft.com/office/drawing/2014/main" id="{27797367-A331-32E9-F2CC-837D85EEEC17}"/>
              </a:ext>
            </a:extLst>
          </p:cNvPr>
          <p:cNvSpPr/>
          <p:nvPr/>
        </p:nvSpPr>
        <p:spPr>
          <a:xfrm>
            <a:off x="5013325" y="4689475"/>
            <a:ext cx="1607770" cy="166176"/>
          </a:xfrm>
          <a:prstGeom prst="rect">
            <a:avLst/>
          </a:prstGeom>
          <a:noFill/>
          <a:ln w="19050" cap="sq">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5" name="正方形/長方形 104">
            <a:extLst>
              <a:ext uri="{FF2B5EF4-FFF2-40B4-BE49-F238E27FC236}">
                <a16:creationId xmlns:a16="http://schemas.microsoft.com/office/drawing/2014/main" id="{5FC3CA0D-D961-AA5F-6B47-65DA4E5981C5}"/>
              </a:ext>
            </a:extLst>
          </p:cNvPr>
          <p:cNvSpPr/>
          <p:nvPr/>
        </p:nvSpPr>
        <p:spPr>
          <a:xfrm>
            <a:off x="5015280" y="4885275"/>
            <a:ext cx="1607770" cy="166176"/>
          </a:xfrm>
          <a:prstGeom prst="rect">
            <a:avLst/>
          </a:prstGeom>
          <a:noFill/>
          <a:ln w="19050" cap="sq">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 name="正方形/長方形 105">
            <a:extLst>
              <a:ext uri="{FF2B5EF4-FFF2-40B4-BE49-F238E27FC236}">
                <a16:creationId xmlns:a16="http://schemas.microsoft.com/office/drawing/2014/main" id="{48FF7E3E-42F4-6D9E-8D6E-63F8CBDBE778}"/>
              </a:ext>
            </a:extLst>
          </p:cNvPr>
          <p:cNvSpPr/>
          <p:nvPr/>
        </p:nvSpPr>
        <p:spPr>
          <a:xfrm>
            <a:off x="5015280" y="5078950"/>
            <a:ext cx="1607770" cy="166176"/>
          </a:xfrm>
          <a:prstGeom prst="rect">
            <a:avLst/>
          </a:prstGeom>
          <a:noFill/>
          <a:ln w="19050" cap="sq">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7" name="正方形/長方形 106">
            <a:extLst>
              <a:ext uri="{FF2B5EF4-FFF2-40B4-BE49-F238E27FC236}">
                <a16:creationId xmlns:a16="http://schemas.microsoft.com/office/drawing/2014/main" id="{BD710737-0608-C308-FED6-5DA4F3888A4C}"/>
              </a:ext>
            </a:extLst>
          </p:cNvPr>
          <p:cNvSpPr/>
          <p:nvPr/>
        </p:nvSpPr>
        <p:spPr>
          <a:xfrm>
            <a:off x="6922335" y="2623652"/>
            <a:ext cx="1607770" cy="191345"/>
          </a:xfrm>
          <a:prstGeom prst="rect">
            <a:avLst/>
          </a:prstGeom>
          <a:noFill/>
          <a:ln w="19050" cap="sq">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8" name="正方形/長方形 107">
            <a:extLst>
              <a:ext uri="{FF2B5EF4-FFF2-40B4-BE49-F238E27FC236}">
                <a16:creationId xmlns:a16="http://schemas.microsoft.com/office/drawing/2014/main" id="{98D54BE9-581D-68C5-7569-0928647C887F}"/>
              </a:ext>
            </a:extLst>
          </p:cNvPr>
          <p:cNvSpPr/>
          <p:nvPr/>
        </p:nvSpPr>
        <p:spPr>
          <a:xfrm>
            <a:off x="6922335" y="3416495"/>
            <a:ext cx="1607770" cy="2528877"/>
          </a:xfrm>
          <a:prstGeom prst="rect">
            <a:avLst/>
          </a:prstGeom>
          <a:noFill/>
          <a:ln w="19050" cap="sq">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09" name="図形グループ 86">
            <a:extLst>
              <a:ext uri="{FF2B5EF4-FFF2-40B4-BE49-F238E27FC236}">
                <a16:creationId xmlns:a16="http://schemas.microsoft.com/office/drawing/2014/main" id="{08ECE8E1-B430-717A-CEBD-8F156E7C5666}"/>
              </a:ext>
            </a:extLst>
          </p:cNvPr>
          <p:cNvGrpSpPr/>
          <p:nvPr/>
        </p:nvGrpSpPr>
        <p:grpSpPr>
          <a:xfrm>
            <a:off x="4839069" y="3962400"/>
            <a:ext cx="222831" cy="220139"/>
            <a:chOff x="2897417" y="3995693"/>
            <a:chExt cx="296587" cy="293005"/>
          </a:xfrm>
        </p:grpSpPr>
        <p:sp>
          <p:nvSpPr>
            <p:cNvPr id="110" name="円/楕円 87">
              <a:extLst>
                <a:ext uri="{FF2B5EF4-FFF2-40B4-BE49-F238E27FC236}">
                  <a16:creationId xmlns:a16="http://schemas.microsoft.com/office/drawing/2014/main" id="{6D85A845-E02F-9399-004C-2412A3ADECA1}"/>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a:extLst>
                <a:ext uri="{FF2B5EF4-FFF2-40B4-BE49-F238E27FC236}">
                  <a16:creationId xmlns:a16="http://schemas.microsoft.com/office/drawing/2014/main" id="{62FF0205-E86F-8C5B-ECAD-C2339CCA10CB}"/>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12" name="図形グループ 83">
            <a:extLst>
              <a:ext uri="{FF2B5EF4-FFF2-40B4-BE49-F238E27FC236}">
                <a16:creationId xmlns:a16="http://schemas.microsoft.com/office/drawing/2014/main" id="{AA189738-9FC2-D44A-7B34-F95CCF0752E7}"/>
              </a:ext>
            </a:extLst>
          </p:cNvPr>
          <p:cNvGrpSpPr/>
          <p:nvPr/>
        </p:nvGrpSpPr>
        <p:grpSpPr>
          <a:xfrm>
            <a:off x="4839070" y="4343400"/>
            <a:ext cx="222830" cy="220139"/>
            <a:chOff x="3546641" y="3995693"/>
            <a:chExt cx="296586" cy="293005"/>
          </a:xfrm>
        </p:grpSpPr>
        <p:sp>
          <p:nvSpPr>
            <p:cNvPr id="113" name="円/楕円 84">
              <a:extLst>
                <a:ext uri="{FF2B5EF4-FFF2-40B4-BE49-F238E27FC236}">
                  <a16:creationId xmlns:a16="http://schemas.microsoft.com/office/drawing/2014/main" id="{1188BAA3-E3FC-5E2F-F5D9-665BB14CF3F2}"/>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フリーフォーム 85">
              <a:extLst>
                <a:ext uri="{FF2B5EF4-FFF2-40B4-BE49-F238E27FC236}">
                  <a16:creationId xmlns:a16="http://schemas.microsoft.com/office/drawing/2014/main" id="{108C4B5C-2B34-F3D6-F8F8-1D28A2F0A4C5}"/>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5" name="図形グループ 43">
            <a:extLst>
              <a:ext uri="{FF2B5EF4-FFF2-40B4-BE49-F238E27FC236}">
                <a16:creationId xmlns:a16="http://schemas.microsoft.com/office/drawing/2014/main" id="{21FE335F-CBA0-415C-A081-E2ECC0EB9CE1}"/>
              </a:ext>
            </a:extLst>
          </p:cNvPr>
          <p:cNvGrpSpPr/>
          <p:nvPr/>
        </p:nvGrpSpPr>
        <p:grpSpPr>
          <a:xfrm>
            <a:off x="6841478" y="3264608"/>
            <a:ext cx="222830" cy="220139"/>
            <a:chOff x="7423697" y="3995693"/>
            <a:chExt cx="296586" cy="293005"/>
          </a:xfrm>
        </p:grpSpPr>
        <p:sp>
          <p:nvSpPr>
            <p:cNvPr id="116" name="円/楕円 44">
              <a:extLst>
                <a:ext uri="{FF2B5EF4-FFF2-40B4-BE49-F238E27FC236}">
                  <a16:creationId xmlns:a16="http://schemas.microsoft.com/office/drawing/2014/main" id="{457868C8-D071-297B-B6A8-1344C5540440}"/>
                </a:ext>
              </a:extLst>
            </p:cNvPr>
            <p:cNvSpPr/>
            <p:nvPr/>
          </p:nvSpPr>
          <p:spPr>
            <a:xfrm>
              <a:off x="742492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フリーフォーム 45">
              <a:extLst>
                <a:ext uri="{FF2B5EF4-FFF2-40B4-BE49-F238E27FC236}">
                  <a16:creationId xmlns:a16="http://schemas.microsoft.com/office/drawing/2014/main" id="{F3D84C1B-C866-FE2C-D8F9-118C56DCB04D}"/>
                </a:ext>
              </a:extLst>
            </p:cNvPr>
            <p:cNvSpPr/>
            <p:nvPr/>
          </p:nvSpPr>
          <p:spPr>
            <a:xfrm>
              <a:off x="7423697" y="3995693"/>
              <a:ext cx="296586" cy="293005"/>
            </a:xfrm>
            <a:custGeom>
              <a:avLst/>
              <a:gdLst/>
              <a:ahLst/>
              <a:cxnLst/>
              <a:rect l="l" t="t" r="r" b="b"/>
              <a:pathLst>
                <a:path w="296586" h="293005">
                  <a:moveTo>
                    <a:pt x="83995" y="53718"/>
                  </a:moveTo>
                  <a:lnTo>
                    <a:pt x="83995" y="89692"/>
                  </a:lnTo>
                  <a:lnTo>
                    <a:pt x="173361" y="89692"/>
                  </a:lnTo>
                  <a:lnTo>
                    <a:pt x="90343" y="243357"/>
                  </a:lnTo>
                  <a:lnTo>
                    <a:pt x="139666" y="243357"/>
                  </a:lnTo>
                  <a:lnTo>
                    <a:pt x="219591" y="89041"/>
                  </a:lnTo>
                  <a:lnTo>
                    <a:pt x="219591" y="53718"/>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8" name="図形グループ 42">
            <a:extLst>
              <a:ext uri="{FF2B5EF4-FFF2-40B4-BE49-F238E27FC236}">
                <a16:creationId xmlns:a16="http://schemas.microsoft.com/office/drawing/2014/main" id="{20C217F3-DC82-2E3C-6A46-A81FAE029676}"/>
              </a:ext>
            </a:extLst>
          </p:cNvPr>
          <p:cNvGrpSpPr/>
          <p:nvPr/>
        </p:nvGrpSpPr>
        <p:grpSpPr>
          <a:xfrm>
            <a:off x="6836179" y="2447771"/>
            <a:ext cx="222830" cy="220139"/>
            <a:chOff x="6801905" y="3995693"/>
            <a:chExt cx="296586" cy="293005"/>
          </a:xfrm>
        </p:grpSpPr>
        <p:sp>
          <p:nvSpPr>
            <p:cNvPr id="119" name="円/楕円 43">
              <a:extLst>
                <a:ext uri="{FF2B5EF4-FFF2-40B4-BE49-F238E27FC236}">
                  <a16:creationId xmlns:a16="http://schemas.microsoft.com/office/drawing/2014/main" id="{13695FB8-7A7C-32C2-54D1-D2389136B6AD}"/>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フリーフォーム 44">
              <a:extLst>
                <a:ext uri="{FF2B5EF4-FFF2-40B4-BE49-F238E27FC236}">
                  <a16:creationId xmlns:a16="http://schemas.microsoft.com/office/drawing/2014/main" id="{0194D94F-F8D0-A1B2-6975-665CC86329A3}"/>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図形グループ 45">
            <a:extLst>
              <a:ext uri="{FF2B5EF4-FFF2-40B4-BE49-F238E27FC236}">
                <a16:creationId xmlns:a16="http://schemas.microsoft.com/office/drawing/2014/main" id="{C2305537-1294-13FB-CD03-7BC61DFD231D}"/>
              </a:ext>
            </a:extLst>
          </p:cNvPr>
          <p:cNvGrpSpPr/>
          <p:nvPr/>
        </p:nvGrpSpPr>
        <p:grpSpPr>
          <a:xfrm>
            <a:off x="4839070" y="5037661"/>
            <a:ext cx="222830" cy="220139"/>
            <a:chOff x="5878361" y="3995693"/>
            <a:chExt cx="296586" cy="293005"/>
          </a:xfrm>
        </p:grpSpPr>
        <p:sp>
          <p:nvSpPr>
            <p:cNvPr id="122" name="円/楕円 46">
              <a:extLst>
                <a:ext uri="{FF2B5EF4-FFF2-40B4-BE49-F238E27FC236}">
                  <a16:creationId xmlns:a16="http://schemas.microsoft.com/office/drawing/2014/main" id="{AEB37AB3-3E2D-DFB7-B6F1-E796289E9A94}"/>
                </a:ext>
              </a:extLst>
            </p:cNvPr>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47">
              <a:extLst>
                <a:ext uri="{FF2B5EF4-FFF2-40B4-BE49-F238E27FC236}">
                  <a16:creationId xmlns:a16="http://schemas.microsoft.com/office/drawing/2014/main" id="{13012AAF-5298-2698-A4EA-26E35521F729}"/>
                </a:ext>
              </a:extLst>
            </p:cNvPr>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7" name="図形グループ 26">
            <a:extLst>
              <a:ext uri="{FF2B5EF4-FFF2-40B4-BE49-F238E27FC236}">
                <a16:creationId xmlns:a16="http://schemas.microsoft.com/office/drawing/2014/main" id="{D7013467-5695-7C45-0CD6-F7F79FE6C400}"/>
              </a:ext>
            </a:extLst>
          </p:cNvPr>
          <p:cNvGrpSpPr/>
          <p:nvPr/>
        </p:nvGrpSpPr>
        <p:grpSpPr>
          <a:xfrm>
            <a:off x="4839070" y="4800600"/>
            <a:ext cx="222830" cy="220139"/>
            <a:chOff x="5101121" y="3995693"/>
            <a:chExt cx="296586" cy="293005"/>
          </a:xfrm>
        </p:grpSpPr>
        <p:sp>
          <p:nvSpPr>
            <p:cNvPr id="128" name="円/楕円 27">
              <a:extLst>
                <a:ext uri="{FF2B5EF4-FFF2-40B4-BE49-F238E27FC236}">
                  <a16:creationId xmlns:a16="http://schemas.microsoft.com/office/drawing/2014/main" id="{DA66D1A8-3E52-1462-0089-28B7BF2D5AEC}"/>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リーフォーム 28">
              <a:extLst>
                <a:ext uri="{FF2B5EF4-FFF2-40B4-BE49-F238E27FC236}">
                  <a16:creationId xmlns:a16="http://schemas.microsoft.com/office/drawing/2014/main" id="{9640C49C-19BF-F134-46CF-57837EFFED0A}"/>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0" name="図形グループ 80">
            <a:extLst>
              <a:ext uri="{FF2B5EF4-FFF2-40B4-BE49-F238E27FC236}">
                <a16:creationId xmlns:a16="http://schemas.microsoft.com/office/drawing/2014/main" id="{FC24E026-4F8B-6498-2D32-628BF0F47524}"/>
              </a:ext>
            </a:extLst>
          </p:cNvPr>
          <p:cNvGrpSpPr/>
          <p:nvPr/>
        </p:nvGrpSpPr>
        <p:grpSpPr>
          <a:xfrm>
            <a:off x="4839070" y="4572000"/>
            <a:ext cx="222830" cy="220139"/>
            <a:chOff x="4232441" y="3995693"/>
            <a:chExt cx="296586" cy="293005"/>
          </a:xfrm>
        </p:grpSpPr>
        <p:sp>
          <p:nvSpPr>
            <p:cNvPr id="131" name="円/楕円 81">
              <a:extLst>
                <a:ext uri="{FF2B5EF4-FFF2-40B4-BE49-F238E27FC236}">
                  <a16:creationId xmlns:a16="http://schemas.microsoft.com/office/drawing/2014/main" id="{27947CAA-570D-17E1-6BC0-427DDDD40028}"/>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リーフォーム 82">
              <a:extLst>
                <a:ext uri="{FF2B5EF4-FFF2-40B4-BE49-F238E27FC236}">
                  <a16:creationId xmlns:a16="http://schemas.microsoft.com/office/drawing/2014/main" id="{B45394FE-6ECD-6D6A-DEA4-693C6E7B76D2}"/>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317933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sp>
        <p:nvSpPr>
          <p:cNvPr id="41"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オンライン診療・服薬指導アプリ</a:t>
            </a:r>
            <a:r>
              <a:rPr lang="en-US" altLang="ja-JP" sz="1800" dirty="0"/>
              <a:t>CLINICS</a:t>
            </a:r>
            <a:br>
              <a:rPr lang="en-US" altLang="ja-JP" sz="1800" dirty="0"/>
            </a:br>
            <a:r>
              <a:rPr lang="en-US" altLang="ja-JP" sz="3200" dirty="0">
                <a:latin typeface="Meiryo"/>
                <a:ea typeface="Meiryo"/>
                <a:cs typeface="Meiryo"/>
                <a:sym typeface="Meiryo"/>
              </a:rPr>
              <a:t>【10</a:t>
            </a:r>
            <a:r>
              <a:rPr lang="en-US" altLang="ja-JP" sz="3200" spc="-1000" dirty="0">
                <a:latin typeface="Meiryo"/>
                <a:ea typeface="Meiryo"/>
                <a:cs typeface="Meiryo"/>
                <a:sym typeface="Meiryo"/>
              </a:rPr>
              <a:t>】</a:t>
            </a:r>
            <a:r>
              <a:rPr lang="ja-JP" altLang="en-US" sz="3200" dirty="0">
                <a:latin typeface="AoyagiKouzanFontT"/>
                <a:cs typeface="AoyagiKouzanFontT"/>
              </a:rPr>
              <a:t>診療前の事前準備</a:t>
            </a:r>
            <a:endParaRPr kumimoji="0" lang="ja-JP" altLang="en-US" sz="3200" kern="0" dirty="0"/>
          </a:p>
        </p:txBody>
      </p:sp>
      <p:sp>
        <p:nvSpPr>
          <p:cNvPr id="15" name="テキスト ボックス 14">
            <a:extLst>
              <a:ext uri="{FF2B5EF4-FFF2-40B4-BE49-F238E27FC236}">
                <a16:creationId xmlns:a16="http://schemas.microsoft.com/office/drawing/2014/main" id="{C3586168-0BCD-543A-58FA-B947AF8E5C99}"/>
              </a:ext>
            </a:extLst>
          </p:cNvPr>
          <p:cNvSpPr txBox="1"/>
          <p:nvPr/>
        </p:nvSpPr>
        <p:spPr>
          <a:xfrm>
            <a:off x="228600" y="2019300"/>
            <a:ext cx="2209800" cy="720710"/>
          </a:xfrm>
          <a:prstGeom prst="rect">
            <a:avLst/>
          </a:prstGeom>
          <a:noFill/>
        </p:spPr>
        <p:txBody>
          <a:bodyPr wrap="square">
            <a:spAutoFit/>
          </a:bodyPr>
          <a:lstStyle/>
          <a:p>
            <a:pPr marL="12700">
              <a:spcBef>
                <a:spcPts val="100"/>
              </a:spcBef>
              <a:tabLst>
                <a:tab pos="352425" algn="l"/>
              </a:tabLst>
            </a:pPr>
            <a:r>
              <a:rPr lang="ja-JP" altLang="en-US" sz="2400" b="1" dirty="0">
                <a:solidFill>
                  <a:srgbClr val="009650"/>
                </a:solidFill>
                <a:latin typeface="Meiryo" charset="-128"/>
                <a:ea typeface="Meiryo" charset="-128"/>
                <a:cs typeface="Meiryo" charset="-128"/>
              </a:rPr>
              <a:t>❶</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右上の</a:t>
            </a:r>
            <a:r>
              <a:rPr lang="ja-JP" altLang="en-US" sz="16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アカウント　　　</a:t>
            </a:r>
            <a:endParaRPr lang="en-US" altLang="ja-JP" sz="16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marL="12700">
              <a:spcBef>
                <a:spcPts val="100"/>
              </a:spcBef>
              <a:tabLst>
                <a:tab pos="352425" algn="l"/>
              </a:tabLst>
            </a:pPr>
            <a:r>
              <a:rPr lang="ja-JP" altLang="en-US" sz="16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ボタンを押す</a:t>
            </a:r>
            <a:endParaRPr lang="en-US" altLang="ja-JP" sz="1600" b="1" dirty="0">
              <a:solidFill>
                <a:prstClr val="black"/>
              </a:solidFill>
              <a:latin typeface="Meiryo" charset="-128"/>
              <a:ea typeface="Meiryo" charset="-128"/>
              <a:cs typeface="Meiryo" charset="-128"/>
            </a:endParaRPr>
          </a:p>
        </p:txBody>
      </p:sp>
      <p:sp>
        <p:nvSpPr>
          <p:cNvPr id="19" name="テキスト ボックス 18">
            <a:extLst>
              <a:ext uri="{FF2B5EF4-FFF2-40B4-BE49-F238E27FC236}">
                <a16:creationId xmlns:a16="http://schemas.microsoft.com/office/drawing/2014/main" id="{FC2C85E5-4EE8-6DFC-8A9F-BFC727876BBB}"/>
              </a:ext>
            </a:extLst>
          </p:cNvPr>
          <p:cNvSpPr txBox="1"/>
          <p:nvPr/>
        </p:nvSpPr>
        <p:spPr>
          <a:xfrm>
            <a:off x="4419600" y="2019300"/>
            <a:ext cx="2394226" cy="720710"/>
          </a:xfrm>
          <a:prstGeom prst="rect">
            <a:avLst/>
          </a:prstGeom>
          <a:noFill/>
        </p:spPr>
        <p:txBody>
          <a:bodyPr wrap="square">
            <a:spAutoFit/>
          </a:bodyPr>
          <a:lstStyle/>
          <a:p>
            <a:pPr marL="12700">
              <a:spcBef>
                <a:spcPts val="100"/>
              </a:spcBef>
              <a:tabLst>
                <a:tab pos="352425" algn="l"/>
              </a:tabLst>
            </a:pPr>
            <a:r>
              <a:rPr lang="en-US" altLang="ja-JP" sz="2400" b="1" dirty="0">
                <a:solidFill>
                  <a:srgbClr val="009650"/>
                </a:solidFill>
                <a:latin typeface="Meiryo" charset="-128"/>
                <a:ea typeface="Meiryo" charset="-128"/>
                <a:cs typeface="Meiryo" charset="-128"/>
              </a:rPr>
              <a:t>❸</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カメラへの</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pPr marL="12700">
              <a:spcBef>
                <a:spcPts val="100"/>
              </a:spcBef>
              <a:tabLst>
                <a:tab pos="352425" algn="l"/>
              </a:tabLst>
            </a:pPr>
            <a:r>
              <a:rPr lang="ja-JP" altLang="en-US" sz="16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アクセスを許可する</a:t>
            </a:r>
            <a:endParaRPr lang="en-US" altLang="ja-JP" sz="1600" b="1" dirty="0">
              <a:solidFill>
                <a:prstClr val="black"/>
              </a:solidFill>
              <a:latin typeface="Meiryo" charset="-128"/>
              <a:ea typeface="Meiryo" charset="-128"/>
              <a:cs typeface="Meiryo" charset="-128"/>
            </a:endParaRPr>
          </a:p>
        </p:txBody>
      </p:sp>
      <p:sp>
        <p:nvSpPr>
          <p:cNvPr id="8" name="object 6">
            <a:extLst>
              <a:ext uri="{FF2B5EF4-FFF2-40B4-BE49-F238E27FC236}">
                <a16:creationId xmlns:a16="http://schemas.microsoft.com/office/drawing/2014/main" id="{5EA5C23E-837D-B2AB-1C5F-0CE84137ADF0}"/>
              </a:ext>
            </a:extLst>
          </p:cNvPr>
          <p:cNvSpPr txBox="1"/>
          <p:nvPr/>
        </p:nvSpPr>
        <p:spPr>
          <a:xfrm>
            <a:off x="596938" y="1429475"/>
            <a:ext cx="7438787" cy="287965"/>
          </a:xfrm>
          <a:prstGeom prst="rect">
            <a:avLst/>
          </a:prstGeom>
        </p:spPr>
        <p:txBody>
          <a:bodyPr vert="horz" wrap="square" lIns="0" tIns="10860" rIns="0" bIns="0" rtlCol="0">
            <a:spAutoFit/>
          </a:bodyPr>
          <a:lstStyle/>
          <a:p>
            <a:r>
              <a:rPr lang="ja-JP" altLang="en-US" sz="1800" b="1" dirty="0">
                <a:latin typeface="Meiryo" charset="-128"/>
                <a:ea typeface="Meiryo" charset="-128"/>
                <a:cs typeface="Meiryo" charset="-128"/>
              </a:rPr>
              <a:t>診療前に通話テストをしておきましょう</a:t>
            </a:r>
          </a:p>
        </p:txBody>
      </p:sp>
      <p:pic>
        <p:nvPicPr>
          <p:cNvPr id="14" name="図 13" descr="グラフィカル ユーザー インターフェイス, アプリケーション&#10;&#10;自動的に生成された説明">
            <a:extLst>
              <a:ext uri="{FF2B5EF4-FFF2-40B4-BE49-F238E27FC236}">
                <a16:creationId xmlns:a16="http://schemas.microsoft.com/office/drawing/2014/main" id="{D8F8FADE-6303-5DC5-EF33-BCA126B564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00" b="3053"/>
          <a:stretch/>
        </p:blipFill>
        <p:spPr>
          <a:xfrm>
            <a:off x="502533" y="2743200"/>
            <a:ext cx="1599783" cy="3348148"/>
          </a:xfrm>
          <a:prstGeom prst="rect">
            <a:avLst/>
          </a:prstGeom>
          <a:ln>
            <a:solidFill>
              <a:schemeClr val="tx1"/>
            </a:solidFill>
          </a:ln>
        </p:spPr>
      </p:pic>
      <p:grpSp>
        <p:nvGrpSpPr>
          <p:cNvPr id="16" name="グループ化 15">
            <a:extLst>
              <a:ext uri="{FF2B5EF4-FFF2-40B4-BE49-F238E27FC236}">
                <a16:creationId xmlns:a16="http://schemas.microsoft.com/office/drawing/2014/main" id="{057AF503-54B1-1FD4-BE91-BA2DB2670982}"/>
              </a:ext>
            </a:extLst>
          </p:cNvPr>
          <p:cNvGrpSpPr/>
          <p:nvPr/>
        </p:nvGrpSpPr>
        <p:grpSpPr>
          <a:xfrm>
            <a:off x="2615513" y="2743200"/>
            <a:ext cx="1662523" cy="3352800"/>
            <a:chOff x="4508500" y="2582517"/>
            <a:chExt cx="1662523" cy="3352800"/>
          </a:xfrm>
        </p:grpSpPr>
        <p:pic>
          <p:nvPicPr>
            <p:cNvPr id="18" name="図 17" descr="グラフィカル ユーザー インターフェイス, アプリケーション, Teams&#10;&#10;自動的に生成された説明">
              <a:extLst>
                <a:ext uri="{FF2B5EF4-FFF2-40B4-BE49-F238E27FC236}">
                  <a16:creationId xmlns:a16="http://schemas.microsoft.com/office/drawing/2014/main" id="{33AF2CBF-1094-486E-A996-9E522B5BE5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333" b="3333"/>
            <a:stretch/>
          </p:blipFill>
          <p:spPr>
            <a:xfrm>
              <a:off x="4508500" y="2582517"/>
              <a:ext cx="1662523" cy="3352800"/>
            </a:xfrm>
            <a:prstGeom prst="rect">
              <a:avLst/>
            </a:prstGeom>
            <a:ln>
              <a:solidFill>
                <a:schemeClr val="tx1"/>
              </a:solidFill>
            </a:ln>
          </p:spPr>
        </p:pic>
        <p:pic>
          <p:nvPicPr>
            <p:cNvPr id="20" name="図 19">
              <a:extLst>
                <a:ext uri="{FF2B5EF4-FFF2-40B4-BE49-F238E27FC236}">
                  <a16:creationId xmlns:a16="http://schemas.microsoft.com/office/drawing/2014/main" id="{F179D205-79AA-0D6C-178D-0BEBE50244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72" t="16464" r="74018" b="81184"/>
            <a:stretch/>
          </p:blipFill>
          <p:spPr>
            <a:xfrm>
              <a:off x="4552209" y="2982244"/>
              <a:ext cx="438936" cy="87787"/>
            </a:xfrm>
            <a:prstGeom prst="rect">
              <a:avLst/>
            </a:prstGeom>
            <a:ln w="9525">
              <a:noFill/>
            </a:ln>
          </p:spPr>
        </p:pic>
      </p:grpSp>
      <p:pic>
        <p:nvPicPr>
          <p:cNvPr id="22" name="図 21" descr="グラフィカル ユーザー インターフェイス&#10;&#10;自動的に生成された説明">
            <a:extLst>
              <a:ext uri="{FF2B5EF4-FFF2-40B4-BE49-F238E27FC236}">
                <a16:creationId xmlns:a16="http://schemas.microsoft.com/office/drawing/2014/main" id="{DD99BFBC-0870-581E-A2A8-F639CFCD403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21" t="32171" r="221" b="29135"/>
          <a:stretch/>
        </p:blipFill>
        <p:spPr>
          <a:xfrm>
            <a:off x="4787703" y="4572000"/>
            <a:ext cx="1598400" cy="1406761"/>
          </a:xfrm>
          <a:prstGeom prst="rect">
            <a:avLst/>
          </a:prstGeom>
          <a:ln>
            <a:solidFill>
              <a:schemeClr val="tx1"/>
            </a:solidFill>
          </a:ln>
        </p:spPr>
      </p:pic>
      <p:pic>
        <p:nvPicPr>
          <p:cNvPr id="25" name="図 24" descr="グラフィカル ユーザー インターフェイス, アプリケーション&#10;&#10;自動的に生成された説明">
            <a:extLst>
              <a:ext uri="{FF2B5EF4-FFF2-40B4-BE49-F238E27FC236}">
                <a16:creationId xmlns:a16="http://schemas.microsoft.com/office/drawing/2014/main" id="{AB9AF4CA-F496-4A29-CD39-170F3D941A3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2298" b="29008"/>
          <a:stretch/>
        </p:blipFill>
        <p:spPr>
          <a:xfrm>
            <a:off x="6930661" y="4572000"/>
            <a:ext cx="1598530" cy="1406761"/>
          </a:xfrm>
          <a:prstGeom prst="rect">
            <a:avLst/>
          </a:prstGeom>
          <a:ln>
            <a:solidFill>
              <a:schemeClr val="tx1"/>
            </a:solidFill>
          </a:ln>
        </p:spPr>
      </p:pic>
      <p:pic>
        <p:nvPicPr>
          <p:cNvPr id="27" name="図 26"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A2D8F95E-84A2-B4DB-17A0-98E78DCA65B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0053" b="35205"/>
          <a:stretch/>
        </p:blipFill>
        <p:spPr>
          <a:xfrm>
            <a:off x="4800600" y="3133950"/>
            <a:ext cx="1678275" cy="900001"/>
          </a:xfrm>
          <a:prstGeom prst="rect">
            <a:avLst/>
          </a:prstGeom>
          <a:ln>
            <a:solidFill>
              <a:schemeClr val="tx1"/>
            </a:solidFill>
          </a:ln>
        </p:spPr>
      </p:pic>
      <p:pic>
        <p:nvPicPr>
          <p:cNvPr id="29" name="図 28"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68196D1A-DF5A-59CA-F3FC-3D1FCC724DB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40071" b="35187"/>
          <a:stretch/>
        </p:blipFill>
        <p:spPr>
          <a:xfrm>
            <a:off x="6899285" y="3133950"/>
            <a:ext cx="1678273" cy="900000"/>
          </a:xfrm>
          <a:prstGeom prst="rect">
            <a:avLst/>
          </a:prstGeom>
          <a:ln>
            <a:solidFill>
              <a:schemeClr val="tx1"/>
            </a:solidFill>
          </a:ln>
        </p:spPr>
      </p:pic>
      <p:sp>
        <p:nvSpPr>
          <p:cNvPr id="30" name="テキスト ボックス 29">
            <a:extLst>
              <a:ext uri="{FF2B5EF4-FFF2-40B4-BE49-F238E27FC236}">
                <a16:creationId xmlns:a16="http://schemas.microsoft.com/office/drawing/2014/main" id="{8DF3D193-2691-D0A9-D39E-9F87278EA26F}"/>
              </a:ext>
            </a:extLst>
          </p:cNvPr>
          <p:cNvSpPr txBox="1"/>
          <p:nvPr/>
        </p:nvSpPr>
        <p:spPr>
          <a:xfrm>
            <a:off x="2209800" y="2019300"/>
            <a:ext cx="2438400" cy="720710"/>
          </a:xfrm>
          <a:prstGeom prst="rect">
            <a:avLst/>
          </a:prstGeom>
          <a:noFill/>
        </p:spPr>
        <p:txBody>
          <a:bodyPr wrap="square">
            <a:spAutoFit/>
          </a:bodyPr>
          <a:lstStyle/>
          <a:p>
            <a:pPr marL="12700">
              <a:spcBef>
                <a:spcPts val="100"/>
              </a:spcBef>
              <a:tabLst>
                <a:tab pos="352425" algn="l"/>
              </a:tabLst>
            </a:pPr>
            <a:r>
              <a:rPr lang="ja-JP" altLang="en-US" sz="2400" b="1" kern="100" dirty="0">
                <a:solidFill>
                  <a:srgbClr val="009650"/>
                </a:solidFill>
                <a:latin typeface="Meiryo" charset="-128"/>
                <a:ea typeface="Meiryo" charset="-128"/>
                <a:cs typeface="Times New Roman" panose="02020603050405020304" pitchFamily="18" charset="0"/>
              </a:rPr>
              <a:t>❷</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「ビデオ通話の事前　　</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pPr marL="12700">
              <a:spcBef>
                <a:spcPts val="100"/>
              </a:spcBef>
              <a:tabLst>
                <a:tab pos="352425" algn="l"/>
              </a:tabLst>
            </a:pP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　　テスト」を押す</a:t>
            </a:r>
            <a:endParaRPr lang="en-US" altLang="ja-JP" sz="1600" b="1" dirty="0">
              <a:solidFill>
                <a:prstClr val="black"/>
              </a:solidFill>
              <a:latin typeface="Meiryo" charset="-128"/>
              <a:ea typeface="Meiryo" charset="-128"/>
              <a:cs typeface="Meiryo" charset="-128"/>
            </a:endParaRPr>
          </a:p>
        </p:txBody>
      </p:sp>
      <p:sp>
        <p:nvSpPr>
          <p:cNvPr id="31" name="テキスト ボックス 30">
            <a:extLst>
              <a:ext uri="{FF2B5EF4-FFF2-40B4-BE49-F238E27FC236}">
                <a16:creationId xmlns:a16="http://schemas.microsoft.com/office/drawing/2014/main" id="{13B1583B-706D-8847-1F1B-F8A80A4F6B87}"/>
              </a:ext>
            </a:extLst>
          </p:cNvPr>
          <p:cNvSpPr txBox="1"/>
          <p:nvPr/>
        </p:nvSpPr>
        <p:spPr>
          <a:xfrm>
            <a:off x="4764869" y="4191000"/>
            <a:ext cx="1940731" cy="338554"/>
          </a:xfrm>
          <a:prstGeom prst="rect">
            <a:avLst/>
          </a:prstGeom>
          <a:noFill/>
        </p:spPr>
        <p:txBody>
          <a:bodyPr wrap="square">
            <a:spAutoFit/>
          </a:bodyPr>
          <a:lstStyle/>
          <a:p>
            <a:pPr marL="12700">
              <a:spcBef>
                <a:spcPts val="100"/>
              </a:spcBef>
              <a:tabLst>
                <a:tab pos="352425" algn="l"/>
              </a:tabLst>
            </a:pPr>
            <a:r>
              <a:rPr lang="en-US" altLang="ja-JP" sz="1600" b="1" dirty="0">
                <a:solidFill>
                  <a:srgbClr val="009650"/>
                </a:solidFill>
                <a:latin typeface="Meiryo" charset="-128"/>
                <a:ea typeface="Meiryo" charset="-128"/>
                <a:cs typeface="Meiryo" charset="-128"/>
              </a:rPr>
              <a:t>Android</a:t>
            </a:r>
            <a:r>
              <a:rPr lang="ja-JP" altLang="en-US" sz="1600" b="1" dirty="0">
                <a:solidFill>
                  <a:srgbClr val="009650"/>
                </a:solidFill>
                <a:latin typeface="Meiryo" charset="-128"/>
                <a:ea typeface="Meiryo" charset="-128"/>
                <a:cs typeface="Meiryo" charset="-128"/>
              </a:rPr>
              <a:t>の場合</a:t>
            </a:r>
            <a:endParaRPr lang="en-US" altLang="ja-JP" sz="1100" b="1" dirty="0">
              <a:solidFill>
                <a:prstClr val="black"/>
              </a:solidFill>
              <a:latin typeface="Meiryo" charset="-128"/>
              <a:ea typeface="Meiryo" charset="-128"/>
              <a:cs typeface="Meiryo" charset="-128"/>
            </a:endParaRPr>
          </a:p>
        </p:txBody>
      </p:sp>
      <p:sp>
        <p:nvSpPr>
          <p:cNvPr id="32" name="テキスト ボックス 31">
            <a:extLst>
              <a:ext uri="{FF2B5EF4-FFF2-40B4-BE49-F238E27FC236}">
                <a16:creationId xmlns:a16="http://schemas.microsoft.com/office/drawing/2014/main" id="{EA12FCF8-044C-31BB-D5ED-51DDBA94FE23}"/>
              </a:ext>
            </a:extLst>
          </p:cNvPr>
          <p:cNvSpPr txBox="1"/>
          <p:nvPr/>
        </p:nvSpPr>
        <p:spPr>
          <a:xfrm>
            <a:off x="6930661" y="4191000"/>
            <a:ext cx="1940731" cy="338554"/>
          </a:xfrm>
          <a:prstGeom prst="rect">
            <a:avLst/>
          </a:prstGeom>
          <a:noFill/>
        </p:spPr>
        <p:txBody>
          <a:bodyPr wrap="square">
            <a:spAutoFit/>
          </a:bodyPr>
          <a:lstStyle/>
          <a:p>
            <a:pPr marL="12700">
              <a:spcBef>
                <a:spcPts val="100"/>
              </a:spcBef>
              <a:tabLst>
                <a:tab pos="352425" algn="l"/>
              </a:tabLst>
            </a:pPr>
            <a:r>
              <a:rPr lang="en-US" altLang="ja-JP" sz="1600" b="1" dirty="0">
                <a:solidFill>
                  <a:srgbClr val="009650"/>
                </a:solidFill>
                <a:latin typeface="Meiryo" charset="-128"/>
                <a:ea typeface="Meiryo" charset="-128"/>
                <a:cs typeface="Meiryo" charset="-128"/>
              </a:rPr>
              <a:t>Android</a:t>
            </a:r>
            <a:r>
              <a:rPr lang="ja-JP" altLang="en-US" sz="1600" b="1" dirty="0">
                <a:solidFill>
                  <a:srgbClr val="009650"/>
                </a:solidFill>
                <a:latin typeface="Meiryo" charset="-128"/>
                <a:ea typeface="Meiryo" charset="-128"/>
                <a:cs typeface="Meiryo" charset="-128"/>
              </a:rPr>
              <a:t>の場合</a:t>
            </a:r>
            <a:endParaRPr lang="en-US" altLang="ja-JP" sz="1100" b="1" dirty="0">
              <a:solidFill>
                <a:prstClr val="black"/>
              </a:solidFill>
              <a:latin typeface="Meiryo" charset="-128"/>
              <a:ea typeface="Meiryo" charset="-128"/>
              <a:cs typeface="Meiryo" charset="-128"/>
            </a:endParaRPr>
          </a:p>
        </p:txBody>
      </p:sp>
      <p:sp>
        <p:nvSpPr>
          <p:cNvPr id="33" name="テキスト ボックス 32">
            <a:extLst>
              <a:ext uri="{FF2B5EF4-FFF2-40B4-BE49-F238E27FC236}">
                <a16:creationId xmlns:a16="http://schemas.microsoft.com/office/drawing/2014/main" id="{115A10C8-BD24-E975-8F1B-729B92F7CD41}"/>
              </a:ext>
            </a:extLst>
          </p:cNvPr>
          <p:cNvSpPr txBox="1"/>
          <p:nvPr/>
        </p:nvSpPr>
        <p:spPr>
          <a:xfrm>
            <a:off x="4724400" y="2785493"/>
            <a:ext cx="1940731" cy="338554"/>
          </a:xfrm>
          <a:prstGeom prst="rect">
            <a:avLst/>
          </a:prstGeom>
          <a:noFill/>
        </p:spPr>
        <p:txBody>
          <a:bodyPr wrap="square">
            <a:spAutoFit/>
          </a:bodyPr>
          <a:lstStyle/>
          <a:p>
            <a:pPr marL="12700">
              <a:spcBef>
                <a:spcPts val="100"/>
              </a:spcBef>
              <a:tabLst>
                <a:tab pos="352425" algn="l"/>
              </a:tabLst>
            </a:pPr>
            <a:r>
              <a:rPr lang="en-US" altLang="ja-JP" sz="1600" b="1" dirty="0">
                <a:solidFill>
                  <a:srgbClr val="009650"/>
                </a:solidFill>
                <a:latin typeface="Meiryo" charset="-128"/>
                <a:ea typeface="Meiryo" charset="-128"/>
                <a:cs typeface="Meiryo" charset="-128"/>
              </a:rPr>
              <a:t>iPhone</a:t>
            </a:r>
            <a:r>
              <a:rPr lang="ja-JP" altLang="en-US" sz="1600" b="1" dirty="0">
                <a:solidFill>
                  <a:srgbClr val="009650"/>
                </a:solidFill>
                <a:latin typeface="Meiryo" charset="-128"/>
                <a:ea typeface="Meiryo" charset="-128"/>
                <a:cs typeface="Meiryo" charset="-128"/>
              </a:rPr>
              <a:t>の場合</a:t>
            </a:r>
            <a:endParaRPr lang="en-US" altLang="ja-JP" sz="1100" b="1" dirty="0">
              <a:solidFill>
                <a:prstClr val="black"/>
              </a:solidFill>
              <a:latin typeface="Meiryo" charset="-128"/>
              <a:ea typeface="Meiryo" charset="-128"/>
              <a:cs typeface="Meiryo" charset="-128"/>
            </a:endParaRPr>
          </a:p>
        </p:txBody>
      </p:sp>
      <p:sp>
        <p:nvSpPr>
          <p:cNvPr id="34" name="テキスト ボックス 33">
            <a:extLst>
              <a:ext uri="{FF2B5EF4-FFF2-40B4-BE49-F238E27FC236}">
                <a16:creationId xmlns:a16="http://schemas.microsoft.com/office/drawing/2014/main" id="{A6570F76-3889-E95D-A0C2-067DE3A35B1D}"/>
              </a:ext>
            </a:extLst>
          </p:cNvPr>
          <p:cNvSpPr txBox="1"/>
          <p:nvPr/>
        </p:nvSpPr>
        <p:spPr>
          <a:xfrm>
            <a:off x="6897146" y="2785646"/>
            <a:ext cx="1940731" cy="338554"/>
          </a:xfrm>
          <a:prstGeom prst="rect">
            <a:avLst/>
          </a:prstGeom>
          <a:noFill/>
        </p:spPr>
        <p:txBody>
          <a:bodyPr wrap="square">
            <a:spAutoFit/>
          </a:bodyPr>
          <a:lstStyle/>
          <a:p>
            <a:pPr marL="12700">
              <a:spcBef>
                <a:spcPts val="100"/>
              </a:spcBef>
              <a:tabLst>
                <a:tab pos="352425" algn="l"/>
              </a:tabLst>
            </a:pPr>
            <a:r>
              <a:rPr lang="en-US" altLang="ja-JP" sz="1600" b="1" dirty="0">
                <a:solidFill>
                  <a:srgbClr val="009650"/>
                </a:solidFill>
                <a:latin typeface="Meiryo" charset="-128"/>
                <a:ea typeface="Meiryo" charset="-128"/>
                <a:cs typeface="Meiryo" charset="-128"/>
              </a:rPr>
              <a:t>iPhone</a:t>
            </a:r>
            <a:r>
              <a:rPr lang="ja-JP" altLang="en-US" sz="1600" b="1" dirty="0">
                <a:solidFill>
                  <a:srgbClr val="009650"/>
                </a:solidFill>
                <a:latin typeface="Meiryo" charset="-128"/>
                <a:ea typeface="Meiryo" charset="-128"/>
                <a:cs typeface="Meiryo" charset="-128"/>
              </a:rPr>
              <a:t>の場合</a:t>
            </a:r>
            <a:endParaRPr lang="en-US" altLang="ja-JP" sz="1100" b="1" dirty="0">
              <a:solidFill>
                <a:prstClr val="black"/>
              </a:solidFill>
              <a:latin typeface="Meiryo" charset="-128"/>
              <a:ea typeface="Meiryo" charset="-128"/>
              <a:cs typeface="Meiryo" charset="-128"/>
            </a:endParaRPr>
          </a:p>
        </p:txBody>
      </p:sp>
      <p:sp>
        <p:nvSpPr>
          <p:cNvPr id="35" name="テキスト ボックス 34">
            <a:extLst>
              <a:ext uri="{FF2B5EF4-FFF2-40B4-BE49-F238E27FC236}">
                <a16:creationId xmlns:a16="http://schemas.microsoft.com/office/drawing/2014/main" id="{9D6FB53D-96DA-F0CE-5F1B-EC1A3A9F966E}"/>
              </a:ext>
            </a:extLst>
          </p:cNvPr>
          <p:cNvSpPr txBox="1"/>
          <p:nvPr/>
        </p:nvSpPr>
        <p:spPr>
          <a:xfrm>
            <a:off x="6444974" y="2019300"/>
            <a:ext cx="2394226" cy="720710"/>
          </a:xfrm>
          <a:prstGeom prst="rect">
            <a:avLst/>
          </a:prstGeom>
          <a:noFill/>
        </p:spPr>
        <p:txBody>
          <a:bodyPr wrap="square">
            <a:spAutoFit/>
          </a:bodyPr>
          <a:lstStyle/>
          <a:p>
            <a:pPr marL="12700">
              <a:spcBef>
                <a:spcPts val="100"/>
              </a:spcBef>
              <a:tabLst>
                <a:tab pos="352425" algn="l"/>
              </a:tabLst>
            </a:pPr>
            <a:r>
              <a:rPr lang="ja-JP" altLang="en-US" sz="2400" b="1" kern="100" dirty="0">
                <a:solidFill>
                  <a:srgbClr val="009650"/>
                </a:solidFill>
                <a:latin typeface="Meiryo" charset="-128"/>
                <a:ea typeface="Meiryo" charset="-128"/>
                <a:cs typeface="Times New Roman" panose="02020603050405020304" pitchFamily="18" charset="0"/>
              </a:rPr>
              <a:t>❹</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マイクへの</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pPr marL="12700">
              <a:spcBef>
                <a:spcPts val="100"/>
              </a:spcBef>
              <a:tabLst>
                <a:tab pos="352425" algn="l"/>
              </a:tabLst>
            </a:pPr>
            <a:r>
              <a:rPr lang="ja-JP" altLang="en-US" sz="16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アクセスを許可する</a:t>
            </a:r>
            <a:endParaRPr lang="en-US" altLang="ja-JP" sz="1600" b="1" dirty="0">
              <a:solidFill>
                <a:prstClr val="black"/>
              </a:solidFill>
              <a:latin typeface="Meiryo" charset="-128"/>
              <a:ea typeface="Meiryo" charset="-128"/>
              <a:cs typeface="Meiryo" charset="-128"/>
            </a:endParaRPr>
          </a:p>
        </p:txBody>
      </p:sp>
      <p:sp>
        <p:nvSpPr>
          <p:cNvPr id="2" name="正方形/長方形 1"/>
          <p:cNvSpPr/>
          <p:nvPr/>
        </p:nvSpPr>
        <p:spPr>
          <a:xfrm>
            <a:off x="1847362" y="2734238"/>
            <a:ext cx="273504" cy="263581"/>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grpSp>
        <p:nvGrpSpPr>
          <p:cNvPr id="54" name="図形グループ 53"/>
          <p:cNvGrpSpPr/>
          <p:nvPr/>
        </p:nvGrpSpPr>
        <p:grpSpPr>
          <a:xfrm>
            <a:off x="2001392" y="2573023"/>
            <a:ext cx="296587" cy="293005"/>
            <a:chOff x="2897417" y="3995693"/>
            <a:chExt cx="296587" cy="293005"/>
          </a:xfrm>
        </p:grpSpPr>
        <p:sp>
          <p:nvSpPr>
            <p:cNvPr id="55" name="円/楕円 54"/>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42" name="正方形/長方形 41"/>
          <p:cNvSpPr/>
          <p:nvPr/>
        </p:nvSpPr>
        <p:spPr>
          <a:xfrm>
            <a:off x="2690220" y="4009991"/>
            <a:ext cx="1510304" cy="216000"/>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grpSp>
        <p:nvGrpSpPr>
          <p:cNvPr id="51" name="図形グループ 50"/>
          <p:cNvGrpSpPr/>
          <p:nvPr/>
        </p:nvGrpSpPr>
        <p:grpSpPr>
          <a:xfrm>
            <a:off x="2532251" y="3794332"/>
            <a:ext cx="296586" cy="293005"/>
            <a:chOff x="3546641" y="3995693"/>
            <a:chExt cx="296586" cy="293005"/>
          </a:xfrm>
        </p:grpSpPr>
        <p:sp>
          <p:nvSpPr>
            <p:cNvPr id="52" name="円/楕円 51"/>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矢印: 右 37">
            <a:extLst>
              <a:ext uri="{FF2B5EF4-FFF2-40B4-BE49-F238E27FC236}">
                <a16:creationId xmlns:a16="http://schemas.microsoft.com/office/drawing/2014/main" id="{15D57D5A-9821-7B9D-1A26-B7BF810D0C6A}"/>
              </a:ext>
            </a:extLst>
          </p:cNvPr>
          <p:cNvSpPr/>
          <p:nvPr/>
        </p:nvSpPr>
        <p:spPr>
          <a:xfrm>
            <a:off x="2184347" y="4149155"/>
            <a:ext cx="365656" cy="29160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矢印: 右 38">
            <a:extLst>
              <a:ext uri="{FF2B5EF4-FFF2-40B4-BE49-F238E27FC236}">
                <a16:creationId xmlns:a16="http://schemas.microsoft.com/office/drawing/2014/main" id="{ADB6CA9B-2A24-4DB2-E6A0-66BAC3872AF4}"/>
              </a:ext>
            </a:extLst>
          </p:cNvPr>
          <p:cNvSpPr/>
          <p:nvPr/>
        </p:nvSpPr>
        <p:spPr>
          <a:xfrm>
            <a:off x="4358744" y="4128000"/>
            <a:ext cx="365656" cy="29160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矢印: 右 56">
            <a:extLst>
              <a:ext uri="{FF2B5EF4-FFF2-40B4-BE49-F238E27FC236}">
                <a16:creationId xmlns:a16="http://schemas.microsoft.com/office/drawing/2014/main" id="{5279053C-FE35-FCFC-0C20-112EBD501217}"/>
              </a:ext>
            </a:extLst>
          </p:cNvPr>
          <p:cNvSpPr/>
          <p:nvPr/>
        </p:nvSpPr>
        <p:spPr>
          <a:xfrm>
            <a:off x="6553200" y="4114800"/>
            <a:ext cx="365656" cy="29160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BF1512CC-7DF2-9E92-B83B-6249CAC1557A}"/>
              </a:ext>
            </a:extLst>
          </p:cNvPr>
          <p:cNvSpPr/>
          <p:nvPr/>
        </p:nvSpPr>
        <p:spPr>
          <a:xfrm>
            <a:off x="5638800" y="3685451"/>
            <a:ext cx="533400" cy="180000"/>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grpSp>
        <p:nvGrpSpPr>
          <p:cNvPr id="59" name="図形グループ 47">
            <a:extLst>
              <a:ext uri="{FF2B5EF4-FFF2-40B4-BE49-F238E27FC236}">
                <a16:creationId xmlns:a16="http://schemas.microsoft.com/office/drawing/2014/main" id="{C4601CFF-03A7-9C94-7A21-C0160103C190}"/>
              </a:ext>
            </a:extLst>
          </p:cNvPr>
          <p:cNvGrpSpPr/>
          <p:nvPr/>
        </p:nvGrpSpPr>
        <p:grpSpPr>
          <a:xfrm>
            <a:off x="6079619" y="3460424"/>
            <a:ext cx="296586" cy="293005"/>
            <a:chOff x="4232441" y="3995693"/>
            <a:chExt cx="296586" cy="293005"/>
          </a:xfrm>
        </p:grpSpPr>
        <p:sp>
          <p:nvSpPr>
            <p:cNvPr id="60" name="円/楕円 48">
              <a:extLst>
                <a:ext uri="{FF2B5EF4-FFF2-40B4-BE49-F238E27FC236}">
                  <a16:creationId xmlns:a16="http://schemas.microsoft.com/office/drawing/2014/main" id="{69734204-41E2-9C14-F3C4-BBA09BE7B96F}"/>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49">
              <a:extLst>
                <a:ext uri="{FF2B5EF4-FFF2-40B4-BE49-F238E27FC236}">
                  <a16:creationId xmlns:a16="http://schemas.microsoft.com/office/drawing/2014/main" id="{E637842D-0F04-B2B9-13EC-7C60AE139DAB}"/>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 name="正方形/長方形 61">
            <a:extLst>
              <a:ext uri="{FF2B5EF4-FFF2-40B4-BE49-F238E27FC236}">
                <a16:creationId xmlns:a16="http://schemas.microsoft.com/office/drawing/2014/main" id="{9B79B915-31C9-B800-554D-03076C414514}"/>
              </a:ext>
            </a:extLst>
          </p:cNvPr>
          <p:cNvSpPr/>
          <p:nvPr/>
        </p:nvSpPr>
        <p:spPr>
          <a:xfrm>
            <a:off x="7731918" y="3652838"/>
            <a:ext cx="550072" cy="180000"/>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63" name="正方形/長方形 62">
            <a:extLst>
              <a:ext uri="{FF2B5EF4-FFF2-40B4-BE49-F238E27FC236}">
                <a16:creationId xmlns:a16="http://schemas.microsoft.com/office/drawing/2014/main" id="{D90700A5-F5C0-7A4D-8012-B2D4ED1203E5}"/>
              </a:ext>
            </a:extLst>
          </p:cNvPr>
          <p:cNvSpPr/>
          <p:nvPr/>
        </p:nvSpPr>
        <p:spPr>
          <a:xfrm>
            <a:off x="4985026" y="5144615"/>
            <a:ext cx="1187174" cy="225554"/>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grpSp>
        <p:nvGrpSpPr>
          <p:cNvPr id="64" name="図形グループ 47">
            <a:extLst>
              <a:ext uri="{FF2B5EF4-FFF2-40B4-BE49-F238E27FC236}">
                <a16:creationId xmlns:a16="http://schemas.microsoft.com/office/drawing/2014/main" id="{1A7DA62B-AAA5-F8CD-7297-165AB2BB40F2}"/>
              </a:ext>
            </a:extLst>
          </p:cNvPr>
          <p:cNvGrpSpPr/>
          <p:nvPr/>
        </p:nvGrpSpPr>
        <p:grpSpPr>
          <a:xfrm>
            <a:off x="4800600" y="4932404"/>
            <a:ext cx="296586" cy="293005"/>
            <a:chOff x="4232441" y="3995693"/>
            <a:chExt cx="296586" cy="293005"/>
          </a:xfrm>
        </p:grpSpPr>
        <p:sp>
          <p:nvSpPr>
            <p:cNvPr id="65" name="円/楕円 48">
              <a:extLst>
                <a:ext uri="{FF2B5EF4-FFF2-40B4-BE49-F238E27FC236}">
                  <a16:creationId xmlns:a16="http://schemas.microsoft.com/office/drawing/2014/main" id="{8F200150-8662-E435-208B-C90FA979F63C}"/>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49">
              <a:extLst>
                <a:ext uri="{FF2B5EF4-FFF2-40B4-BE49-F238E27FC236}">
                  <a16:creationId xmlns:a16="http://schemas.microsoft.com/office/drawing/2014/main" id="{64E13724-EC6F-8713-4873-E790D897BB95}"/>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7" name="正方形/長方形 66">
            <a:extLst>
              <a:ext uri="{FF2B5EF4-FFF2-40B4-BE49-F238E27FC236}">
                <a16:creationId xmlns:a16="http://schemas.microsoft.com/office/drawing/2014/main" id="{C8E5E51F-BC0C-1A78-EA3E-2BA6C0DCB38F}"/>
              </a:ext>
            </a:extLst>
          </p:cNvPr>
          <p:cNvSpPr/>
          <p:nvPr/>
        </p:nvSpPr>
        <p:spPr>
          <a:xfrm>
            <a:off x="7118626" y="5146546"/>
            <a:ext cx="1187174" cy="225554"/>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grpSp>
        <p:nvGrpSpPr>
          <p:cNvPr id="68" name="図形グループ 44">
            <a:extLst>
              <a:ext uri="{FF2B5EF4-FFF2-40B4-BE49-F238E27FC236}">
                <a16:creationId xmlns:a16="http://schemas.microsoft.com/office/drawing/2014/main" id="{52A72E0D-6385-4B2F-CD56-08129010E0D6}"/>
              </a:ext>
            </a:extLst>
          </p:cNvPr>
          <p:cNvGrpSpPr/>
          <p:nvPr/>
        </p:nvGrpSpPr>
        <p:grpSpPr>
          <a:xfrm>
            <a:off x="7006961" y="4971133"/>
            <a:ext cx="296586" cy="293005"/>
            <a:chOff x="5101121" y="3995693"/>
            <a:chExt cx="296586" cy="293005"/>
          </a:xfrm>
        </p:grpSpPr>
        <p:sp>
          <p:nvSpPr>
            <p:cNvPr id="69" name="円/楕円 45">
              <a:extLst>
                <a:ext uri="{FF2B5EF4-FFF2-40B4-BE49-F238E27FC236}">
                  <a16:creationId xmlns:a16="http://schemas.microsoft.com/office/drawing/2014/main" id="{C30D24ED-4394-B74C-0915-B2FD6D4E866B}"/>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46">
              <a:extLst>
                <a:ext uri="{FF2B5EF4-FFF2-40B4-BE49-F238E27FC236}">
                  <a16:creationId xmlns:a16="http://schemas.microsoft.com/office/drawing/2014/main" id="{81CA3EB3-F615-45ED-3D89-4A7CEA7800CA}"/>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 name="図形グループ 44">
            <a:extLst>
              <a:ext uri="{FF2B5EF4-FFF2-40B4-BE49-F238E27FC236}">
                <a16:creationId xmlns:a16="http://schemas.microsoft.com/office/drawing/2014/main" id="{48EC7D9D-DDB5-7631-154F-684A44EDB0AA}"/>
              </a:ext>
            </a:extLst>
          </p:cNvPr>
          <p:cNvGrpSpPr/>
          <p:nvPr/>
        </p:nvGrpSpPr>
        <p:grpSpPr>
          <a:xfrm>
            <a:off x="8201996" y="3513805"/>
            <a:ext cx="296586" cy="293005"/>
            <a:chOff x="5101121" y="3995693"/>
            <a:chExt cx="296586" cy="293005"/>
          </a:xfrm>
        </p:grpSpPr>
        <p:sp>
          <p:nvSpPr>
            <p:cNvPr id="72" name="円/楕円 45">
              <a:extLst>
                <a:ext uri="{FF2B5EF4-FFF2-40B4-BE49-F238E27FC236}">
                  <a16:creationId xmlns:a16="http://schemas.microsoft.com/office/drawing/2014/main" id="{10CDCA7D-675A-914A-D0CA-9AA859FAA3D4}"/>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46">
              <a:extLst>
                <a:ext uri="{FF2B5EF4-FFF2-40B4-BE49-F238E27FC236}">
                  <a16:creationId xmlns:a16="http://schemas.microsoft.com/office/drawing/2014/main" id="{F3A8DD64-7690-054D-135A-B136E16890E5}"/>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244835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グラフィカル ユーザー インターフェイス, アプリケーション, Teams&#10;&#10;自動的に生成された説明">
            <a:extLst>
              <a:ext uri="{FF2B5EF4-FFF2-40B4-BE49-F238E27FC236}">
                <a16:creationId xmlns:a16="http://schemas.microsoft.com/office/drawing/2014/main" id="{3A00D80E-B3EB-7608-267A-D581A3FECE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89" b="4539"/>
          <a:stretch/>
        </p:blipFill>
        <p:spPr>
          <a:xfrm>
            <a:off x="3459290" y="2740009"/>
            <a:ext cx="1598400" cy="3220695"/>
          </a:xfrm>
          <a:prstGeom prst="rect">
            <a:avLst/>
          </a:prstGeom>
          <a:ln>
            <a:solidFill>
              <a:schemeClr val="tx1"/>
            </a:solidFill>
          </a:ln>
        </p:spPr>
      </p:pic>
      <p:pic>
        <p:nvPicPr>
          <p:cNvPr id="11" name="図 10" descr="グラフィカル ユーザー インターフェイス, アプリケーション, Teams&#10;&#10;自動的に生成された説明">
            <a:extLst>
              <a:ext uri="{FF2B5EF4-FFF2-40B4-BE49-F238E27FC236}">
                <a16:creationId xmlns:a16="http://schemas.microsoft.com/office/drawing/2014/main" id="{2061D340-721B-AF9B-EF77-37047A5C9D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89" b="48447"/>
          <a:stretch/>
        </p:blipFill>
        <p:spPr>
          <a:xfrm>
            <a:off x="545478" y="2744890"/>
            <a:ext cx="1598400" cy="1661065"/>
          </a:xfrm>
          <a:prstGeom prst="rect">
            <a:avLst/>
          </a:prstGeom>
          <a:ln>
            <a:solidFill>
              <a:schemeClr val="tx1"/>
            </a:solidFill>
          </a:ln>
        </p:spPr>
      </p:pic>
      <p:sp>
        <p:nvSpPr>
          <p:cNvPr id="40"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sp>
        <p:nvSpPr>
          <p:cNvPr id="41"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オンライン診療・服薬指導アプリ</a:t>
            </a:r>
            <a:r>
              <a:rPr lang="en-US" altLang="ja-JP" sz="1800" dirty="0"/>
              <a:t>CLINICS</a:t>
            </a:r>
            <a:br>
              <a:rPr lang="en-US" altLang="ja-JP" sz="1800" dirty="0"/>
            </a:br>
            <a:r>
              <a:rPr lang="en-US" altLang="ja-JP" sz="3200" dirty="0">
                <a:latin typeface="Meiryo"/>
                <a:ea typeface="Meiryo"/>
                <a:cs typeface="Meiryo"/>
                <a:sym typeface="Meiryo"/>
              </a:rPr>
              <a:t>【10</a:t>
            </a:r>
            <a:r>
              <a:rPr lang="en-US" altLang="ja-JP" sz="3200" spc="-1000" dirty="0">
                <a:latin typeface="Meiryo"/>
                <a:ea typeface="Meiryo"/>
                <a:cs typeface="Meiryo"/>
                <a:sym typeface="Meiryo"/>
              </a:rPr>
              <a:t>】</a:t>
            </a:r>
            <a:r>
              <a:rPr lang="ja-JP" altLang="en-US" sz="3200" dirty="0">
                <a:latin typeface="AoyagiKouzanFontT"/>
                <a:cs typeface="AoyagiKouzanFontT"/>
              </a:rPr>
              <a:t>診療前の事前準備</a:t>
            </a:r>
            <a:endParaRPr kumimoji="0" lang="ja-JP" altLang="en-US" sz="3200" kern="0" dirty="0"/>
          </a:p>
        </p:txBody>
      </p:sp>
      <p:sp>
        <p:nvSpPr>
          <p:cNvPr id="15" name="テキスト ボックス 14">
            <a:extLst>
              <a:ext uri="{FF2B5EF4-FFF2-40B4-BE49-F238E27FC236}">
                <a16:creationId xmlns:a16="http://schemas.microsoft.com/office/drawing/2014/main" id="{C3586168-0BCD-543A-58FA-B947AF8E5C99}"/>
              </a:ext>
            </a:extLst>
          </p:cNvPr>
          <p:cNvSpPr txBox="1"/>
          <p:nvPr/>
        </p:nvSpPr>
        <p:spPr>
          <a:xfrm>
            <a:off x="228600" y="2019300"/>
            <a:ext cx="2209800" cy="720710"/>
          </a:xfrm>
          <a:prstGeom prst="rect">
            <a:avLst/>
          </a:prstGeom>
          <a:noFill/>
        </p:spPr>
        <p:txBody>
          <a:bodyPr wrap="square">
            <a:spAutoFit/>
          </a:bodyPr>
          <a:lstStyle/>
          <a:p>
            <a:pPr marL="12700">
              <a:spcBef>
                <a:spcPts val="100"/>
              </a:spcBef>
              <a:tabLst>
                <a:tab pos="352425" algn="l"/>
              </a:tabLst>
            </a:pPr>
            <a:r>
              <a:rPr lang="ja-JP" altLang="en-US" sz="2400" b="1" dirty="0">
                <a:solidFill>
                  <a:srgbClr val="009650"/>
                </a:solidFill>
                <a:latin typeface="Meiryo" charset="-128"/>
                <a:ea typeface="Meiryo" charset="-128"/>
                <a:cs typeface="Meiryo" charset="-128"/>
              </a:rPr>
              <a:t>❶</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スマホに向かって　</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pPr marL="12700">
              <a:spcBef>
                <a:spcPts val="100"/>
              </a:spcBef>
              <a:tabLst>
                <a:tab pos="352425" algn="l"/>
              </a:tabLst>
            </a:pP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　 話しかける</a:t>
            </a:r>
            <a:endParaRPr lang="ja-JP" altLang="en-US" sz="16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FC2C85E5-4EE8-6DFC-8A9F-BFC727876BBB}"/>
              </a:ext>
            </a:extLst>
          </p:cNvPr>
          <p:cNvSpPr txBox="1"/>
          <p:nvPr/>
        </p:nvSpPr>
        <p:spPr>
          <a:xfrm>
            <a:off x="5715000" y="2019300"/>
            <a:ext cx="2657914" cy="720710"/>
          </a:xfrm>
          <a:prstGeom prst="rect">
            <a:avLst/>
          </a:prstGeom>
          <a:noFill/>
        </p:spPr>
        <p:txBody>
          <a:bodyPr wrap="square">
            <a:spAutoFit/>
          </a:bodyPr>
          <a:lstStyle/>
          <a:p>
            <a:pPr marL="12700">
              <a:spcBef>
                <a:spcPts val="100"/>
              </a:spcBef>
              <a:tabLst>
                <a:tab pos="352425" algn="l"/>
              </a:tabLst>
            </a:pPr>
            <a:r>
              <a:rPr lang="en-US" altLang="ja-JP" sz="2400" b="1" dirty="0">
                <a:solidFill>
                  <a:srgbClr val="009650"/>
                </a:solidFill>
                <a:latin typeface="Meiryo" charset="-128"/>
                <a:ea typeface="Meiryo" charset="-128"/>
                <a:cs typeface="Meiryo" charset="-128"/>
              </a:rPr>
              <a:t>❸</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「音を止めて閉じる」</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pPr marL="12700">
              <a:spcBef>
                <a:spcPts val="100"/>
              </a:spcBef>
              <a:tabLst>
                <a:tab pos="352425" algn="l"/>
              </a:tabLst>
            </a:pP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　　を押す</a:t>
            </a:r>
          </a:p>
        </p:txBody>
      </p:sp>
      <p:sp>
        <p:nvSpPr>
          <p:cNvPr id="8" name="object 6">
            <a:extLst>
              <a:ext uri="{FF2B5EF4-FFF2-40B4-BE49-F238E27FC236}">
                <a16:creationId xmlns:a16="http://schemas.microsoft.com/office/drawing/2014/main" id="{5EA5C23E-837D-B2AB-1C5F-0CE84137ADF0}"/>
              </a:ext>
            </a:extLst>
          </p:cNvPr>
          <p:cNvSpPr txBox="1"/>
          <p:nvPr/>
        </p:nvSpPr>
        <p:spPr>
          <a:xfrm>
            <a:off x="596938" y="1429475"/>
            <a:ext cx="7438787" cy="287965"/>
          </a:xfrm>
          <a:prstGeom prst="rect">
            <a:avLst/>
          </a:prstGeom>
        </p:spPr>
        <p:txBody>
          <a:bodyPr vert="horz" wrap="square" lIns="0" tIns="10860" rIns="0" bIns="0" rtlCol="0">
            <a:spAutoFit/>
          </a:bodyPr>
          <a:lstStyle/>
          <a:p>
            <a:r>
              <a:rPr lang="ja-JP" altLang="en-US" sz="1800" b="1" dirty="0">
                <a:latin typeface="Meiryo" charset="-128"/>
                <a:ea typeface="Meiryo" charset="-128"/>
                <a:cs typeface="Meiryo" charset="-128"/>
              </a:rPr>
              <a:t>診療前に通話テストをしておきましょう</a:t>
            </a:r>
          </a:p>
        </p:txBody>
      </p:sp>
      <p:sp>
        <p:nvSpPr>
          <p:cNvPr id="30" name="テキスト ボックス 29">
            <a:extLst>
              <a:ext uri="{FF2B5EF4-FFF2-40B4-BE49-F238E27FC236}">
                <a16:creationId xmlns:a16="http://schemas.microsoft.com/office/drawing/2014/main" id="{8DF3D193-2691-D0A9-D39E-9F87278EA26F}"/>
              </a:ext>
            </a:extLst>
          </p:cNvPr>
          <p:cNvSpPr txBox="1"/>
          <p:nvPr/>
        </p:nvSpPr>
        <p:spPr>
          <a:xfrm>
            <a:off x="2895600" y="2019300"/>
            <a:ext cx="2438400" cy="720710"/>
          </a:xfrm>
          <a:prstGeom prst="rect">
            <a:avLst/>
          </a:prstGeom>
          <a:noFill/>
        </p:spPr>
        <p:txBody>
          <a:bodyPr wrap="square">
            <a:spAutoFit/>
          </a:bodyPr>
          <a:lstStyle/>
          <a:p>
            <a:pPr marL="12700">
              <a:spcBef>
                <a:spcPts val="100"/>
              </a:spcBef>
              <a:tabLst>
                <a:tab pos="352425" algn="l"/>
              </a:tabLst>
            </a:pPr>
            <a:r>
              <a:rPr lang="ja-JP" altLang="en-US" sz="2400" b="1" kern="100" dirty="0">
                <a:solidFill>
                  <a:srgbClr val="009650"/>
                </a:solidFill>
                <a:latin typeface="Meiryo" charset="-128"/>
                <a:ea typeface="Meiryo" charset="-128"/>
                <a:cs typeface="Times New Roman" panose="02020603050405020304" pitchFamily="18" charset="0"/>
              </a:rPr>
              <a:t>❷</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「スピーカーを</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pPr marL="12700">
              <a:spcBef>
                <a:spcPts val="100"/>
              </a:spcBef>
              <a:tabLst>
                <a:tab pos="352425" algn="l"/>
              </a:tabLst>
            </a:pP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      テストする」を押す</a:t>
            </a:r>
          </a:p>
        </p:txBody>
      </p:sp>
      <p:sp>
        <p:nvSpPr>
          <p:cNvPr id="33" name="テキスト ボックス 32">
            <a:extLst>
              <a:ext uri="{FF2B5EF4-FFF2-40B4-BE49-F238E27FC236}">
                <a16:creationId xmlns:a16="http://schemas.microsoft.com/office/drawing/2014/main" id="{115A10C8-BD24-E975-8F1B-729B92F7CD41}"/>
              </a:ext>
            </a:extLst>
          </p:cNvPr>
          <p:cNvSpPr txBox="1"/>
          <p:nvPr/>
        </p:nvSpPr>
        <p:spPr>
          <a:xfrm>
            <a:off x="381000" y="5921611"/>
            <a:ext cx="1940731" cy="536044"/>
          </a:xfrm>
          <a:prstGeom prst="rect">
            <a:avLst/>
          </a:prstGeom>
          <a:noFill/>
        </p:spPr>
        <p:txBody>
          <a:bodyPr wrap="square">
            <a:spAutoFit/>
          </a:bodyPr>
          <a:lstStyle/>
          <a:p>
            <a:pPr marL="12700" algn="ctr">
              <a:spcBef>
                <a:spcPts val="100"/>
              </a:spcBef>
              <a:tabLst>
                <a:tab pos="352425" algn="l"/>
              </a:tabLst>
            </a:pPr>
            <a:r>
              <a:rPr lang="ja-JP" altLang="en-US" sz="1400" b="1" dirty="0">
                <a:solidFill>
                  <a:srgbClr val="009650"/>
                </a:solidFill>
                <a:latin typeface="Meiryo" charset="-128"/>
                <a:ea typeface="Meiryo" charset="-128"/>
                <a:cs typeface="Meiryo" charset="-128"/>
              </a:rPr>
              <a:t>マイクのマークが</a:t>
            </a:r>
            <a:endParaRPr lang="en-US" altLang="ja-JP" sz="1400" b="1" dirty="0">
              <a:solidFill>
                <a:srgbClr val="009650"/>
              </a:solidFill>
              <a:latin typeface="Meiryo" charset="-128"/>
              <a:ea typeface="Meiryo" charset="-128"/>
              <a:cs typeface="Meiryo" charset="-128"/>
            </a:endParaRPr>
          </a:p>
          <a:p>
            <a:pPr marL="12700" algn="ctr">
              <a:spcBef>
                <a:spcPts val="100"/>
              </a:spcBef>
              <a:tabLst>
                <a:tab pos="352425" algn="l"/>
              </a:tabLst>
            </a:pPr>
            <a:r>
              <a:rPr lang="ja-JP" altLang="en-US" sz="1400" b="1" dirty="0">
                <a:solidFill>
                  <a:srgbClr val="009650"/>
                </a:solidFill>
                <a:latin typeface="Meiryo" charset="-128"/>
                <a:ea typeface="Meiryo" charset="-128"/>
                <a:cs typeface="Meiryo" charset="-128"/>
              </a:rPr>
              <a:t>青くなれば</a:t>
            </a:r>
            <a:r>
              <a:rPr lang="en-US" altLang="ja-JP" sz="1400" b="1" dirty="0">
                <a:solidFill>
                  <a:srgbClr val="009650"/>
                </a:solidFill>
                <a:latin typeface="Meiryo" charset="-128"/>
                <a:ea typeface="Meiryo" charset="-128"/>
                <a:cs typeface="Meiryo" charset="-128"/>
              </a:rPr>
              <a:t>OK</a:t>
            </a:r>
            <a:r>
              <a:rPr lang="ja-JP" altLang="en-US" sz="1400" b="1" dirty="0">
                <a:solidFill>
                  <a:srgbClr val="009650"/>
                </a:solidFill>
                <a:latin typeface="Meiryo" charset="-128"/>
                <a:ea typeface="Meiryo" charset="-128"/>
                <a:cs typeface="Meiryo" charset="-128"/>
              </a:rPr>
              <a:t>です</a:t>
            </a:r>
            <a:endParaRPr lang="en-US" altLang="ja-JP" sz="1050" b="1" dirty="0">
              <a:solidFill>
                <a:prstClr val="black"/>
              </a:solidFill>
              <a:latin typeface="Meiryo" charset="-128"/>
              <a:ea typeface="Meiryo" charset="-128"/>
              <a:cs typeface="Meiryo" charset="-128"/>
            </a:endParaRPr>
          </a:p>
        </p:txBody>
      </p:sp>
      <p:sp>
        <p:nvSpPr>
          <p:cNvPr id="42" name="正方形/長方形 41"/>
          <p:cNvSpPr/>
          <p:nvPr/>
        </p:nvSpPr>
        <p:spPr>
          <a:xfrm>
            <a:off x="3492273" y="4313554"/>
            <a:ext cx="1536927" cy="230258"/>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grpSp>
        <p:nvGrpSpPr>
          <p:cNvPr id="51" name="図形グループ 50"/>
          <p:cNvGrpSpPr/>
          <p:nvPr/>
        </p:nvGrpSpPr>
        <p:grpSpPr>
          <a:xfrm>
            <a:off x="3361014" y="4091350"/>
            <a:ext cx="296586" cy="293005"/>
            <a:chOff x="3546641" y="3995693"/>
            <a:chExt cx="296586" cy="293005"/>
          </a:xfrm>
        </p:grpSpPr>
        <p:sp>
          <p:nvSpPr>
            <p:cNvPr id="52" name="円/楕円 51"/>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矢印: 右 37">
            <a:extLst>
              <a:ext uri="{FF2B5EF4-FFF2-40B4-BE49-F238E27FC236}">
                <a16:creationId xmlns:a16="http://schemas.microsoft.com/office/drawing/2014/main" id="{15D57D5A-9821-7B9D-1A26-B7BF810D0C6A}"/>
              </a:ext>
            </a:extLst>
          </p:cNvPr>
          <p:cNvSpPr/>
          <p:nvPr/>
        </p:nvSpPr>
        <p:spPr>
          <a:xfrm rot="5400000">
            <a:off x="1186563" y="4463162"/>
            <a:ext cx="259422" cy="263053"/>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矢印: 右 38">
            <a:extLst>
              <a:ext uri="{FF2B5EF4-FFF2-40B4-BE49-F238E27FC236}">
                <a16:creationId xmlns:a16="http://schemas.microsoft.com/office/drawing/2014/main" id="{ADB6CA9B-2A24-4DB2-E6A0-66BAC3872AF4}"/>
              </a:ext>
            </a:extLst>
          </p:cNvPr>
          <p:cNvSpPr/>
          <p:nvPr/>
        </p:nvSpPr>
        <p:spPr>
          <a:xfrm>
            <a:off x="5427525" y="4039950"/>
            <a:ext cx="575742" cy="42185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テキスト, 手紙&#10;&#10;自動的に生成された説明">
            <a:extLst>
              <a:ext uri="{FF2B5EF4-FFF2-40B4-BE49-F238E27FC236}">
                <a16:creationId xmlns:a16="http://schemas.microsoft.com/office/drawing/2014/main" id="{CCEDBA6B-430E-8817-5687-8FDCDFAF7A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863" b="5464"/>
          <a:stretch/>
        </p:blipFill>
        <p:spPr>
          <a:xfrm>
            <a:off x="6373102" y="2744537"/>
            <a:ext cx="1598400" cy="3220696"/>
          </a:xfrm>
          <a:prstGeom prst="rect">
            <a:avLst/>
          </a:prstGeom>
          <a:ln>
            <a:solidFill>
              <a:schemeClr val="tx1"/>
            </a:solidFill>
          </a:ln>
        </p:spPr>
      </p:pic>
      <p:pic>
        <p:nvPicPr>
          <p:cNvPr id="13" name="図 12" descr="グラフィカル ユーザー インターフェイス, アプリケーション, Teams&#10;&#10;自動的に生成された説明">
            <a:extLst>
              <a:ext uri="{FF2B5EF4-FFF2-40B4-BE49-F238E27FC236}">
                <a16:creationId xmlns:a16="http://schemas.microsoft.com/office/drawing/2014/main" id="{27DFC405-4EFD-D95E-6109-3FDB65874C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770" b="50051"/>
          <a:stretch/>
        </p:blipFill>
        <p:spPr>
          <a:xfrm>
            <a:off x="539805" y="4762500"/>
            <a:ext cx="1598400" cy="1143000"/>
          </a:xfrm>
          <a:prstGeom prst="rect">
            <a:avLst/>
          </a:prstGeom>
          <a:ln>
            <a:solidFill>
              <a:schemeClr val="tx1"/>
            </a:solidFill>
          </a:ln>
        </p:spPr>
      </p:pic>
      <p:sp>
        <p:nvSpPr>
          <p:cNvPr id="2" name="正方形/長方形 1"/>
          <p:cNvSpPr/>
          <p:nvPr/>
        </p:nvSpPr>
        <p:spPr>
          <a:xfrm>
            <a:off x="1054629" y="4873641"/>
            <a:ext cx="592189" cy="529484"/>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grpSp>
        <p:nvGrpSpPr>
          <p:cNvPr id="54" name="図形グループ 53"/>
          <p:cNvGrpSpPr/>
          <p:nvPr/>
        </p:nvGrpSpPr>
        <p:grpSpPr>
          <a:xfrm>
            <a:off x="913263" y="4708089"/>
            <a:ext cx="296587" cy="293005"/>
            <a:chOff x="2897417" y="3995693"/>
            <a:chExt cx="296587" cy="293005"/>
          </a:xfrm>
        </p:grpSpPr>
        <p:sp>
          <p:nvSpPr>
            <p:cNvPr id="55" name="円/楕円 54"/>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23" name="テキスト ボックス 22">
            <a:extLst>
              <a:ext uri="{FF2B5EF4-FFF2-40B4-BE49-F238E27FC236}">
                <a16:creationId xmlns:a16="http://schemas.microsoft.com/office/drawing/2014/main" id="{E4744580-BB82-2D7F-B867-8A8660C70172}"/>
              </a:ext>
            </a:extLst>
          </p:cNvPr>
          <p:cNvSpPr txBox="1"/>
          <p:nvPr/>
        </p:nvSpPr>
        <p:spPr>
          <a:xfrm>
            <a:off x="5004030" y="4548339"/>
            <a:ext cx="1438413" cy="428322"/>
          </a:xfrm>
          <a:prstGeom prst="rect">
            <a:avLst/>
          </a:prstGeom>
          <a:noFill/>
        </p:spPr>
        <p:txBody>
          <a:bodyPr wrap="square">
            <a:spAutoFit/>
          </a:bodyPr>
          <a:lstStyle/>
          <a:p>
            <a:pPr marL="12700">
              <a:spcBef>
                <a:spcPts val="100"/>
              </a:spcBef>
              <a:tabLst>
                <a:tab pos="352425" algn="l"/>
              </a:tabLst>
            </a:pPr>
            <a:r>
              <a:rPr lang="ja-JP" altLang="en-US" sz="1050" b="1" dirty="0">
                <a:solidFill>
                  <a:srgbClr val="009650"/>
                </a:solidFill>
                <a:latin typeface="Meiryo" charset="-128"/>
                <a:ea typeface="Meiryo" charset="-128"/>
                <a:cs typeface="Meiryo" charset="-128"/>
              </a:rPr>
              <a:t>スピーカーから</a:t>
            </a:r>
            <a:endParaRPr lang="en-US" altLang="ja-JP" sz="1050" b="1" dirty="0">
              <a:solidFill>
                <a:srgbClr val="009650"/>
              </a:solidFill>
              <a:latin typeface="Meiryo" charset="-128"/>
              <a:ea typeface="Meiryo" charset="-128"/>
              <a:cs typeface="Meiryo" charset="-128"/>
            </a:endParaRPr>
          </a:p>
          <a:p>
            <a:pPr marL="12700">
              <a:spcBef>
                <a:spcPts val="100"/>
              </a:spcBef>
              <a:tabLst>
                <a:tab pos="352425" algn="l"/>
              </a:tabLst>
            </a:pPr>
            <a:r>
              <a:rPr lang="ja-JP" altLang="en-US" sz="1050" b="1" dirty="0">
                <a:solidFill>
                  <a:srgbClr val="009650"/>
                </a:solidFill>
                <a:latin typeface="Meiryo" charset="-128"/>
                <a:ea typeface="Meiryo" charset="-128"/>
                <a:cs typeface="Meiryo" charset="-128"/>
              </a:rPr>
              <a:t>テスト音が鳴ります</a:t>
            </a:r>
            <a:endParaRPr lang="en-US" altLang="ja-JP" sz="1050" b="1" dirty="0">
              <a:solidFill>
                <a:srgbClr val="009650"/>
              </a:solidFill>
              <a:latin typeface="Meiryo" charset="-128"/>
              <a:ea typeface="Meiryo" charset="-128"/>
              <a:cs typeface="Meiryo" charset="-128"/>
            </a:endParaRPr>
          </a:p>
        </p:txBody>
      </p:sp>
      <p:sp>
        <p:nvSpPr>
          <p:cNvPr id="26" name="矢印: 右 25">
            <a:extLst>
              <a:ext uri="{FF2B5EF4-FFF2-40B4-BE49-F238E27FC236}">
                <a16:creationId xmlns:a16="http://schemas.microsoft.com/office/drawing/2014/main" id="{AC8BF63B-151B-A3CE-0647-C3B10E139F34}"/>
              </a:ext>
            </a:extLst>
          </p:cNvPr>
          <p:cNvSpPr/>
          <p:nvPr/>
        </p:nvSpPr>
        <p:spPr>
          <a:xfrm>
            <a:off x="2510159" y="4039950"/>
            <a:ext cx="575742" cy="42185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10DBBEFC-B886-D736-A271-4D9A89625558}"/>
              </a:ext>
            </a:extLst>
          </p:cNvPr>
          <p:cNvSpPr/>
          <p:nvPr/>
        </p:nvSpPr>
        <p:spPr>
          <a:xfrm>
            <a:off x="7185737" y="4477831"/>
            <a:ext cx="662864" cy="230258"/>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grpSp>
        <p:nvGrpSpPr>
          <p:cNvPr id="64" name="図形グループ 47">
            <a:extLst>
              <a:ext uri="{FF2B5EF4-FFF2-40B4-BE49-F238E27FC236}">
                <a16:creationId xmlns:a16="http://schemas.microsoft.com/office/drawing/2014/main" id="{1A7DA62B-AAA5-F8CD-7297-165AB2BB40F2}"/>
              </a:ext>
            </a:extLst>
          </p:cNvPr>
          <p:cNvGrpSpPr/>
          <p:nvPr/>
        </p:nvGrpSpPr>
        <p:grpSpPr>
          <a:xfrm>
            <a:off x="7004738" y="4278995"/>
            <a:ext cx="296586" cy="293005"/>
            <a:chOff x="4232441" y="3995693"/>
            <a:chExt cx="296586" cy="293005"/>
          </a:xfrm>
        </p:grpSpPr>
        <p:sp>
          <p:nvSpPr>
            <p:cNvPr id="65" name="円/楕円 48">
              <a:extLst>
                <a:ext uri="{FF2B5EF4-FFF2-40B4-BE49-F238E27FC236}">
                  <a16:creationId xmlns:a16="http://schemas.microsoft.com/office/drawing/2014/main" id="{8F200150-8662-E435-208B-C90FA979F63C}"/>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49">
              <a:extLst>
                <a:ext uri="{FF2B5EF4-FFF2-40B4-BE49-F238E27FC236}">
                  <a16:creationId xmlns:a16="http://schemas.microsoft.com/office/drawing/2014/main" id="{64E13724-EC6F-8713-4873-E790D897BB95}"/>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121440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グラフィカル ユーザー インターフェイス, アプリケーション, Teams&#10;&#10;自動的に生成された説明">
            <a:extLst>
              <a:ext uri="{FF2B5EF4-FFF2-40B4-BE49-F238E27FC236}">
                <a16:creationId xmlns:a16="http://schemas.microsoft.com/office/drawing/2014/main" id="{3A00D80E-B3EB-7608-267A-D581A3FECE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89" b="4539"/>
          <a:stretch/>
        </p:blipFill>
        <p:spPr>
          <a:xfrm>
            <a:off x="1602000" y="2740009"/>
            <a:ext cx="1598400" cy="3220695"/>
          </a:xfrm>
          <a:prstGeom prst="rect">
            <a:avLst/>
          </a:prstGeom>
          <a:ln>
            <a:solidFill>
              <a:schemeClr val="tx1"/>
            </a:solidFill>
          </a:ln>
        </p:spPr>
      </p:pic>
      <p:sp>
        <p:nvSpPr>
          <p:cNvPr id="40"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sp>
        <p:nvSpPr>
          <p:cNvPr id="41"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オンライン診療・服薬指導アプリ</a:t>
            </a:r>
            <a:r>
              <a:rPr lang="en-US" altLang="ja-JP" sz="1800" dirty="0"/>
              <a:t>CLINICS</a:t>
            </a:r>
            <a:br>
              <a:rPr lang="en-US" altLang="ja-JP" sz="1800" dirty="0"/>
            </a:br>
            <a:r>
              <a:rPr lang="en-US" altLang="ja-JP" sz="3200" dirty="0">
                <a:latin typeface="Meiryo"/>
                <a:ea typeface="Meiryo"/>
                <a:cs typeface="Meiryo"/>
                <a:sym typeface="Meiryo"/>
              </a:rPr>
              <a:t>【10</a:t>
            </a:r>
            <a:r>
              <a:rPr lang="en-US" altLang="ja-JP" sz="3200" spc="-1000" dirty="0">
                <a:latin typeface="Meiryo"/>
                <a:ea typeface="Meiryo"/>
                <a:cs typeface="Meiryo"/>
                <a:sym typeface="Meiryo"/>
              </a:rPr>
              <a:t>】</a:t>
            </a:r>
            <a:r>
              <a:rPr lang="ja-JP" altLang="en-US" sz="3200" dirty="0">
                <a:latin typeface="AoyagiKouzanFontT"/>
                <a:cs typeface="AoyagiKouzanFontT"/>
              </a:rPr>
              <a:t>診療前の事前準備</a:t>
            </a:r>
            <a:endParaRPr kumimoji="0" lang="ja-JP" altLang="en-US" sz="3200" kern="0" dirty="0"/>
          </a:p>
        </p:txBody>
      </p:sp>
      <p:sp>
        <p:nvSpPr>
          <p:cNvPr id="15" name="テキスト ボックス 14">
            <a:extLst>
              <a:ext uri="{FF2B5EF4-FFF2-40B4-BE49-F238E27FC236}">
                <a16:creationId xmlns:a16="http://schemas.microsoft.com/office/drawing/2014/main" id="{C3586168-0BCD-543A-58FA-B947AF8E5C99}"/>
              </a:ext>
            </a:extLst>
          </p:cNvPr>
          <p:cNvSpPr txBox="1"/>
          <p:nvPr/>
        </p:nvSpPr>
        <p:spPr>
          <a:xfrm>
            <a:off x="1371600" y="2019300"/>
            <a:ext cx="2209800" cy="461665"/>
          </a:xfrm>
          <a:prstGeom prst="rect">
            <a:avLst/>
          </a:prstGeom>
          <a:noFill/>
        </p:spPr>
        <p:txBody>
          <a:bodyPr wrap="square">
            <a:spAutoFit/>
          </a:bodyPr>
          <a:lstStyle/>
          <a:p>
            <a:pPr marL="12700">
              <a:spcBef>
                <a:spcPts val="100"/>
              </a:spcBef>
              <a:tabLst>
                <a:tab pos="352425" algn="l"/>
              </a:tabLst>
            </a:pPr>
            <a:r>
              <a:rPr lang="ja-JP" altLang="en-US" sz="2400" b="1" dirty="0">
                <a:solidFill>
                  <a:srgbClr val="009650"/>
                </a:solidFill>
                <a:latin typeface="Meiryo" charset="-128"/>
                <a:ea typeface="Meiryo" charset="-128"/>
                <a:cs typeface="Meiryo" charset="-128"/>
              </a:rPr>
              <a:t>❶</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「動画」を押す</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object 6">
            <a:extLst>
              <a:ext uri="{FF2B5EF4-FFF2-40B4-BE49-F238E27FC236}">
                <a16:creationId xmlns:a16="http://schemas.microsoft.com/office/drawing/2014/main" id="{5EA5C23E-837D-B2AB-1C5F-0CE84137ADF0}"/>
              </a:ext>
            </a:extLst>
          </p:cNvPr>
          <p:cNvSpPr txBox="1"/>
          <p:nvPr/>
        </p:nvSpPr>
        <p:spPr>
          <a:xfrm>
            <a:off x="596938" y="1429475"/>
            <a:ext cx="7438787" cy="287965"/>
          </a:xfrm>
          <a:prstGeom prst="rect">
            <a:avLst/>
          </a:prstGeom>
        </p:spPr>
        <p:txBody>
          <a:bodyPr vert="horz" wrap="square" lIns="0" tIns="10860" rIns="0" bIns="0" rtlCol="0">
            <a:spAutoFit/>
          </a:bodyPr>
          <a:lstStyle/>
          <a:p>
            <a:r>
              <a:rPr lang="ja-JP" altLang="en-US" sz="1800" b="1" dirty="0">
                <a:latin typeface="Meiryo" charset="-128"/>
                <a:ea typeface="Meiryo" charset="-128"/>
                <a:cs typeface="Meiryo" charset="-128"/>
              </a:rPr>
              <a:t>診療前に通話テストをしておきましょう</a:t>
            </a:r>
          </a:p>
        </p:txBody>
      </p:sp>
      <p:sp>
        <p:nvSpPr>
          <p:cNvPr id="30" name="テキスト ボックス 29">
            <a:extLst>
              <a:ext uri="{FF2B5EF4-FFF2-40B4-BE49-F238E27FC236}">
                <a16:creationId xmlns:a16="http://schemas.microsoft.com/office/drawing/2014/main" id="{8DF3D193-2691-D0A9-D39E-9F87278EA26F}"/>
              </a:ext>
            </a:extLst>
          </p:cNvPr>
          <p:cNvSpPr txBox="1"/>
          <p:nvPr/>
        </p:nvSpPr>
        <p:spPr>
          <a:xfrm>
            <a:off x="5410200" y="2019300"/>
            <a:ext cx="2438400" cy="720710"/>
          </a:xfrm>
          <a:prstGeom prst="rect">
            <a:avLst/>
          </a:prstGeom>
          <a:noFill/>
        </p:spPr>
        <p:txBody>
          <a:bodyPr wrap="square">
            <a:spAutoFit/>
          </a:bodyPr>
          <a:lstStyle/>
          <a:p>
            <a:pPr marL="12700">
              <a:spcBef>
                <a:spcPts val="100"/>
              </a:spcBef>
              <a:tabLst>
                <a:tab pos="352425" algn="l"/>
              </a:tabLst>
            </a:pPr>
            <a:r>
              <a:rPr lang="ja-JP" altLang="en-US" sz="2400" b="1" kern="100" dirty="0">
                <a:solidFill>
                  <a:srgbClr val="009650"/>
                </a:solidFill>
                <a:latin typeface="Meiryo" charset="-128"/>
                <a:ea typeface="Meiryo" charset="-128"/>
                <a:cs typeface="Times New Roman" panose="02020603050405020304" pitchFamily="18" charset="0"/>
              </a:rPr>
              <a:t>❷</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カメラが映ることを</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pPr marL="12700">
              <a:spcBef>
                <a:spcPts val="100"/>
              </a:spcBef>
              <a:tabLst>
                <a:tab pos="352425" algn="l"/>
              </a:tabLst>
            </a:pP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　 確認する</a:t>
            </a:r>
          </a:p>
        </p:txBody>
      </p:sp>
      <p:sp>
        <p:nvSpPr>
          <p:cNvPr id="2" name="正方形/長方形 1"/>
          <p:cNvSpPr/>
          <p:nvPr/>
        </p:nvSpPr>
        <p:spPr>
          <a:xfrm>
            <a:off x="2444993" y="2908279"/>
            <a:ext cx="755407" cy="259423"/>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grpSp>
        <p:nvGrpSpPr>
          <p:cNvPr id="54" name="図形グループ 53"/>
          <p:cNvGrpSpPr/>
          <p:nvPr/>
        </p:nvGrpSpPr>
        <p:grpSpPr>
          <a:xfrm>
            <a:off x="2303766" y="2752950"/>
            <a:ext cx="296587" cy="293005"/>
            <a:chOff x="2897417" y="3995693"/>
            <a:chExt cx="296587" cy="293005"/>
          </a:xfrm>
        </p:grpSpPr>
        <p:sp>
          <p:nvSpPr>
            <p:cNvPr id="55" name="円/楕円 54"/>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23" name="テキスト ボックス 22">
            <a:extLst>
              <a:ext uri="{FF2B5EF4-FFF2-40B4-BE49-F238E27FC236}">
                <a16:creationId xmlns:a16="http://schemas.microsoft.com/office/drawing/2014/main" id="{E4744580-BB82-2D7F-B867-8A8660C70172}"/>
              </a:ext>
            </a:extLst>
          </p:cNvPr>
          <p:cNvSpPr txBox="1"/>
          <p:nvPr/>
        </p:nvSpPr>
        <p:spPr>
          <a:xfrm>
            <a:off x="5715000" y="5988166"/>
            <a:ext cx="1598400" cy="461665"/>
          </a:xfrm>
          <a:prstGeom prst="rect">
            <a:avLst/>
          </a:prstGeom>
          <a:noFill/>
        </p:spPr>
        <p:txBody>
          <a:bodyPr wrap="square">
            <a:spAutoFit/>
          </a:bodyPr>
          <a:lstStyle/>
          <a:p>
            <a:pPr marL="12700" algn="ctr">
              <a:spcBef>
                <a:spcPts val="100"/>
              </a:spcBef>
              <a:tabLst>
                <a:tab pos="352425" algn="l"/>
              </a:tabLst>
            </a:pPr>
            <a:r>
              <a:rPr lang="ja-JP" altLang="en-US" sz="1200" b="1" dirty="0">
                <a:solidFill>
                  <a:srgbClr val="009650"/>
                </a:solidFill>
                <a:latin typeface="Meiryo" charset="-128"/>
                <a:ea typeface="Meiryo" charset="-128"/>
                <a:cs typeface="Meiryo" charset="-128"/>
              </a:rPr>
              <a:t>カメラにご自身の顔が映れば</a:t>
            </a:r>
            <a:r>
              <a:rPr lang="en-US" altLang="ja-JP" sz="1200" b="1" dirty="0">
                <a:solidFill>
                  <a:srgbClr val="009650"/>
                </a:solidFill>
                <a:latin typeface="Meiryo" charset="-128"/>
                <a:ea typeface="Meiryo" charset="-128"/>
                <a:cs typeface="Meiryo" charset="-128"/>
              </a:rPr>
              <a:t>OK</a:t>
            </a:r>
            <a:r>
              <a:rPr lang="ja-JP" altLang="en-US" sz="1200" b="1" dirty="0">
                <a:solidFill>
                  <a:srgbClr val="009650"/>
                </a:solidFill>
                <a:latin typeface="Meiryo" charset="-128"/>
                <a:ea typeface="Meiryo" charset="-128"/>
                <a:cs typeface="Meiryo" charset="-128"/>
              </a:rPr>
              <a:t>です</a:t>
            </a:r>
            <a:endParaRPr lang="en-US" altLang="ja-JP" sz="1200" b="1" dirty="0">
              <a:solidFill>
                <a:srgbClr val="009650"/>
              </a:solidFill>
              <a:latin typeface="Meiryo" charset="-128"/>
              <a:ea typeface="Meiryo" charset="-128"/>
              <a:cs typeface="Meiryo" charset="-128"/>
            </a:endParaRPr>
          </a:p>
        </p:txBody>
      </p:sp>
      <p:sp>
        <p:nvSpPr>
          <p:cNvPr id="26" name="矢印: 右 25">
            <a:extLst>
              <a:ext uri="{FF2B5EF4-FFF2-40B4-BE49-F238E27FC236}">
                <a16:creationId xmlns:a16="http://schemas.microsoft.com/office/drawing/2014/main" id="{AC8BF63B-151B-A3CE-0647-C3B10E139F34}"/>
              </a:ext>
            </a:extLst>
          </p:cNvPr>
          <p:cNvSpPr/>
          <p:nvPr/>
        </p:nvSpPr>
        <p:spPr>
          <a:xfrm>
            <a:off x="4166869" y="4152701"/>
            <a:ext cx="575742" cy="42185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グラフィカル ユーザー インターフェイス, テキスト, アプリケーション, メール&#10;&#10;自動的に生成された説明">
            <a:extLst>
              <a:ext uri="{FF2B5EF4-FFF2-40B4-BE49-F238E27FC236}">
                <a16:creationId xmlns:a16="http://schemas.microsoft.com/office/drawing/2014/main" id="{BDA8427D-B054-B16E-24F9-6DB4A69096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956" b="3463"/>
          <a:stretch/>
        </p:blipFill>
        <p:spPr>
          <a:xfrm>
            <a:off x="5709080" y="2669306"/>
            <a:ext cx="1598400" cy="3288496"/>
          </a:xfrm>
          <a:prstGeom prst="rect">
            <a:avLst/>
          </a:prstGeom>
          <a:ln>
            <a:solidFill>
              <a:schemeClr val="tx1"/>
            </a:solidFill>
          </a:ln>
        </p:spPr>
      </p:pic>
      <p:sp>
        <p:nvSpPr>
          <p:cNvPr id="12" name="正方形/長方形 11">
            <a:extLst>
              <a:ext uri="{FF2B5EF4-FFF2-40B4-BE49-F238E27FC236}">
                <a16:creationId xmlns:a16="http://schemas.microsoft.com/office/drawing/2014/main" id="{0DE15D48-474F-5E95-E6A5-0542E3DAF89E}"/>
              </a:ext>
            </a:extLst>
          </p:cNvPr>
          <p:cNvSpPr/>
          <p:nvPr/>
        </p:nvSpPr>
        <p:spPr>
          <a:xfrm>
            <a:off x="6356350" y="3273344"/>
            <a:ext cx="324100" cy="53276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6356351" y="3273344"/>
            <a:ext cx="324100" cy="532762"/>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grpSp>
        <p:nvGrpSpPr>
          <p:cNvPr id="51" name="図形グループ 50"/>
          <p:cNvGrpSpPr/>
          <p:nvPr/>
        </p:nvGrpSpPr>
        <p:grpSpPr>
          <a:xfrm>
            <a:off x="6172200" y="3087409"/>
            <a:ext cx="296586" cy="293005"/>
            <a:chOff x="3546641" y="3995693"/>
            <a:chExt cx="296586" cy="293005"/>
          </a:xfrm>
        </p:grpSpPr>
        <p:sp>
          <p:nvSpPr>
            <p:cNvPr id="52" name="円/楕円 51"/>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904083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451EAD7-78E3-CC5A-A043-F943BC53F5ED}"/>
              </a:ext>
            </a:extLst>
          </p:cNvPr>
          <p:cNvPicPr>
            <a:picLocks noChangeAspect="1"/>
          </p:cNvPicPr>
          <p:nvPr/>
        </p:nvPicPr>
        <p:blipFill>
          <a:blip r:embed="rId5"/>
          <a:stretch>
            <a:fillRect/>
          </a:stretch>
        </p:blipFill>
        <p:spPr>
          <a:xfrm>
            <a:off x="6638862" y="2359850"/>
            <a:ext cx="1915350" cy="3780000"/>
          </a:xfrm>
          <a:prstGeom prst="rect">
            <a:avLst/>
          </a:prstGeom>
        </p:spPr>
      </p:pic>
      <p:graphicFrame>
        <p:nvGraphicFramePr>
          <p:cNvPr id="7" name="オブジェクト 6" hidden="1">
            <a:extLst>
              <a:ext uri="{FF2B5EF4-FFF2-40B4-BE49-F238E27FC236}">
                <a16:creationId xmlns:a16="http://schemas.microsoft.com/office/drawing/2014/main" id="{0EDDDB4E-0D5A-4D42-94EA-1F109FBCD8B7}"/>
              </a:ext>
            </a:extLst>
          </p:cNvPr>
          <p:cNvGraphicFramePr>
            <a:graphicFrameLocks noChangeAspect="1"/>
          </p:cNvGraphicFramePr>
          <p:nvPr>
            <p:custDataLst>
              <p:tags r:id="rId2"/>
            </p:custDataLst>
            <p:extLst>
              <p:ext uri="{D42A27DB-BD31-4B8C-83A1-F6EECF244321}">
                <p14:modId xmlns:p14="http://schemas.microsoft.com/office/powerpoint/2010/main" val="3802333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スライド" r:id="rId6" imgW="353" imgH="353" progId="TCLayout.ActiveDocument.1">
                  <p:embed/>
                </p:oleObj>
              </mc:Choice>
              <mc:Fallback>
                <p:oleObj name="think-cell スライド" r:id="rId6" imgW="353" imgH="353" progId="TCLayout.ActiveDocument.1">
                  <p:embed/>
                  <p:pic>
                    <p:nvPicPr>
                      <p:cNvPr id="7" name="オブジェクト 6" hidden="1">
                        <a:extLst>
                          <a:ext uri="{FF2B5EF4-FFF2-40B4-BE49-F238E27FC236}">
                            <a16:creationId xmlns:a16="http://schemas.microsoft.com/office/drawing/2014/main" id="{0EDDDB4E-0D5A-4D42-94EA-1F109FBCD8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3" name="object 18">
            <a:extLst>
              <a:ext uri="{FF2B5EF4-FFF2-40B4-BE49-F238E27FC236}">
                <a16:creationId xmlns:a16="http://schemas.microsoft.com/office/drawing/2014/main" id="{84120372-64DA-4E54-A83F-BF6241F74A06}"/>
              </a:ext>
            </a:extLst>
          </p:cNvPr>
          <p:cNvSpPr txBox="1"/>
          <p:nvPr/>
        </p:nvSpPr>
        <p:spPr>
          <a:xfrm>
            <a:off x="318631" y="2276850"/>
            <a:ext cx="3060000" cy="2866810"/>
          </a:xfrm>
          <a:prstGeom prst="rect">
            <a:avLst/>
          </a:prstGeom>
        </p:spPr>
        <p:txBody>
          <a:bodyPr vert="horz" wrap="square" lIns="0" tIns="12065" rIns="0" bIns="0" rtlCol="0">
            <a:spAutoFit/>
          </a:bodyPr>
          <a:lstStyle/>
          <a:p>
            <a:pPr marL="12700">
              <a:spcBef>
                <a:spcPts val="95"/>
              </a:spcBef>
              <a:tabLst>
                <a:tab pos="352425" algn="l"/>
              </a:tabLst>
            </a:pPr>
            <a:r>
              <a:rPr lang="ja-JP" altLang="en-US" sz="2400" b="1" spc="5" dirty="0">
                <a:solidFill>
                  <a:srgbClr val="009650"/>
                </a:solidFill>
                <a:latin typeface="Meiryo" charset="-128"/>
                <a:ea typeface="Meiryo" charset="-128"/>
                <a:cs typeface="Meiryo" charset="-128"/>
              </a:rPr>
              <a:t>❶</a:t>
            </a:r>
            <a:r>
              <a:rPr lang="en-US" altLang="ja-JP" sz="2400" b="1" spc="5" dirty="0">
                <a:solidFill>
                  <a:srgbClr val="009650"/>
                </a:solidFill>
                <a:latin typeface="Meiryo" charset="-128"/>
                <a:ea typeface="Meiryo" charset="-128"/>
                <a:cs typeface="Meiryo" charset="-128"/>
              </a:rPr>
              <a:t>	</a:t>
            </a:r>
            <a:r>
              <a:rPr lang="ja-JP" altLang="en-US" sz="1800" b="1" spc="5" dirty="0">
                <a:latin typeface="Meiryo" charset="-128"/>
                <a:ea typeface="Meiryo" charset="-128"/>
                <a:cs typeface="Meiryo" charset="-128"/>
              </a:rPr>
              <a:t>医師からの呼び出し</a:t>
            </a:r>
            <a:endParaRPr lang="en-US" altLang="ja-JP" sz="1800" b="1" spc="5" dirty="0">
              <a:latin typeface="Meiryo" charset="-128"/>
              <a:ea typeface="Meiryo" charset="-128"/>
              <a:cs typeface="Meiryo" charset="-128"/>
            </a:endParaRPr>
          </a:p>
          <a:p>
            <a:pPr marL="12700">
              <a:spcBef>
                <a:spcPts val="95"/>
              </a:spcBef>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通知に応答する</a:t>
            </a:r>
            <a:endParaRPr lang="en-US" altLang="ja-JP" sz="1800" b="1" spc="5" dirty="0">
              <a:latin typeface="Meiryo" charset="-128"/>
              <a:ea typeface="Meiryo" charset="-128"/>
              <a:cs typeface="Meiryo" charset="-128"/>
            </a:endParaRPr>
          </a:p>
          <a:p>
            <a:pPr marL="12700">
              <a:spcBef>
                <a:spcPts val="95"/>
              </a:spcBef>
              <a:tabLst>
                <a:tab pos="352425" algn="l"/>
              </a:tabLst>
            </a:pPr>
            <a:r>
              <a:rPr lang="en-US" altLang="ja-JP" sz="1800" b="1" spc="5" dirty="0">
                <a:latin typeface="Meiryo" charset="-128"/>
                <a:ea typeface="Meiryo" charset="-128"/>
                <a:cs typeface="Meiryo" charset="-128"/>
              </a:rPr>
              <a:t>	</a:t>
            </a:r>
            <a:r>
              <a:rPr lang="ja-JP" altLang="en-US" sz="1400" spc="5" dirty="0">
                <a:latin typeface="Meiryo" charset="-128"/>
                <a:ea typeface="Meiryo" charset="-128"/>
                <a:cs typeface="Meiryo" charset="-128"/>
              </a:rPr>
              <a:t>医師が診察開始の呼び出しを</a:t>
            </a:r>
            <a:endParaRPr lang="en-US" altLang="ja-JP" sz="1400" spc="5" dirty="0">
              <a:latin typeface="Meiryo" charset="-128"/>
              <a:ea typeface="Meiryo" charset="-128"/>
              <a:cs typeface="Meiryo" charset="-128"/>
            </a:endParaRPr>
          </a:p>
          <a:p>
            <a:pPr marL="12700">
              <a:spcBef>
                <a:spcPts val="95"/>
              </a:spcBef>
              <a:tabLst>
                <a:tab pos="352425" algn="l"/>
              </a:tabLst>
            </a:pPr>
            <a:r>
              <a:rPr lang="en-US" altLang="ja-JP" sz="1400" spc="5" dirty="0">
                <a:latin typeface="Meiryo" charset="-128"/>
                <a:ea typeface="Meiryo" charset="-128"/>
                <a:cs typeface="Meiryo" charset="-128"/>
              </a:rPr>
              <a:t>	</a:t>
            </a:r>
            <a:r>
              <a:rPr lang="ja-JP" altLang="en-US" sz="1400" spc="5" dirty="0">
                <a:latin typeface="Meiryo" charset="-128"/>
                <a:ea typeface="Meiryo" charset="-128"/>
                <a:cs typeface="Meiryo" charset="-128"/>
              </a:rPr>
              <a:t>おこなうと、画面上に</a:t>
            </a:r>
            <a:endParaRPr lang="en-US" altLang="ja-JP" sz="1400" spc="5" dirty="0">
              <a:latin typeface="Meiryo" charset="-128"/>
              <a:ea typeface="Meiryo" charset="-128"/>
              <a:cs typeface="Meiryo" charset="-128"/>
            </a:endParaRPr>
          </a:p>
          <a:p>
            <a:pPr marL="12700">
              <a:spcBef>
                <a:spcPts val="95"/>
              </a:spcBef>
              <a:tabLst>
                <a:tab pos="352425" algn="l"/>
              </a:tabLst>
            </a:pPr>
            <a:r>
              <a:rPr lang="en-US" altLang="ja-JP" sz="1400" spc="5" dirty="0">
                <a:latin typeface="Meiryo" charset="-128"/>
                <a:ea typeface="Meiryo" charset="-128"/>
                <a:cs typeface="Meiryo" charset="-128"/>
              </a:rPr>
              <a:t>	</a:t>
            </a:r>
            <a:r>
              <a:rPr lang="ja-JP" altLang="en-US" sz="1400" spc="5" dirty="0">
                <a:latin typeface="Meiryo" charset="-128"/>
                <a:ea typeface="Meiryo" charset="-128"/>
                <a:cs typeface="Meiryo" charset="-128"/>
              </a:rPr>
              <a:t>オンライン診察の呼び出し</a:t>
            </a:r>
            <a:endParaRPr lang="en-US" altLang="ja-JP" sz="1400" spc="5" dirty="0">
              <a:latin typeface="Meiryo" charset="-128"/>
              <a:ea typeface="Meiryo" charset="-128"/>
              <a:cs typeface="Meiryo" charset="-128"/>
            </a:endParaRPr>
          </a:p>
          <a:p>
            <a:pPr marL="12700">
              <a:spcBef>
                <a:spcPts val="95"/>
              </a:spcBef>
              <a:tabLst>
                <a:tab pos="352425" algn="l"/>
              </a:tabLst>
            </a:pPr>
            <a:r>
              <a:rPr lang="en-US" altLang="ja-JP" sz="1400" spc="5" dirty="0">
                <a:latin typeface="Meiryo" charset="-128"/>
                <a:ea typeface="Meiryo" charset="-128"/>
                <a:cs typeface="Meiryo" charset="-128"/>
              </a:rPr>
              <a:t>	</a:t>
            </a:r>
            <a:r>
              <a:rPr lang="ja-JP" altLang="en-US" sz="1400" spc="5" dirty="0">
                <a:latin typeface="Meiryo" charset="-128"/>
                <a:ea typeface="Meiryo" charset="-128"/>
                <a:cs typeface="Meiryo" charset="-128"/>
              </a:rPr>
              <a:t>通知が表示されます。</a:t>
            </a:r>
            <a:endParaRPr lang="en-US" altLang="ja-JP" sz="1400" spc="5" dirty="0">
              <a:latin typeface="Meiryo" charset="-128"/>
              <a:ea typeface="Meiryo" charset="-128"/>
              <a:cs typeface="Meiryo" charset="-128"/>
            </a:endParaRPr>
          </a:p>
          <a:p>
            <a:pPr marL="12700">
              <a:spcBef>
                <a:spcPts val="95"/>
              </a:spcBef>
              <a:tabLst>
                <a:tab pos="352425" algn="l"/>
              </a:tabLst>
            </a:pPr>
            <a:r>
              <a:rPr lang="en-US" altLang="ja-JP" sz="1400" spc="5" dirty="0">
                <a:latin typeface="Meiryo" charset="-128"/>
                <a:ea typeface="Meiryo" charset="-128"/>
                <a:cs typeface="Meiryo" charset="-128"/>
              </a:rPr>
              <a:t>	</a:t>
            </a:r>
            <a:r>
              <a:rPr lang="ja-JP" altLang="en-US" sz="1400" spc="5" dirty="0">
                <a:latin typeface="Meiryo" charset="-128"/>
                <a:ea typeface="Meiryo" charset="-128"/>
                <a:cs typeface="Meiryo" charset="-128"/>
              </a:rPr>
              <a:t>呼び出し通知が届いたら</a:t>
            </a:r>
            <a:endParaRPr lang="en-US" altLang="ja-JP" sz="1400" spc="5" dirty="0">
              <a:latin typeface="Meiryo" charset="-128"/>
              <a:ea typeface="Meiryo" charset="-128"/>
              <a:cs typeface="Meiryo" charset="-128"/>
            </a:endParaRPr>
          </a:p>
          <a:p>
            <a:pPr marL="12700">
              <a:spcBef>
                <a:spcPts val="95"/>
              </a:spcBef>
              <a:tabLst>
                <a:tab pos="352425" algn="l"/>
              </a:tabLst>
            </a:pPr>
            <a:r>
              <a:rPr lang="en-US" altLang="ja-JP" sz="1400" spc="5" dirty="0">
                <a:latin typeface="Meiryo" charset="-128"/>
                <a:ea typeface="Meiryo" charset="-128"/>
                <a:cs typeface="Meiryo" charset="-128"/>
              </a:rPr>
              <a:t>	</a:t>
            </a:r>
            <a:r>
              <a:rPr lang="ja-JP" altLang="en-US" sz="1400" spc="5" dirty="0">
                <a:latin typeface="Meiryo" charset="-128"/>
                <a:ea typeface="Meiryo" charset="-128"/>
                <a:cs typeface="Meiryo" charset="-128"/>
              </a:rPr>
              <a:t>応答してください。</a:t>
            </a:r>
            <a:endParaRPr lang="en-US" altLang="ja-JP" sz="1400" spc="5" dirty="0">
              <a:latin typeface="Meiryo" charset="-128"/>
              <a:ea typeface="Meiryo" charset="-128"/>
              <a:cs typeface="Meiryo" charset="-128"/>
            </a:endParaRPr>
          </a:p>
          <a:p>
            <a:pPr marL="12700">
              <a:spcBef>
                <a:spcPts val="100"/>
              </a:spcBef>
              <a:tabLst>
                <a:tab pos="352425" algn="l"/>
              </a:tabLst>
            </a:pPr>
            <a:r>
              <a:rPr lang="ja-JP" altLang="en-US" sz="2400" b="1" spc="5" dirty="0">
                <a:solidFill>
                  <a:srgbClr val="009650"/>
                </a:solidFill>
                <a:latin typeface="Meiryo" charset="-128"/>
                <a:ea typeface="Meiryo" charset="-128"/>
                <a:cs typeface="Meiryo" charset="-128"/>
              </a:rPr>
              <a:t>❷</a:t>
            </a:r>
            <a:r>
              <a:rPr lang="en-US" altLang="ja-JP" sz="2400" b="1" spc="5" dirty="0">
                <a:solidFill>
                  <a:srgbClr val="009650"/>
                </a:solidFill>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5" dirty="0">
                <a:latin typeface="Meiryo" charset="-128"/>
                <a:ea typeface="Meiryo" charset="-128"/>
                <a:cs typeface="Meiryo" charset="-128"/>
              </a:rPr>
              <a:t>はい</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5" dirty="0">
                <a:latin typeface="Meiryo" charset="-128"/>
                <a:ea typeface="Meiryo" charset="-128"/>
                <a:cs typeface="Meiryo" charset="-128"/>
              </a:rPr>
              <a:t>を押す</a:t>
            </a:r>
            <a:endParaRPr lang="en-US" altLang="ja-JP" sz="1800" b="1" spc="5" dirty="0">
              <a:latin typeface="Meiryo" charset="-128"/>
              <a:ea typeface="Meiryo" charset="-128"/>
              <a:cs typeface="Meiryo" charset="-128"/>
            </a:endParaRPr>
          </a:p>
          <a:p>
            <a:pPr marL="12700">
              <a:spcBef>
                <a:spcPts val="100"/>
              </a:spcBef>
              <a:tabLst>
                <a:tab pos="352425" algn="l"/>
              </a:tabLst>
            </a:pPr>
            <a:r>
              <a:rPr lang="en-US" altLang="ja-JP" sz="2400" b="1" spc="5" dirty="0">
                <a:solidFill>
                  <a:srgbClr val="009650"/>
                </a:solidFill>
                <a:latin typeface="Meiryo" charset="-128"/>
                <a:ea typeface="Meiryo" charset="-128"/>
                <a:cs typeface="Meiryo" charset="-128"/>
              </a:rPr>
              <a:t>❸	</a:t>
            </a:r>
            <a:r>
              <a:rPr lang="ja-JP" altLang="en-US" sz="1800" b="1" spc="5" dirty="0">
                <a:solidFill>
                  <a:prstClr val="black"/>
                </a:solidFill>
                <a:latin typeface="Meiryo" charset="-128"/>
                <a:ea typeface="Meiryo" charset="-128"/>
                <a:cs typeface="Meiryo" charset="-128"/>
              </a:rPr>
              <a:t>診療が始まります</a:t>
            </a:r>
            <a:endParaRPr sz="1800" b="1" dirty="0">
              <a:latin typeface="Meiryo" charset="-128"/>
              <a:ea typeface="Meiryo" charset="-128"/>
              <a:cs typeface="Meiryo" charset="-128"/>
            </a:endParaRPr>
          </a:p>
        </p:txBody>
      </p:sp>
      <p:sp>
        <p:nvSpPr>
          <p:cNvPr id="29"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sp>
        <p:nvSpPr>
          <p:cNvPr id="30"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オンライン診療・服薬指導アプリ</a:t>
            </a:r>
            <a:r>
              <a:rPr lang="en-US" altLang="ja-JP" sz="1800" dirty="0"/>
              <a:t>CLINICS</a:t>
            </a:r>
            <a:br>
              <a:rPr lang="en-US" altLang="ja-JP" sz="1800" dirty="0"/>
            </a:br>
            <a:r>
              <a:rPr lang="en-US" altLang="ja-JP" sz="3200" dirty="0">
                <a:latin typeface="Meiryo"/>
                <a:ea typeface="Meiryo"/>
                <a:cs typeface="Meiryo"/>
                <a:sym typeface="Meiryo"/>
              </a:rPr>
              <a:t>【11</a:t>
            </a:r>
            <a:r>
              <a:rPr lang="en-US" altLang="ja-JP" sz="3200" spc="-1000" dirty="0">
                <a:latin typeface="Meiryo"/>
                <a:ea typeface="Meiryo"/>
                <a:cs typeface="Meiryo"/>
                <a:sym typeface="Meiryo"/>
              </a:rPr>
              <a:t>】</a:t>
            </a:r>
            <a:r>
              <a:rPr lang="ja-JP" altLang="en-US" sz="3200" dirty="0">
                <a:latin typeface="AoyagiKouzanFontT"/>
                <a:cs typeface="AoyagiKouzanFontT"/>
              </a:rPr>
              <a:t>ビデオ通話で診察</a:t>
            </a:r>
            <a:endParaRPr kumimoji="0" lang="ja-JP" altLang="en-US" sz="3200" kern="0" dirty="0"/>
          </a:p>
        </p:txBody>
      </p:sp>
      <p:sp>
        <p:nvSpPr>
          <p:cNvPr id="13" name="object 6">
            <a:extLst>
              <a:ext uri="{FF2B5EF4-FFF2-40B4-BE49-F238E27FC236}">
                <a16:creationId xmlns:a16="http://schemas.microsoft.com/office/drawing/2014/main" id="{11D7FA28-D6F3-4E50-81D2-2B905C1CCA23}"/>
              </a:ext>
            </a:extLst>
          </p:cNvPr>
          <p:cNvSpPr txBox="1"/>
          <p:nvPr/>
        </p:nvSpPr>
        <p:spPr>
          <a:xfrm>
            <a:off x="562212" y="1394750"/>
            <a:ext cx="7992000" cy="908648"/>
          </a:xfrm>
          <a:prstGeom prst="rect">
            <a:avLst/>
          </a:prstGeom>
        </p:spPr>
        <p:txBody>
          <a:bodyPr vert="horz" wrap="square" lIns="0" tIns="10860" rIns="0" bIns="0" rtlCol="0">
            <a:spAutoFit/>
          </a:bodyPr>
          <a:lstStyle/>
          <a:p>
            <a:pPr marL="10860" marR="4344" indent="36381">
              <a:lnSpc>
                <a:spcPct val="125000"/>
              </a:lnSpc>
              <a:spcBef>
                <a:spcPts val="85"/>
              </a:spcBef>
            </a:pPr>
            <a:r>
              <a:rPr lang="ja-JP" altLang="en-US" sz="1800" b="1" dirty="0">
                <a:latin typeface="Meiryo" charset="-128"/>
                <a:ea typeface="Meiryo" charset="-128"/>
                <a:cs typeface="Meiryo" charset="-128"/>
              </a:rPr>
              <a:t>予約時間内に医師から通知が届きます</a:t>
            </a:r>
            <a:endParaRPr lang="en-US" altLang="ja-JP" sz="1800" b="1" dirty="0">
              <a:latin typeface="Meiryo" charset="-128"/>
              <a:ea typeface="Meiryo" charset="-128"/>
              <a:cs typeface="Meiryo" charset="-128"/>
            </a:endParaRPr>
          </a:p>
          <a:p>
            <a:pPr marL="10860" marR="4344" indent="36381">
              <a:lnSpc>
                <a:spcPct val="125000"/>
              </a:lnSpc>
              <a:spcBef>
                <a:spcPts val="85"/>
              </a:spcBef>
            </a:pPr>
            <a:r>
              <a:rPr lang="ja-JP" altLang="en-US" sz="1400" spc="5" dirty="0">
                <a:latin typeface="Meiryo" charset="-128"/>
                <a:ea typeface="Meiryo" charset="-128"/>
                <a:cs typeface="Meiryo" charset="-128"/>
              </a:rPr>
              <a:t>電波状況の良いプライバシーが確保出来る場所で、診察を始められるようにしてお待ち下さい。</a:t>
            </a:r>
            <a:endParaRPr lang="ja-JP" altLang="en-US" sz="1400" b="1" dirty="0">
              <a:latin typeface="Meiryo" charset="-128"/>
              <a:ea typeface="Meiryo" charset="-128"/>
              <a:cs typeface="Meiryo" charset="-128"/>
            </a:endParaRPr>
          </a:p>
        </p:txBody>
      </p:sp>
      <p:grpSp>
        <p:nvGrpSpPr>
          <p:cNvPr id="31" name="図形グループ 30"/>
          <p:cNvGrpSpPr/>
          <p:nvPr/>
        </p:nvGrpSpPr>
        <p:grpSpPr>
          <a:xfrm>
            <a:off x="6489504" y="2213191"/>
            <a:ext cx="296586" cy="293005"/>
            <a:chOff x="4232441" y="3995693"/>
            <a:chExt cx="296586" cy="293005"/>
          </a:xfrm>
        </p:grpSpPr>
        <p:sp>
          <p:nvSpPr>
            <p:cNvPr id="36" name="円/楕円 35"/>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descr="画面に「診療の準備はできましたか？」と表示されおり、「はい」をタップしている画像">
            <a:extLst>
              <a:ext uri="{FF2B5EF4-FFF2-40B4-BE49-F238E27FC236}">
                <a16:creationId xmlns:a16="http://schemas.microsoft.com/office/drawing/2014/main" id="{214BCA27-65F2-46DD-AF85-7869D92DD472}"/>
              </a:ext>
            </a:extLst>
          </p:cNvPr>
          <p:cNvGrpSpPr/>
          <p:nvPr/>
        </p:nvGrpSpPr>
        <p:grpSpPr>
          <a:xfrm>
            <a:off x="3348831" y="2213191"/>
            <a:ext cx="2071862" cy="3926659"/>
            <a:chOff x="3348831" y="2213191"/>
            <a:chExt cx="2071862" cy="3926659"/>
          </a:xfrm>
        </p:grpSpPr>
        <p:pic>
          <p:nvPicPr>
            <p:cNvPr id="2" name="図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6969" y="2359850"/>
              <a:ext cx="1913724" cy="3780000"/>
            </a:xfrm>
            <a:prstGeom prst="rect">
              <a:avLst/>
            </a:prstGeom>
            <a:ln w="9525">
              <a:solidFill>
                <a:schemeClr val="tx1">
                  <a:lumMod val="50000"/>
                  <a:lumOff val="50000"/>
                </a:schemeClr>
              </a:solidFill>
            </a:ln>
          </p:spPr>
        </p:pic>
        <p:sp>
          <p:nvSpPr>
            <p:cNvPr id="32" name="正方形/長方形 31"/>
            <p:cNvSpPr/>
            <p:nvPr/>
          </p:nvSpPr>
          <p:spPr>
            <a:xfrm>
              <a:off x="4467225" y="4343400"/>
              <a:ext cx="609600" cy="218792"/>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図形グループ 43"/>
            <p:cNvGrpSpPr/>
            <p:nvPr/>
          </p:nvGrpSpPr>
          <p:grpSpPr>
            <a:xfrm>
              <a:off x="4276401" y="4175622"/>
              <a:ext cx="296586" cy="296144"/>
              <a:chOff x="3454597" y="4048303"/>
              <a:chExt cx="296586" cy="296144"/>
            </a:xfrm>
          </p:grpSpPr>
          <p:sp>
            <p:nvSpPr>
              <p:cNvPr id="45" name="円/楕円 44"/>
              <p:cNvSpPr/>
              <p:nvPr/>
            </p:nvSpPr>
            <p:spPr>
              <a:xfrm>
                <a:off x="3454922" y="4048303"/>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a:off x="3454597" y="4051442"/>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図形グループ 46"/>
            <p:cNvGrpSpPr/>
            <p:nvPr/>
          </p:nvGrpSpPr>
          <p:grpSpPr>
            <a:xfrm>
              <a:off x="3348831" y="2213191"/>
              <a:ext cx="296587" cy="293005"/>
              <a:chOff x="2897417" y="3995693"/>
              <a:chExt cx="296587" cy="293005"/>
            </a:xfrm>
          </p:grpSpPr>
          <p:sp>
            <p:nvSpPr>
              <p:cNvPr id="48" name="円/楕円 47"/>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sp>
        <p:nvSpPr>
          <p:cNvPr id="3" name="矢印: 右 2">
            <a:extLst>
              <a:ext uri="{FF2B5EF4-FFF2-40B4-BE49-F238E27FC236}">
                <a16:creationId xmlns:a16="http://schemas.microsoft.com/office/drawing/2014/main" id="{A69C2A44-22C4-E30C-477A-5F4A4A1E9E75}"/>
              </a:ext>
            </a:extLst>
          </p:cNvPr>
          <p:cNvSpPr/>
          <p:nvPr/>
        </p:nvSpPr>
        <p:spPr>
          <a:xfrm>
            <a:off x="5715000" y="4152701"/>
            <a:ext cx="575742" cy="42185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67604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オンライン診療・服薬指導アプリ</a:t>
            </a:r>
            <a:r>
              <a:rPr lang="en-US" altLang="ja-JP" sz="1800" dirty="0"/>
              <a:t>CLINICS</a:t>
            </a:r>
            <a:br>
              <a:rPr lang="en-US" altLang="ja-JP" sz="1800" dirty="0"/>
            </a:br>
            <a:r>
              <a:rPr lang="en-US" altLang="ja-JP" sz="3200" dirty="0">
                <a:latin typeface="Meiryo"/>
                <a:ea typeface="Meiryo"/>
                <a:cs typeface="Meiryo"/>
                <a:sym typeface="Meiryo"/>
              </a:rPr>
              <a:t>【12</a:t>
            </a:r>
            <a:r>
              <a:rPr lang="en-US" altLang="ja-JP" sz="3200" spc="-1000" dirty="0">
                <a:latin typeface="Meiryo"/>
                <a:ea typeface="Meiryo"/>
                <a:cs typeface="Meiryo"/>
                <a:sym typeface="Meiryo"/>
              </a:rPr>
              <a:t>】</a:t>
            </a:r>
            <a:r>
              <a:rPr kumimoji="0" lang="ja-JP" altLang="en-US" sz="3200" kern="0" dirty="0">
                <a:latin typeface="AoyagiKouzanFontT"/>
              </a:rPr>
              <a:t>操作に困ったときのご案内</a:t>
            </a:r>
            <a:endParaRPr kumimoji="0" lang="ja-JP" altLang="en-US" sz="3200" kern="0" dirty="0"/>
          </a:p>
        </p:txBody>
      </p:sp>
      <p:pic>
        <p:nvPicPr>
          <p:cNvPr id="4" name="図 3" descr="患者様ヘルプページのQRコード"/>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99575"/>
            <a:ext cx="1404000" cy="1404000"/>
          </a:xfrm>
          <a:prstGeom prst="rect">
            <a:avLst/>
          </a:prstGeom>
        </p:spPr>
      </p:pic>
      <p:sp>
        <p:nvSpPr>
          <p:cNvPr id="7" name="object 18">
            <a:extLst>
              <a:ext uri="{FF2B5EF4-FFF2-40B4-BE49-F238E27FC236}">
                <a16:creationId xmlns:a16="http://schemas.microsoft.com/office/drawing/2014/main" id="{84120372-64DA-4E54-A83F-BF6241F74A06}"/>
              </a:ext>
            </a:extLst>
          </p:cNvPr>
          <p:cNvSpPr txBox="1"/>
          <p:nvPr/>
        </p:nvSpPr>
        <p:spPr>
          <a:xfrm>
            <a:off x="1852200" y="1377758"/>
            <a:ext cx="6987000" cy="4746812"/>
          </a:xfrm>
          <a:prstGeom prst="rect">
            <a:avLst/>
          </a:prstGeom>
        </p:spPr>
        <p:txBody>
          <a:bodyPr vert="horz" wrap="square" lIns="0" tIns="12065" rIns="0" bIns="0" rtlCol="0">
            <a:spAutoFit/>
          </a:bodyPr>
          <a:lstStyle/>
          <a:p>
            <a:pPr marL="12700">
              <a:lnSpc>
                <a:spcPct val="125000"/>
              </a:lnSpc>
              <a:spcBef>
                <a:spcPts val="95"/>
              </a:spcBef>
              <a:tabLst>
                <a:tab pos="352425" algn="l"/>
              </a:tabLst>
            </a:pPr>
            <a:r>
              <a:rPr lang="ja-JP" altLang="en-US" sz="1800" b="1" dirty="0">
                <a:solidFill>
                  <a:srgbClr val="009650"/>
                </a:solidFill>
                <a:latin typeface="Meiryo" charset="-128"/>
                <a:ea typeface="Meiryo" charset="-128"/>
                <a:cs typeface="Meiryo" charset="-128"/>
              </a:rPr>
              <a:t>患者様ヘルプページ</a:t>
            </a:r>
            <a:endParaRPr lang="en-US" altLang="ja-JP" sz="1800" b="1" dirty="0">
              <a:solidFill>
                <a:srgbClr val="009650"/>
              </a:solidFill>
              <a:latin typeface="Meiryo" charset="-128"/>
              <a:ea typeface="Meiryo" charset="-128"/>
              <a:cs typeface="Meiryo" charset="-128"/>
            </a:endParaRPr>
          </a:p>
          <a:p>
            <a:pPr marL="12700">
              <a:lnSpc>
                <a:spcPct val="125000"/>
              </a:lnSpc>
              <a:spcBef>
                <a:spcPts val="95"/>
              </a:spcBef>
              <a:tabLst>
                <a:tab pos="352425" algn="l"/>
              </a:tabLst>
            </a:pPr>
            <a:r>
              <a:rPr lang="ja-JP" altLang="en-US" sz="1800" b="1" dirty="0">
                <a:latin typeface="Meiryo" charset="-128"/>
                <a:ea typeface="Meiryo" charset="-128"/>
                <a:cs typeface="Meiryo" charset="-128"/>
              </a:rPr>
              <a:t>ご利用に際してお困りのときは、</a:t>
            </a:r>
            <a:endParaRPr lang="en-US" altLang="ja-JP" sz="1800" b="1" dirty="0">
              <a:latin typeface="Meiryo" charset="-128"/>
              <a:ea typeface="Meiryo" charset="-128"/>
              <a:cs typeface="Meiryo" charset="-128"/>
            </a:endParaRPr>
          </a:p>
          <a:p>
            <a:pPr marL="12700">
              <a:lnSpc>
                <a:spcPct val="125000"/>
              </a:lnSpc>
              <a:spcBef>
                <a:spcPts val="95"/>
              </a:spcBef>
              <a:tabLst>
                <a:tab pos="352425" algn="l"/>
              </a:tabLst>
            </a:pPr>
            <a:r>
              <a:rPr lang="ja-JP" altLang="en-US" sz="1800" b="1" dirty="0">
                <a:latin typeface="Meiryo" charset="-128"/>
                <a:ea typeface="Meiryo" charset="-128"/>
                <a:cs typeface="Meiryo" charset="-128"/>
              </a:rPr>
              <a:t>左の</a:t>
            </a:r>
            <a:r>
              <a:rPr lang="en-US" altLang="ja-JP" sz="1800" b="1" dirty="0">
                <a:latin typeface="Meiryo" charset="-128"/>
                <a:ea typeface="Meiryo" charset="-128"/>
                <a:cs typeface="Meiryo" charset="-128"/>
              </a:rPr>
              <a:t>QR</a:t>
            </a:r>
            <a:r>
              <a:rPr lang="ja-JP" altLang="en-US" sz="1800" b="1" dirty="0">
                <a:latin typeface="Meiryo" charset="-128"/>
                <a:ea typeface="Meiryo" charset="-128"/>
                <a:cs typeface="Meiryo" charset="-128"/>
              </a:rPr>
              <a:t>コードから患者様ヘルプページをご覧いただけます。</a:t>
            </a:r>
            <a:endParaRPr lang="en-US" altLang="ja-JP" sz="1800" b="1" dirty="0">
              <a:latin typeface="Meiryo" charset="-128"/>
              <a:ea typeface="Meiryo" charset="-128"/>
              <a:cs typeface="Meiryo" charset="-128"/>
            </a:endParaRPr>
          </a:p>
          <a:p>
            <a:pPr marL="12700">
              <a:lnSpc>
                <a:spcPct val="125000"/>
              </a:lnSpc>
              <a:spcBef>
                <a:spcPts val="95"/>
              </a:spcBef>
              <a:tabLst>
                <a:tab pos="352425" algn="l"/>
              </a:tabLst>
            </a:pPr>
            <a:endParaRPr lang="en-US" altLang="ja-JP" sz="1800" b="1" dirty="0">
              <a:latin typeface="Meiryo" charset="-128"/>
              <a:ea typeface="Meiryo" charset="-128"/>
              <a:cs typeface="Meiryo" charset="-128"/>
            </a:endParaRPr>
          </a:p>
          <a:p>
            <a:pPr marL="12700">
              <a:lnSpc>
                <a:spcPct val="125000"/>
              </a:lnSpc>
              <a:spcBef>
                <a:spcPts val="95"/>
              </a:spcBef>
              <a:tabLst>
                <a:tab pos="352425" algn="l"/>
              </a:tabLst>
            </a:pPr>
            <a:r>
              <a:rPr lang="ja-JP" altLang="en-US" sz="1800" b="1" dirty="0">
                <a:solidFill>
                  <a:srgbClr val="009650"/>
                </a:solidFill>
                <a:latin typeface="Meiryo" charset="-128"/>
                <a:ea typeface="Meiryo" charset="-128"/>
                <a:cs typeface="Meiryo" charset="-128"/>
              </a:rPr>
              <a:t>お問い合わせフォーム</a:t>
            </a:r>
            <a:endParaRPr lang="en-US" altLang="ja-JP" sz="1800" b="1" dirty="0">
              <a:solidFill>
                <a:srgbClr val="009650"/>
              </a:solidFill>
              <a:latin typeface="Meiryo" charset="-128"/>
              <a:ea typeface="Meiryo" charset="-128"/>
              <a:cs typeface="Meiryo" charset="-128"/>
            </a:endParaRPr>
          </a:p>
          <a:p>
            <a:pPr marL="12700">
              <a:lnSpc>
                <a:spcPct val="125000"/>
              </a:lnSpc>
              <a:spcBef>
                <a:spcPts val="95"/>
              </a:spcBef>
              <a:tabLst>
                <a:tab pos="352425" algn="l"/>
              </a:tabLst>
            </a:pPr>
            <a:r>
              <a:rPr lang="ja-JP" altLang="en-US" sz="1800" b="1" dirty="0">
                <a:latin typeface="Meiryo" charset="-128"/>
                <a:ea typeface="Meiryo" charset="-128"/>
                <a:cs typeface="Meiryo" charset="-128"/>
              </a:rPr>
              <a:t>下記のお問い合わせフォームもご活用ください。</a:t>
            </a:r>
            <a:endParaRPr lang="en-US" altLang="ja-JP" sz="1800" b="1" dirty="0">
              <a:latin typeface="Meiryo" charset="-128"/>
              <a:ea typeface="Meiryo" charset="-128"/>
              <a:cs typeface="Meiryo" charset="-128"/>
            </a:endParaRPr>
          </a:p>
          <a:p>
            <a:pPr marL="12700">
              <a:lnSpc>
                <a:spcPct val="125000"/>
              </a:lnSpc>
              <a:spcBef>
                <a:spcPts val="95"/>
              </a:spcBef>
              <a:tabLst>
                <a:tab pos="352425" algn="l"/>
              </a:tabLst>
            </a:pPr>
            <a:r>
              <a:rPr lang="ja-JP" altLang="en-US" sz="1800" b="1" dirty="0">
                <a:latin typeface="Meiryo" charset="-128"/>
                <a:ea typeface="Meiryo" charset="-128"/>
                <a:cs typeface="Meiryo" charset="-128"/>
              </a:rPr>
              <a:t>左の</a:t>
            </a:r>
            <a:r>
              <a:rPr lang="en-US" altLang="ja-JP" sz="1800" b="1" dirty="0">
                <a:latin typeface="Meiryo" charset="-128"/>
                <a:ea typeface="Meiryo" charset="-128"/>
                <a:cs typeface="Meiryo" charset="-128"/>
              </a:rPr>
              <a:t>QR</a:t>
            </a:r>
            <a:r>
              <a:rPr lang="ja-JP" altLang="en-US" sz="1800" b="1" dirty="0">
                <a:latin typeface="Meiryo" charset="-128"/>
                <a:ea typeface="Meiryo" charset="-128"/>
                <a:cs typeface="Meiryo" charset="-128"/>
              </a:rPr>
              <a:t>コードからもご覧いただけます。</a:t>
            </a:r>
            <a:endParaRPr lang="en-US" altLang="ja-JP" sz="1800" b="1" dirty="0">
              <a:latin typeface="Meiryo" charset="-128"/>
              <a:ea typeface="Meiryo" charset="-128"/>
              <a:cs typeface="Meiryo" charset="-128"/>
            </a:endParaRPr>
          </a:p>
          <a:p>
            <a:pPr marL="12700">
              <a:lnSpc>
                <a:spcPct val="125000"/>
              </a:lnSpc>
              <a:spcBef>
                <a:spcPts val="95"/>
              </a:spcBef>
              <a:tabLst>
                <a:tab pos="352425" algn="l"/>
              </a:tabLst>
            </a:pPr>
            <a:r>
              <a:rPr lang="en-US" altLang="ja-JP" sz="1800" b="1" dirty="0">
                <a:solidFill>
                  <a:srgbClr val="4472C4"/>
                </a:solidFill>
                <a:effectLst/>
                <a:latin typeface="Meiryo" charset="-128"/>
                <a:ea typeface="Meiryo" charset="-128"/>
                <a:cs typeface="Meiryo" charset="-128"/>
              </a:rPr>
              <a:t>https://clinics-support.medley.life/hc/ja/requests/new</a:t>
            </a:r>
          </a:p>
          <a:p>
            <a:pPr marL="12700">
              <a:lnSpc>
                <a:spcPct val="125000"/>
              </a:lnSpc>
              <a:spcBef>
                <a:spcPts val="95"/>
              </a:spcBef>
              <a:tabLst>
                <a:tab pos="352425" algn="l"/>
              </a:tabLst>
            </a:pPr>
            <a:endParaRPr lang="en-US" altLang="ja-JP" sz="1800" b="1" dirty="0">
              <a:solidFill>
                <a:srgbClr val="4472C4"/>
              </a:solidFill>
              <a:latin typeface="Meiryo" charset="-128"/>
              <a:ea typeface="Meiryo" charset="-128"/>
              <a:cs typeface="Meiryo" charset="-128"/>
            </a:endParaRPr>
          </a:p>
          <a:p>
            <a:pPr marL="12700">
              <a:lnSpc>
                <a:spcPct val="125000"/>
              </a:lnSpc>
              <a:spcBef>
                <a:spcPts val="95"/>
              </a:spcBef>
              <a:tabLst>
                <a:tab pos="352425" algn="l"/>
              </a:tabLst>
            </a:pPr>
            <a:r>
              <a:rPr lang="en-US" altLang="ja-JP" sz="1800" b="1" dirty="0">
                <a:solidFill>
                  <a:srgbClr val="009650"/>
                </a:solidFill>
                <a:latin typeface="Meiryo" charset="-128"/>
                <a:ea typeface="Meiryo" charset="-128"/>
                <a:cs typeface="Meiryo" charset="-128"/>
              </a:rPr>
              <a:t>CLINICS</a:t>
            </a:r>
            <a:r>
              <a:rPr lang="ja-JP" altLang="en-US" sz="1800" b="1" dirty="0">
                <a:solidFill>
                  <a:srgbClr val="009650"/>
                </a:solidFill>
                <a:latin typeface="Meiryo" charset="-128"/>
                <a:ea typeface="Meiryo" charset="-128"/>
                <a:cs typeface="Meiryo" charset="-128"/>
              </a:rPr>
              <a:t>患者相談窓口</a:t>
            </a:r>
            <a:endParaRPr lang="en-US" altLang="ja-JP" sz="1800" b="1" dirty="0">
              <a:solidFill>
                <a:srgbClr val="009650"/>
              </a:solidFill>
              <a:latin typeface="Meiryo" charset="-128"/>
              <a:ea typeface="Meiryo" charset="-128"/>
              <a:cs typeface="Meiryo" charset="-128"/>
            </a:endParaRPr>
          </a:p>
          <a:p>
            <a:pPr marL="12700">
              <a:lnSpc>
                <a:spcPct val="125000"/>
              </a:lnSpc>
              <a:spcBef>
                <a:spcPts val="95"/>
              </a:spcBef>
              <a:tabLst>
                <a:tab pos="352425" algn="l"/>
              </a:tabLst>
            </a:pPr>
            <a:r>
              <a:rPr lang="ja-JP" altLang="en-US" sz="1800" b="1" dirty="0">
                <a:latin typeface="Meiryo" charset="-128"/>
                <a:ea typeface="Meiryo" charset="-128"/>
                <a:cs typeface="Meiryo" charset="-128"/>
              </a:rPr>
              <a:t>患者様ヘルプページをご覧いただいても解決できなかった場合は、</a:t>
            </a:r>
            <a:endParaRPr lang="en-US" altLang="ja-JP" sz="1800" b="1" dirty="0">
              <a:latin typeface="Meiryo" charset="-128"/>
              <a:ea typeface="Meiryo" charset="-128"/>
              <a:cs typeface="Meiryo" charset="-128"/>
            </a:endParaRPr>
          </a:p>
          <a:p>
            <a:pPr marL="12700">
              <a:lnSpc>
                <a:spcPct val="125000"/>
              </a:lnSpc>
              <a:spcBef>
                <a:spcPts val="95"/>
              </a:spcBef>
              <a:tabLst>
                <a:tab pos="352425" algn="l"/>
              </a:tabLst>
            </a:pPr>
            <a:r>
              <a:rPr lang="ja-JP" altLang="en-US" sz="1800" b="1" dirty="0">
                <a:latin typeface="Meiryo" charset="-128"/>
                <a:ea typeface="Meiryo" charset="-128"/>
                <a:cs typeface="Meiryo" charset="-128"/>
              </a:rPr>
              <a:t>下記相談窓口までお気軽にご連絡ください。</a:t>
            </a:r>
            <a:endParaRPr lang="en-US" altLang="ja-JP" sz="1800" b="1" dirty="0">
              <a:latin typeface="Meiryo" charset="-128"/>
              <a:ea typeface="Meiryo" charset="-128"/>
              <a:cs typeface="Meiryo" charset="-128"/>
            </a:endParaRPr>
          </a:p>
          <a:p>
            <a:pPr>
              <a:lnSpc>
                <a:spcPct val="125000"/>
              </a:lnSpc>
            </a:pPr>
            <a:r>
              <a:rPr lang="ja-JP" altLang="ja-JP" sz="1800" b="1" dirty="0">
                <a:latin typeface="Meiryo" charset="-128"/>
                <a:ea typeface="Meiryo" charset="-128"/>
                <a:cs typeface="Meiryo" charset="-128"/>
              </a:rPr>
              <a:t>電話：</a:t>
            </a:r>
            <a:r>
              <a:rPr lang="en-US" altLang="ja-JP" sz="2400" b="1" dirty="0">
                <a:latin typeface="Meiryo" charset="-128"/>
                <a:ea typeface="Meiryo" charset="-128"/>
                <a:cs typeface="Meiryo" charset="-128"/>
              </a:rPr>
              <a:t>0120-13-1540</a:t>
            </a:r>
            <a:r>
              <a:rPr lang="ja-JP" altLang="ja-JP" sz="1800" b="1" dirty="0">
                <a:latin typeface="Meiryo" charset="-128"/>
                <a:ea typeface="Meiryo" charset="-128"/>
                <a:cs typeface="Meiryo" charset="-128"/>
              </a:rPr>
              <a:t>（平日</a:t>
            </a:r>
            <a:r>
              <a:rPr lang="en-US" altLang="ja-JP" sz="1800" b="1" dirty="0">
                <a:latin typeface="Meiryo" charset="-128"/>
                <a:ea typeface="Meiryo" charset="-128"/>
                <a:cs typeface="Meiryo" charset="-128"/>
              </a:rPr>
              <a:t>9</a:t>
            </a:r>
            <a:r>
              <a:rPr lang="ja-JP" altLang="ja-JP" sz="1800" b="1" dirty="0">
                <a:latin typeface="Meiryo" charset="-128"/>
                <a:ea typeface="Meiryo" charset="-128"/>
                <a:cs typeface="Meiryo" charset="-128"/>
              </a:rPr>
              <a:t>～</a:t>
            </a:r>
            <a:r>
              <a:rPr lang="en-US" altLang="ja-JP" sz="1800" b="1" dirty="0">
                <a:latin typeface="Meiryo" charset="-128"/>
                <a:ea typeface="Meiryo" charset="-128"/>
                <a:cs typeface="Meiryo" charset="-128"/>
              </a:rPr>
              <a:t>19</a:t>
            </a:r>
            <a:r>
              <a:rPr lang="ja-JP" altLang="ja-JP" sz="1800" b="1" dirty="0">
                <a:latin typeface="Meiryo" charset="-128"/>
                <a:ea typeface="Meiryo" charset="-128"/>
                <a:cs typeface="Meiryo" charset="-128"/>
              </a:rPr>
              <a:t>時）</a:t>
            </a:r>
            <a:endParaRPr lang="en-US" altLang="ja-JP" sz="1800" dirty="0">
              <a:latin typeface="Meiryo" charset="-128"/>
              <a:ea typeface="Meiryo" charset="-128"/>
              <a:cs typeface="Meiryo" charset="-128"/>
            </a:endParaRPr>
          </a:p>
        </p:txBody>
      </p:sp>
      <p:sp>
        <p:nvSpPr>
          <p:cNvPr id="8"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pic>
        <p:nvPicPr>
          <p:cNvPr id="18490" name="Object" descr="お問い合わせフォームのQRコード">
            <a:extLst>
              <a:ext uri="{FF2B5EF4-FFF2-40B4-BE49-F238E27FC236}">
                <a16:creationId xmlns:a16="http://schemas.microsoft.com/office/drawing/2014/main" id="{76DC808E-B3E2-4FB7-BCF9-DEAB4415C419}"/>
              </a:ext>
            </a:extLst>
          </p:cNvPr>
          <p:cNvPicPr preferRelativeResize="0">
            <a:picLocks noChangeArrowheads="1" noChangeShapeType="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600" y="2692400"/>
            <a:ext cx="1333500" cy="15240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extLst>
      <p:ext uri="{BB962C8B-B14F-4D97-AF65-F5344CB8AC3E}">
        <p14:creationId xmlns:p14="http://schemas.microsoft.com/office/powerpoint/2010/main" val="1864724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p:cNvSpPr txBox="1">
            <a:spLocks/>
          </p:cNvSpPr>
          <p:nvPr/>
        </p:nvSpPr>
        <p:spPr>
          <a:xfrm>
            <a:off x="1769054"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3</a:t>
            </a:r>
            <a:endParaRPr lang="ja-JP" altLang="en-US" sz="14000" dirty="0">
              <a:solidFill>
                <a:srgbClr val="009650"/>
              </a:solidFill>
            </a:endParaRPr>
          </a:p>
          <a:p>
            <a:r>
              <a:rPr lang="ja-JP" altLang="en-US" sz="4800" dirty="0">
                <a:solidFill>
                  <a:srgbClr val="009650"/>
                </a:solidFill>
              </a:rPr>
              <a:t>オンライン診療アプリ</a:t>
            </a:r>
            <a:endParaRPr lang="en-US" altLang="ja-JP" sz="4800" dirty="0">
              <a:solidFill>
                <a:srgbClr val="009650"/>
              </a:solidFill>
            </a:endParaRPr>
          </a:p>
        </p:txBody>
      </p:sp>
      <p:pic>
        <p:nvPicPr>
          <p:cNvPr id="3" name="Picture 2" descr="パソコンのモニターを見せる医師のイラスト">
            <a:extLst>
              <a:ext uri="{FF2B5EF4-FFF2-40B4-BE49-F238E27FC236}">
                <a16:creationId xmlns:a16="http://schemas.microsoft.com/office/drawing/2014/main" id="{978E008C-D917-461B-B999-F50C0E7179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94623"/>
            <a:ext cx="1368000" cy="1455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245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4294967295"/>
          </p:nvPr>
        </p:nvSpPr>
        <p:spPr>
          <a:xfrm>
            <a:off x="507804" y="1404315"/>
            <a:ext cx="8640000" cy="658623"/>
          </a:xfrm>
          <a:prstGeom prst="rect">
            <a:avLst/>
          </a:prstGeom>
        </p:spPr>
        <p:txBody>
          <a:bodyPr>
            <a:noAutofit/>
          </a:bodyPr>
          <a:lstStyle/>
          <a:p>
            <a:r>
              <a:rPr lang="ja-JP" altLang="en-US" b="1" dirty="0">
                <a:solidFill>
                  <a:schemeClr val="tx1"/>
                </a:solidFill>
                <a:latin typeface="Meiryo" charset="-128"/>
                <a:ea typeface="Meiryo" charset="-128"/>
                <a:cs typeface="Meiryo" charset="-128"/>
              </a:rPr>
              <a:t>オンライン診療・服薬指導アプ</a:t>
            </a:r>
            <a:r>
              <a:rPr lang="ja-JP" altLang="en-US" b="1" spc="-700" dirty="0">
                <a:solidFill>
                  <a:schemeClr val="tx1"/>
                </a:solidFill>
                <a:latin typeface="Meiryo" charset="-128"/>
                <a:ea typeface="Meiryo" charset="-128"/>
                <a:cs typeface="Meiryo" charset="-128"/>
              </a:rPr>
              <a:t>リ</a:t>
            </a:r>
            <a:r>
              <a:rPr lang="ja-JP" altLang="en-US" b="1" dirty="0">
                <a:solidFill>
                  <a:schemeClr val="tx1"/>
                </a:solidFill>
                <a:latin typeface="Meiryo" charset="-128"/>
                <a:ea typeface="Meiryo" charset="-128"/>
                <a:cs typeface="Meiryo" charset="-128"/>
              </a:rPr>
              <a:t>「</a:t>
            </a:r>
            <a:r>
              <a:rPr lang="en-US" altLang="ja-JP" b="1" dirty="0">
                <a:solidFill>
                  <a:schemeClr val="tx1"/>
                </a:solidFill>
                <a:latin typeface="Meiryo" charset="-128"/>
                <a:ea typeface="Meiryo" charset="-128"/>
                <a:cs typeface="Meiryo" charset="-128"/>
              </a:rPr>
              <a:t>CLINICS</a:t>
            </a:r>
            <a:r>
              <a:rPr lang="ja-JP" altLang="en-US" b="1" spc="-500" dirty="0">
                <a:latin typeface="Meiryo" charset="-128"/>
                <a:ea typeface="Meiryo" charset="-128"/>
                <a:cs typeface="Meiryo" charset="-128"/>
              </a:rPr>
              <a:t> 」</a:t>
            </a:r>
            <a:r>
              <a:rPr lang="ja-JP" altLang="en-US" b="1" dirty="0">
                <a:solidFill>
                  <a:schemeClr val="tx1"/>
                </a:solidFill>
                <a:latin typeface="Meiryo" charset="-128"/>
                <a:ea typeface="Meiryo" charset="-128"/>
                <a:cs typeface="Meiryo" charset="-128"/>
              </a:rPr>
              <a:t>を利用することで</a:t>
            </a:r>
            <a:r>
              <a:rPr lang="ja-JP" altLang="en-US" b="1" spc="-500" dirty="0">
                <a:solidFill>
                  <a:schemeClr val="tx1"/>
                </a:solidFill>
                <a:latin typeface="Meiryo" charset="-128"/>
                <a:ea typeface="Meiryo" charset="-128"/>
                <a:cs typeface="Meiryo" charset="-128"/>
              </a:rPr>
              <a:t>、</a:t>
            </a:r>
            <a:r>
              <a:rPr lang="ja-JP" altLang="en-US" b="1" dirty="0">
                <a:solidFill>
                  <a:schemeClr val="tx1"/>
                </a:solidFill>
                <a:latin typeface="Meiryo" charset="-128"/>
                <a:ea typeface="Meiryo" charset="-128"/>
                <a:cs typeface="Meiryo" charset="-128"/>
              </a:rPr>
              <a:t>インター</a:t>
            </a:r>
            <a:endParaRPr lang="en-US" altLang="ja-JP" b="1" dirty="0">
              <a:solidFill>
                <a:schemeClr val="tx1"/>
              </a:solidFill>
              <a:latin typeface="Meiryo" charset="-128"/>
              <a:ea typeface="Meiryo" charset="-128"/>
              <a:cs typeface="Meiryo" charset="-128"/>
            </a:endParaRPr>
          </a:p>
          <a:p>
            <a:r>
              <a:rPr lang="ja-JP" altLang="en-US" b="1" dirty="0">
                <a:solidFill>
                  <a:schemeClr val="tx1"/>
                </a:solidFill>
                <a:latin typeface="Meiryo" charset="-128"/>
                <a:ea typeface="Meiryo" charset="-128"/>
                <a:cs typeface="Meiryo" charset="-128"/>
              </a:rPr>
              <a:t>ネット上で予約</a:t>
            </a:r>
            <a:r>
              <a:rPr lang="en-US" altLang="ja-JP" b="1" dirty="0">
                <a:solidFill>
                  <a:schemeClr val="tx1"/>
                </a:solidFill>
                <a:latin typeface="Meiryo" charset="-128"/>
                <a:ea typeface="Meiryo" charset="-128"/>
                <a:cs typeface="Meiryo" charset="-128"/>
              </a:rPr>
              <a:t>〜</a:t>
            </a:r>
            <a:r>
              <a:rPr lang="ja-JP" altLang="en-US" b="1" dirty="0">
                <a:solidFill>
                  <a:schemeClr val="tx1"/>
                </a:solidFill>
                <a:latin typeface="Meiryo" charset="-128"/>
                <a:ea typeface="Meiryo" charset="-128"/>
                <a:cs typeface="Meiryo" charset="-128"/>
              </a:rPr>
              <a:t>診療</a:t>
            </a:r>
            <a:r>
              <a:rPr lang="en-US" altLang="ja-JP" b="1" dirty="0">
                <a:solidFill>
                  <a:schemeClr val="tx1"/>
                </a:solidFill>
                <a:latin typeface="Meiryo" charset="-128"/>
                <a:ea typeface="Meiryo" charset="-128"/>
                <a:cs typeface="Meiryo" charset="-128"/>
              </a:rPr>
              <a:t>〜</a:t>
            </a:r>
            <a:r>
              <a:rPr lang="ja-JP" altLang="en-US" b="1" dirty="0">
                <a:solidFill>
                  <a:schemeClr val="tx1"/>
                </a:solidFill>
                <a:latin typeface="Meiryo" charset="-128"/>
                <a:ea typeface="Meiryo" charset="-128"/>
                <a:cs typeface="Meiryo" charset="-128"/>
              </a:rPr>
              <a:t>会計</a:t>
            </a:r>
            <a:r>
              <a:rPr lang="en-US" altLang="ja-JP" b="1" dirty="0">
                <a:solidFill>
                  <a:schemeClr val="tx1"/>
                </a:solidFill>
                <a:latin typeface="Meiryo" charset="-128"/>
                <a:ea typeface="Meiryo" charset="-128"/>
                <a:cs typeface="Meiryo" charset="-128"/>
              </a:rPr>
              <a:t>〜</a:t>
            </a:r>
            <a:r>
              <a:rPr lang="ja-JP" altLang="en-US" b="1" dirty="0">
                <a:solidFill>
                  <a:schemeClr val="tx1"/>
                </a:solidFill>
                <a:latin typeface="Meiryo" charset="-128"/>
                <a:ea typeface="Meiryo" charset="-128"/>
                <a:cs typeface="Meiryo" charset="-128"/>
              </a:rPr>
              <a:t>服薬指導までを一貫して行うことができます。</a:t>
            </a:r>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1867800" y="489995"/>
            <a:ext cx="7200000" cy="509216"/>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kumimoji="0" lang="ja-JP" altLang="en-US" sz="2737" kern="0" dirty="0"/>
          </a:p>
          <a:p>
            <a:pPr marL="10860">
              <a:spcBef>
                <a:spcPts val="85"/>
              </a:spcBef>
              <a:tabLst>
                <a:tab pos="270955" algn="l"/>
              </a:tabLst>
            </a:pPr>
            <a:r>
              <a:rPr lang="ja-JP" altLang="en-US" sz="2800" dirty="0"/>
              <a:t>オンライン診</a:t>
            </a:r>
            <a:r>
              <a:rPr lang="ja-JP" altLang="en-US" sz="2800" spc="-1000" dirty="0"/>
              <a:t>療・</a:t>
            </a:r>
            <a:r>
              <a:rPr lang="ja-JP" altLang="en-US" sz="2800" dirty="0"/>
              <a:t>服薬指導アプリ</a:t>
            </a:r>
            <a:r>
              <a:rPr lang="en-US" altLang="ja-JP" sz="2800" dirty="0"/>
              <a:t>CLINICS </a:t>
            </a:r>
            <a:endParaRPr kumimoji="0" lang="ja-JP" altLang="en-US" sz="2800" kern="0" dirty="0"/>
          </a:p>
        </p:txBody>
      </p:sp>
      <p:pic>
        <p:nvPicPr>
          <p:cNvPr id="15" name="図 14" descr="スマートフォンに表示されている「CLINICS 」アプリの画面の画像">
            <a:extLst>
              <a:ext uri="{FF2B5EF4-FFF2-40B4-BE49-F238E27FC236}">
                <a16:creationId xmlns:a16="http://schemas.microsoft.com/office/drawing/2014/main" id="{4AF64186-9207-4EED-AF15-3E5D95701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625" y="2173863"/>
            <a:ext cx="1950181" cy="3736477"/>
          </a:xfrm>
          <a:prstGeom prst="rect">
            <a:avLst/>
          </a:prstGeom>
        </p:spPr>
      </p:pic>
      <p:sp>
        <p:nvSpPr>
          <p:cNvPr id="5" name="正方形/長方形 4"/>
          <p:cNvSpPr/>
          <p:nvPr/>
        </p:nvSpPr>
        <p:spPr>
          <a:xfrm>
            <a:off x="2322600" y="2294215"/>
            <a:ext cx="3240000" cy="3877985"/>
          </a:xfrm>
          <a:prstGeom prst="rect">
            <a:avLst/>
          </a:prstGeom>
        </p:spPr>
        <p:txBody>
          <a:bodyPr>
            <a:spAutoFit/>
          </a:bodyPr>
          <a:lstStyle/>
          <a:p>
            <a:r>
              <a:rPr lang="ja-JP" altLang="en-US" sz="1800" b="1" dirty="0">
                <a:solidFill>
                  <a:srgbClr val="009650"/>
                </a:solidFill>
                <a:latin typeface="Meiryo" charset="-128"/>
                <a:ea typeface="Meiryo" charset="-128"/>
                <a:cs typeface="Meiryo" charset="-128"/>
              </a:rPr>
              <a:t>予約</a:t>
            </a:r>
            <a:r>
              <a:rPr lang="en-US" altLang="ja-JP" sz="1200" b="1" dirty="0">
                <a:solidFill>
                  <a:srgbClr val="000000"/>
                </a:solidFill>
                <a:latin typeface="Meiryo" charset="-128"/>
                <a:ea typeface="Meiryo" charset="-128"/>
                <a:cs typeface="Meiryo" charset="-128"/>
              </a:rPr>
              <a:t> </a:t>
            </a:r>
          </a:p>
          <a:p>
            <a:r>
              <a:rPr lang="en-US" altLang="ja-JP" sz="1200" b="1" dirty="0">
                <a:solidFill>
                  <a:srgbClr val="000000"/>
                </a:solidFill>
                <a:latin typeface="Meiryo" charset="-128"/>
                <a:ea typeface="Meiryo" charset="-128"/>
                <a:cs typeface="Meiryo" charset="-128"/>
              </a:rPr>
              <a:t>24</a:t>
            </a:r>
            <a:r>
              <a:rPr lang="ja-JP" altLang="en-US" sz="1200" b="1" dirty="0">
                <a:solidFill>
                  <a:srgbClr val="000000"/>
                </a:solidFill>
                <a:latin typeface="Meiryo" charset="-128"/>
                <a:ea typeface="Meiryo" charset="-128"/>
                <a:cs typeface="Meiryo" charset="-128"/>
              </a:rPr>
              <a:t>時間いつでも可能</a:t>
            </a:r>
          </a:p>
          <a:p>
            <a:r>
              <a:rPr lang="ja-JP" altLang="en-US" sz="1200" dirty="0">
                <a:solidFill>
                  <a:srgbClr val="000000"/>
                </a:solidFill>
                <a:latin typeface="Meiryo" charset="-128"/>
                <a:ea typeface="Meiryo" charset="-128"/>
                <a:cs typeface="Meiryo" charset="-128"/>
              </a:rPr>
              <a:t>アプリから都合に合わせて予約を</a:t>
            </a:r>
            <a:endParaRPr lang="en-US" altLang="ja-JP" sz="1200" dirty="0">
              <a:solidFill>
                <a:srgbClr val="000000"/>
              </a:solidFill>
              <a:latin typeface="Meiryo" charset="-128"/>
              <a:ea typeface="Meiryo" charset="-128"/>
              <a:cs typeface="Meiryo" charset="-128"/>
            </a:endParaRPr>
          </a:p>
          <a:p>
            <a:r>
              <a:rPr lang="ja-JP" altLang="en-US" sz="1200" dirty="0">
                <a:solidFill>
                  <a:srgbClr val="000000"/>
                </a:solidFill>
                <a:latin typeface="Meiryo" charset="-128"/>
                <a:ea typeface="Meiryo" charset="-128"/>
                <a:cs typeface="Meiryo" charset="-128"/>
              </a:rPr>
              <a:t>取ることができます。所在地から近くの</a:t>
            </a:r>
            <a:endParaRPr lang="en-US" altLang="ja-JP" sz="1200" dirty="0">
              <a:solidFill>
                <a:srgbClr val="000000"/>
              </a:solidFill>
              <a:latin typeface="Meiryo" charset="-128"/>
              <a:ea typeface="Meiryo" charset="-128"/>
              <a:cs typeface="Meiryo" charset="-128"/>
            </a:endParaRPr>
          </a:p>
          <a:p>
            <a:r>
              <a:rPr lang="ja-JP" altLang="en-US" sz="1200" dirty="0">
                <a:solidFill>
                  <a:srgbClr val="000000"/>
                </a:solidFill>
                <a:latin typeface="Meiryo" charset="-128"/>
                <a:ea typeface="Meiryo" charset="-128"/>
                <a:cs typeface="Meiryo" charset="-128"/>
              </a:rPr>
              <a:t>オンライン診察に対応した病院・診療所を</a:t>
            </a:r>
            <a:endParaRPr lang="en-US" altLang="ja-JP" sz="1200" dirty="0">
              <a:solidFill>
                <a:srgbClr val="000000"/>
              </a:solidFill>
              <a:latin typeface="Meiryo" charset="-128"/>
              <a:ea typeface="Meiryo" charset="-128"/>
              <a:cs typeface="Meiryo" charset="-128"/>
            </a:endParaRPr>
          </a:p>
          <a:p>
            <a:r>
              <a:rPr lang="ja-JP" altLang="en-US" sz="1200" dirty="0">
                <a:solidFill>
                  <a:srgbClr val="000000"/>
                </a:solidFill>
                <a:latin typeface="Meiryo" charset="-128"/>
                <a:ea typeface="Meiryo" charset="-128"/>
                <a:cs typeface="Meiryo" charset="-128"/>
              </a:rPr>
              <a:t>探すことも可能です。</a:t>
            </a:r>
          </a:p>
          <a:p>
            <a:br>
              <a:rPr lang="ja-JP" altLang="en-US" sz="1200" dirty="0">
                <a:solidFill>
                  <a:srgbClr val="000000"/>
                </a:solidFill>
                <a:latin typeface="Meiryo" charset="-128"/>
                <a:ea typeface="Meiryo" charset="-128"/>
                <a:cs typeface="Meiryo" charset="-128"/>
              </a:rPr>
            </a:br>
            <a:r>
              <a:rPr lang="ja-JP" altLang="en-US" sz="1800" b="1" dirty="0">
                <a:solidFill>
                  <a:srgbClr val="009650"/>
                </a:solidFill>
                <a:latin typeface="Meiryo" charset="-128"/>
                <a:ea typeface="Meiryo" charset="-128"/>
                <a:cs typeface="Meiryo" charset="-128"/>
              </a:rPr>
              <a:t>問診</a:t>
            </a:r>
            <a:r>
              <a:rPr lang="en-US" altLang="ja-JP" sz="1200" b="1" dirty="0">
                <a:solidFill>
                  <a:srgbClr val="000000"/>
                </a:solidFill>
                <a:latin typeface="Meiryo" charset="-128"/>
                <a:ea typeface="Meiryo" charset="-128"/>
                <a:cs typeface="Meiryo" charset="-128"/>
              </a:rPr>
              <a:t> </a:t>
            </a:r>
          </a:p>
          <a:p>
            <a:r>
              <a:rPr lang="ja-JP" altLang="en-US" sz="1200" b="1" dirty="0">
                <a:solidFill>
                  <a:srgbClr val="000000"/>
                </a:solidFill>
                <a:latin typeface="Meiryo" charset="-128"/>
                <a:ea typeface="Meiryo" charset="-128"/>
                <a:cs typeface="Meiryo" charset="-128"/>
              </a:rPr>
              <a:t>アプリで回答</a:t>
            </a:r>
          </a:p>
          <a:p>
            <a:r>
              <a:rPr lang="ja-JP" altLang="en-US" sz="1200" dirty="0">
                <a:solidFill>
                  <a:srgbClr val="000000"/>
                </a:solidFill>
                <a:latin typeface="Meiryo" charset="-128"/>
                <a:ea typeface="Meiryo" charset="-128"/>
                <a:cs typeface="Meiryo" charset="-128"/>
              </a:rPr>
              <a:t>事前にアプリで回答。</a:t>
            </a:r>
            <a:endParaRPr lang="en-US" altLang="ja-JP" sz="1200" dirty="0">
              <a:solidFill>
                <a:srgbClr val="000000"/>
              </a:solidFill>
              <a:latin typeface="Meiryo" charset="-128"/>
              <a:ea typeface="Meiryo" charset="-128"/>
              <a:cs typeface="Meiryo" charset="-128"/>
            </a:endParaRPr>
          </a:p>
          <a:p>
            <a:r>
              <a:rPr lang="ja-JP" altLang="en-US" sz="1200" dirty="0">
                <a:solidFill>
                  <a:srgbClr val="000000"/>
                </a:solidFill>
                <a:latin typeface="Meiryo" charset="-128"/>
                <a:ea typeface="Meiryo" charset="-128"/>
                <a:cs typeface="Meiryo" charset="-128"/>
              </a:rPr>
              <a:t>保険証や医師に見せたい資料も</a:t>
            </a:r>
            <a:endParaRPr lang="en-US" altLang="ja-JP" sz="1200" dirty="0">
              <a:solidFill>
                <a:srgbClr val="000000"/>
              </a:solidFill>
              <a:latin typeface="Meiryo" charset="-128"/>
              <a:ea typeface="Meiryo" charset="-128"/>
              <a:cs typeface="Meiryo" charset="-128"/>
            </a:endParaRPr>
          </a:p>
          <a:p>
            <a:r>
              <a:rPr lang="ja-JP" altLang="en-US" sz="1200" dirty="0">
                <a:solidFill>
                  <a:srgbClr val="000000"/>
                </a:solidFill>
                <a:latin typeface="Meiryo" charset="-128"/>
                <a:ea typeface="Meiryo" charset="-128"/>
                <a:cs typeface="Meiryo" charset="-128"/>
              </a:rPr>
              <a:t>アプリから提出できます。</a:t>
            </a:r>
          </a:p>
          <a:p>
            <a:br>
              <a:rPr lang="ja-JP" altLang="en-US" sz="1200" dirty="0">
                <a:solidFill>
                  <a:srgbClr val="000000"/>
                </a:solidFill>
                <a:latin typeface="Meiryo" charset="-128"/>
                <a:ea typeface="Meiryo" charset="-128"/>
                <a:cs typeface="Meiryo" charset="-128"/>
              </a:rPr>
            </a:br>
            <a:r>
              <a:rPr lang="ja-JP" altLang="en-US" sz="1800" b="1" dirty="0">
                <a:solidFill>
                  <a:srgbClr val="009650"/>
                </a:solidFill>
                <a:latin typeface="Meiryo" charset="-128"/>
                <a:ea typeface="Meiryo" charset="-128"/>
                <a:cs typeface="Meiryo" charset="-128"/>
              </a:rPr>
              <a:t>診察</a:t>
            </a:r>
            <a:r>
              <a:rPr lang="en-US" altLang="ja-JP" sz="1200" b="1" dirty="0">
                <a:solidFill>
                  <a:srgbClr val="000000"/>
                </a:solidFill>
                <a:latin typeface="Meiryo" charset="-128"/>
                <a:ea typeface="Meiryo" charset="-128"/>
                <a:cs typeface="Meiryo" charset="-128"/>
              </a:rPr>
              <a:t> </a:t>
            </a:r>
          </a:p>
          <a:p>
            <a:r>
              <a:rPr lang="ja-JP" altLang="en-US" sz="1200" b="1" dirty="0">
                <a:latin typeface="Meiryo" charset="-128"/>
                <a:ea typeface="Meiryo" charset="-128"/>
                <a:cs typeface="Meiryo" charset="-128"/>
              </a:rPr>
              <a:t>通院時間削減</a:t>
            </a:r>
            <a:endParaRPr lang="en-US" altLang="ja-JP" sz="1200" b="1" dirty="0">
              <a:latin typeface="Meiryo" charset="-128"/>
              <a:ea typeface="Meiryo" charset="-128"/>
              <a:cs typeface="Meiryo" charset="-128"/>
            </a:endParaRPr>
          </a:p>
          <a:p>
            <a:r>
              <a:rPr lang="ja-JP" altLang="en-US" sz="1200" dirty="0">
                <a:latin typeface="Meiryo" charset="-128"/>
                <a:ea typeface="Meiryo" charset="-128"/>
                <a:cs typeface="Meiryo" charset="-128"/>
              </a:rPr>
              <a:t>予約時間内に医師からアプリ上で呼び</a:t>
            </a:r>
            <a:endParaRPr lang="en-US" altLang="ja-JP" sz="1200" dirty="0">
              <a:latin typeface="Meiryo" charset="-128"/>
              <a:ea typeface="Meiryo" charset="-128"/>
              <a:cs typeface="Meiryo" charset="-128"/>
            </a:endParaRPr>
          </a:p>
          <a:p>
            <a:r>
              <a:rPr lang="ja-JP" altLang="en-US" sz="1200" dirty="0">
                <a:latin typeface="Meiryo" charset="-128"/>
                <a:ea typeface="Meiryo" charset="-128"/>
                <a:cs typeface="Meiryo" charset="-128"/>
              </a:rPr>
              <a:t>出され、ビデオチャットで医師の診察</a:t>
            </a:r>
            <a:endParaRPr lang="en-US" altLang="ja-JP" sz="1200" dirty="0">
              <a:latin typeface="Meiryo" charset="-128"/>
              <a:ea typeface="Meiryo" charset="-128"/>
              <a:cs typeface="Meiryo" charset="-128"/>
            </a:endParaRPr>
          </a:p>
          <a:p>
            <a:r>
              <a:rPr lang="ja-JP" altLang="en-US" sz="1200" dirty="0">
                <a:latin typeface="Meiryo" charset="-128"/>
                <a:ea typeface="Meiryo" charset="-128"/>
                <a:cs typeface="Meiryo" charset="-128"/>
              </a:rPr>
              <a:t>が始まります。</a:t>
            </a:r>
            <a:endParaRPr lang="en-US" altLang="ja-JP" sz="1200" dirty="0">
              <a:latin typeface="Meiryo" charset="-128"/>
              <a:ea typeface="Meiryo" charset="-128"/>
              <a:cs typeface="Meiryo" charset="-128"/>
            </a:endParaRPr>
          </a:p>
          <a:p>
            <a:r>
              <a:rPr lang="ja-JP" altLang="en-US" sz="1200" dirty="0">
                <a:latin typeface="Meiryo" charset="-128"/>
                <a:ea typeface="Meiryo" charset="-128"/>
                <a:cs typeface="Meiryo" charset="-128"/>
              </a:rPr>
              <a:t>通院時間を削減することができます。</a:t>
            </a:r>
            <a:endParaRPr lang="ja-JP" altLang="en-US" sz="1200" dirty="0">
              <a:effectLst/>
              <a:latin typeface="Meiryo" charset="-128"/>
              <a:ea typeface="Meiryo" charset="-128"/>
              <a:cs typeface="Meiryo" charset="-128"/>
            </a:endParaRPr>
          </a:p>
        </p:txBody>
      </p:sp>
      <p:sp>
        <p:nvSpPr>
          <p:cNvPr id="16" name="正方形/長方形 15"/>
          <p:cNvSpPr/>
          <p:nvPr/>
        </p:nvSpPr>
        <p:spPr>
          <a:xfrm>
            <a:off x="5299033" y="2294215"/>
            <a:ext cx="3240000" cy="3877985"/>
          </a:xfrm>
          <a:prstGeom prst="rect">
            <a:avLst/>
          </a:prstGeom>
        </p:spPr>
        <p:txBody>
          <a:bodyPr>
            <a:spAutoFit/>
          </a:bodyPr>
          <a:lstStyle/>
          <a:p>
            <a:r>
              <a:rPr lang="ja-JP" altLang="en-US" sz="1800" b="1" dirty="0">
                <a:solidFill>
                  <a:srgbClr val="009650"/>
                </a:solidFill>
                <a:latin typeface="Meiryo" charset="-128"/>
                <a:ea typeface="Meiryo" charset="-128"/>
                <a:cs typeface="Meiryo" charset="-128"/>
              </a:rPr>
              <a:t>会計</a:t>
            </a:r>
            <a:r>
              <a:rPr lang="en-US" altLang="ja-JP" sz="1200" b="1" dirty="0">
                <a:solidFill>
                  <a:srgbClr val="000000"/>
                </a:solidFill>
                <a:latin typeface="Meiryo" charset="-128"/>
                <a:ea typeface="Meiryo" charset="-128"/>
                <a:cs typeface="Meiryo" charset="-128"/>
              </a:rPr>
              <a:t> </a:t>
            </a:r>
          </a:p>
          <a:p>
            <a:r>
              <a:rPr lang="ja-JP" altLang="en-US" sz="1200" b="1" dirty="0">
                <a:solidFill>
                  <a:srgbClr val="000000"/>
                </a:solidFill>
                <a:latin typeface="Meiryo" charset="-128"/>
                <a:ea typeface="Meiryo" charset="-128"/>
                <a:cs typeface="Meiryo" charset="-128"/>
              </a:rPr>
              <a:t>クレジットカードで簡単決済</a:t>
            </a:r>
          </a:p>
          <a:p>
            <a:r>
              <a:rPr lang="ja-JP" altLang="en-US" sz="1200" dirty="0">
                <a:latin typeface="Meiryo" charset="-128"/>
                <a:ea typeface="Meiryo" charset="-128"/>
                <a:cs typeface="Meiryo" charset="-128"/>
              </a:rPr>
              <a:t>登録したクレジットカードから自動で決済。面倒な振込や支払いの手続きはありません。</a:t>
            </a:r>
            <a:endParaRPr lang="en-US" altLang="ja-JP" sz="1200" dirty="0">
              <a:latin typeface="Meiryo" charset="-128"/>
              <a:ea typeface="Meiryo" charset="-128"/>
              <a:cs typeface="Meiryo" charset="-128"/>
            </a:endParaRPr>
          </a:p>
          <a:p>
            <a:r>
              <a:rPr lang="ja-JP" altLang="en-US" sz="1200" dirty="0">
                <a:latin typeface="Meiryo" charset="-128"/>
                <a:ea typeface="Meiryo" charset="-128"/>
                <a:cs typeface="Meiryo" charset="-128"/>
              </a:rPr>
              <a:t>会計で待つ必要もありません。</a:t>
            </a:r>
          </a:p>
          <a:p>
            <a:br>
              <a:rPr lang="ja-JP" altLang="en-US" sz="1200" dirty="0">
                <a:solidFill>
                  <a:srgbClr val="000000"/>
                </a:solidFill>
                <a:latin typeface="Meiryo" charset="-128"/>
                <a:ea typeface="Meiryo" charset="-128"/>
                <a:cs typeface="Meiryo" charset="-128"/>
              </a:rPr>
            </a:br>
            <a:r>
              <a:rPr lang="ja-JP" altLang="en-US" sz="1800" b="1" dirty="0">
                <a:solidFill>
                  <a:srgbClr val="009650"/>
                </a:solidFill>
                <a:latin typeface="Meiryo" charset="-128"/>
                <a:ea typeface="Meiryo" charset="-128"/>
                <a:cs typeface="Meiryo" charset="-128"/>
              </a:rPr>
              <a:t>処方</a:t>
            </a:r>
            <a:r>
              <a:rPr lang="en-US" altLang="ja-JP" sz="1200" b="1" dirty="0">
                <a:solidFill>
                  <a:srgbClr val="000000"/>
                </a:solidFill>
                <a:latin typeface="Meiryo" charset="-128"/>
                <a:ea typeface="Meiryo" charset="-128"/>
                <a:cs typeface="Meiryo" charset="-128"/>
              </a:rPr>
              <a:t> </a:t>
            </a:r>
          </a:p>
          <a:p>
            <a:r>
              <a:rPr lang="ja-JP" altLang="en-US" sz="1200" b="1" dirty="0">
                <a:solidFill>
                  <a:srgbClr val="000000"/>
                </a:solidFill>
                <a:latin typeface="Meiryo" charset="-128"/>
                <a:ea typeface="Meiryo" charset="-128"/>
                <a:cs typeface="Meiryo" charset="-128"/>
              </a:rPr>
              <a:t>処方箋データをアップロード</a:t>
            </a:r>
          </a:p>
          <a:p>
            <a:r>
              <a:rPr lang="ja-JP" altLang="en-US" sz="1200" dirty="0">
                <a:solidFill>
                  <a:srgbClr val="000000"/>
                </a:solidFill>
                <a:latin typeface="Meiryo" charset="-128"/>
                <a:ea typeface="Meiryo" charset="-128"/>
                <a:cs typeface="Meiryo" charset="-128"/>
              </a:rPr>
              <a:t>病院・診療所から処方箋データをアップロードしてもらい、調剤薬局へオンライン服薬</a:t>
            </a:r>
            <a:endParaRPr lang="en-US" altLang="ja-JP" sz="1200" dirty="0">
              <a:solidFill>
                <a:srgbClr val="000000"/>
              </a:solidFill>
              <a:latin typeface="Meiryo" charset="-128"/>
              <a:ea typeface="Meiryo" charset="-128"/>
              <a:cs typeface="Meiryo" charset="-128"/>
            </a:endParaRPr>
          </a:p>
          <a:p>
            <a:r>
              <a:rPr lang="ja-JP" altLang="en-US" sz="1200" dirty="0">
                <a:solidFill>
                  <a:srgbClr val="000000"/>
                </a:solidFill>
                <a:latin typeface="Meiryo" charset="-128"/>
                <a:ea typeface="Meiryo" charset="-128"/>
                <a:cs typeface="Meiryo" charset="-128"/>
              </a:rPr>
              <a:t>指導を申し込むことができます。院内処方の</a:t>
            </a:r>
            <a:endParaRPr lang="en-US" altLang="ja-JP" sz="1200" dirty="0">
              <a:solidFill>
                <a:srgbClr val="000000"/>
              </a:solidFill>
              <a:latin typeface="Meiryo" charset="-128"/>
              <a:ea typeface="Meiryo" charset="-128"/>
              <a:cs typeface="Meiryo" charset="-128"/>
            </a:endParaRPr>
          </a:p>
          <a:p>
            <a:r>
              <a:rPr lang="ja-JP" altLang="en-US" sz="1200" dirty="0">
                <a:solidFill>
                  <a:srgbClr val="000000"/>
                </a:solidFill>
                <a:latin typeface="Meiryo" charset="-128"/>
                <a:ea typeface="Meiryo" charset="-128"/>
                <a:cs typeface="Meiryo" charset="-128"/>
              </a:rPr>
              <a:t>場合は登録住所に直接薬が郵送されます。</a:t>
            </a:r>
          </a:p>
          <a:p>
            <a:br>
              <a:rPr lang="ja-JP" altLang="en-US" sz="1200" dirty="0">
                <a:solidFill>
                  <a:srgbClr val="000000"/>
                </a:solidFill>
                <a:latin typeface="Meiryo" charset="-128"/>
                <a:ea typeface="Meiryo" charset="-128"/>
                <a:cs typeface="Meiryo" charset="-128"/>
              </a:rPr>
            </a:br>
            <a:r>
              <a:rPr lang="ja-JP" altLang="en-US" sz="1800" b="1" dirty="0">
                <a:solidFill>
                  <a:srgbClr val="009650"/>
                </a:solidFill>
                <a:latin typeface="Meiryo" charset="-128"/>
                <a:ea typeface="Meiryo" charset="-128"/>
                <a:cs typeface="Meiryo" charset="-128"/>
              </a:rPr>
              <a:t>服薬指導</a:t>
            </a:r>
            <a:r>
              <a:rPr lang="en-US" altLang="ja-JP" sz="1200" b="1" dirty="0">
                <a:solidFill>
                  <a:srgbClr val="009650"/>
                </a:solidFill>
                <a:latin typeface="Meiryo" charset="-128"/>
                <a:ea typeface="Meiryo" charset="-128"/>
                <a:cs typeface="Meiryo" charset="-128"/>
              </a:rPr>
              <a:t> </a:t>
            </a:r>
          </a:p>
          <a:p>
            <a:r>
              <a:rPr lang="ja-JP" altLang="en-US" sz="1200" b="1" dirty="0">
                <a:solidFill>
                  <a:srgbClr val="000000"/>
                </a:solidFill>
                <a:latin typeface="Meiryo" charset="-128"/>
                <a:ea typeface="Meiryo" charset="-128"/>
                <a:cs typeface="Meiryo" charset="-128"/>
              </a:rPr>
              <a:t>調剤薬局がオンライン服薬指導</a:t>
            </a:r>
          </a:p>
          <a:p>
            <a:r>
              <a:rPr lang="ja-JP" altLang="en-US" sz="1200" dirty="0">
                <a:solidFill>
                  <a:srgbClr val="000000"/>
                </a:solidFill>
                <a:latin typeface="Meiryo" charset="-128"/>
                <a:ea typeface="Meiryo" charset="-128"/>
                <a:cs typeface="Meiryo" charset="-128"/>
              </a:rPr>
              <a:t>処方箋データを元に調剤薬局が薬を用意し、服薬指導もオンラインで完結。</a:t>
            </a:r>
            <a:endParaRPr lang="en-US" altLang="ja-JP" sz="1200" dirty="0">
              <a:solidFill>
                <a:srgbClr val="000000"/>
              </a:solidFill>
              <a:latin typeface="Meiryo" charset="-128"/>
              <a:ea typeface="Meiryo" charset="-128"/>
              <a:cs typeface="Meiryo" charset="-128"/>
            </a:endParaRPr>
          </a:p>
          <a:p>
            <a:r>
              <a:rPr lang="ja-JP" altLang="en-US" sz="1200" dirty="0">
                <a:solidFill>
                  <a:srgbClr val="000000"/>
                </a:solidFill>
                <a:latin typeface="Meiryo" charset="-128"/>
                <a:ea typeface="Meiryo" charset="-128"/>
                <a:cs typeface="Meiryo" charset="-128"/>
              </a:rPr>
              <a:t>クレジットカード決済ができ、</a:t>
            </a:r>
            <a:endParaRPr lang="en-US" altLang="ja-JP" sz="1200" dirty="0">
              <a:solidFill>
                <a:srgbClr val="000000"/>
              </a:solidFill>
              <a:latin typeface="Meiryo" charset="-128"/>
              <a:ea typeface="Meiryo" charset="-128"/>
              <a:cs typeface="Meiryo" charset="-128"/>
            </a:endParaRPr>
          </a:p>
          <a:p>
            <a:r>
              <a:rPr lang="ja-JP" altLang="en-US" sz="1200" dirty="0">
                <a:solidFill>
                  <a:srgbClr val="000000"/>
                </a:solidFill>
                <a:latin typeface="Meiryo" charset="-128"/>
                <a:ea typeface="Meiryo" charset="-128"/>
                <a:cs typeface="Meiryo" charset="-128"/>
              </a:rPr>
              <a:t>薬も登録住所に直接郵送されます。</a:t>
            </a:r>
            <a:endParaRPr lang="ja-JP" altLang="en-US" sz="1200" dirty="0">
              <a:solidFill>
                <a:srgbClr val="000000"/>
              </a:solidFill>
              <a:effectLst/>
              <a:latin typeface="Meiryo" charset="-128"/>
              <a:ea typeface="Meiryo" charset="-128"/>
              <a:cs typeface="Meiryo" charset="-128"/>
            </a:endParaRPr>
          </a:p>
        </p:txBody>
      </p:sp>
      <p:sp>
        <p:nvSpPr>
          <p:cNvPr id="9"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spTree>
    <p:extLst>
      <p:ext uri="{BB962C8B-B14F-4D97-AF65-F5344CB8AC3E}">
        <p14:creationId xmlns:p14="http://schemas.microsoft.com/office/powerpoint/2010/main" val="3524245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844C7AE1-1FA3-BA9B-D57B-47E95183FB65}"/>
              </a:ext>
            </a:extLst>
          </p:cNvPr>
          <p:cNvPicPr>
            <a:picLocks noChangeAspect="1"/>
          </p:cNvPicPr>
          <p:nvPr/>
        </p:nvPicPr>
        <p:blipFill>
          <a:blip r:embed="rId3"/>
          <a:stretch>
            <a:fillRect/>
          </a:stretch>
        </p:blipFill>
        <p:spPr>
          <a:xfrm>
            <a:off x="7135769" y="1618940"/>
            <a:ext cx="1549083" cy="2800660"/>
          </a:xfrm>
          <a:prstGeom prst="rect">
            <a:avLst/>
          </a:prstGeom>
          <a:ln>
            <a:solidFill>
              <a:schemeClr val="tx1"/>
            </a:solidFill>
          </a:ln>
        </p:spPr>
      </p:pic>
      <p:pic>
        <p:nvPicPr>
          <p:cNvPr id="12" name="図 11">
            <a:extLst>
              <a:ext uri="{FF2B5EF4-FFF2-40B4-BE49-F238E27FC236}">
                <a16:creationId xmlns:a16="http://schemas.microsoft.com/office/drawing/2014/main" id="{681DD431-0EED-BFC3-C4B8-3FEA39FD8232}"/>
              </a:ext>
            </a:extLst>
          </p:cNvPr>
          <p:cNvPicPr>
            <a:picLocks noChangeAspect="1"/>
          </p:cNvPicPr>
          <p:nvPr/>
        </p:nvPicPr>
        <p:blipFill>
          <a:blip r:embed="rId4"/>
          <a:stretch>
            <a:fillRect/>
          </a:stretch>
        </p:blipFill>
        <p:spPr>
          <a:xfrm>
            <a:off x="4849484" y="2438400"/>
            <a:ext cx="1936498" cy="1880555"/>
          </a:xfrm>
          <a:prstGeom prst="rect">
            <a:avLst/>
          </a:prstGeom>
          <a:ln>
            <a:solidFill>
              <a:schemeClr val="tx1"/>
            </a:solidFill>
          </a:ln>
        </p:spPr>
      </p:pic>
      <p:pic>
        <p:nvPicPr>
          <p:cNvPr id="13" name="図 12">
            <a:extLst>
              <a:ext uri="{FF2B5EF4-FFF2-40B4-BE49-F238E27FC236}">
                <a16:creationId xmlns:a16="http://schemas.microsoft.com/office/drawing/2014/main" id="{513267FE-2067-407F-81C1-CBD0ECF7D52D}"/>
              </a:ext>
            </a:extLst>
          </p:cNvPr>
          <p:cNvPicPr>
            <a:picLocks noChangeAspect="1"/>
          </p:cNvPicPr>
          <p:nvPr/>
        </p:nvPicPr>
        <p:blipFill>
          <a:blip r:embed="rId5"/>
          <a:stretch>
            <a:fillRect/>
          </a:stretch>
        </p:blipFill>
        <p:spPr>
          <a:xfrm>
            <a:off x="4835787" y="1588800"/>
            <a:ext cx="1865013" cy="549993"/>
          </a:xfrm>
          <a:prstGeom prst="rect">
            <a:avLst/>
          </a:prstGeom>
          <a:ln>
            <a:solidFill>
              <a:schemeClr val="tx1"/>
            </a:solidFill>
          </a:ln>
        </p:spPr>
      </p:pic>
      <p:pic>
        <p:nvPicPr>
          <p:cNvPr id="6" name="Picture 2">
            <a:extLst>
              <a:ext uri="{FF2B5EF4-FFF2-40B4-BE49-F238E27FC236}">
                <a16:creationId xmlns:a16="http://schemas.microsoft.com/office/drawing/2014/main" id="{E4F4B006-F715-3369-4197-E0ADEDC6D96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3741" y="1670502"/>
            <a:ext cx="1367296" cy="28384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24256" y="1393793"/>
            <a:ext cx="2715819" cy="369332"/>
          </a:xfrm>
          <a:prstGeom prst="rect">
            <a:avLst/>
          </a:prstGeom>
          <a:noFill/>
        </p:spPr>
        <p:txBody>
          <a:bodyPr wrap="square" rtlCol="0">
            <a:spAutoFit/>
          </a:bodyPr>
          <a:lstStyle/>
          <a:p>
            <a:r>
              <a:rPr lang="en-US" altLang="ja-JP" sz="1800" b="1" dirty="0">
                <a:solidFill>
                  <a:srgbClr val="009650"/>
                </a:solidFill>
                <a:latin typeface="Meiryo" charset="-128"/>
                <a:ea typeface="Meiryo" charset="-128"/>
                <a:cs typeface="Meiryo" charset="-128"/>
              </a:rPr>
              <a:t>Android</a:t>
            </a:r>
            <a:r>
              <a:rPr lang="ja-JP" altLang="en-US" sz="1800" b="1" dirty="0">
                <a:solidFill>
                  <a:srgbClr val="009650"/>
                </a:solidFill>
                <a:latin typeface="Meiryo" charset="-128"/>
                <a:ea typeface="Meiryo" charset="-128"/>
                <a:cs typeface="Meiryo" charset="-128"/>
              </a:rPr>
              <a:t>の場合</a:t>
            </a:r>
            <a:endParaRPr lang="ja-JP" altLang="en-US" sz="1800" b="1" dirty="0">
              <a:latin typeface="Meiryo" charset="-128"/>
              <a:ea typeface="Meiryo" charset="-128"/>
              <a:cs typeface="Meiryo" charset="-128"/>
            </a:endParaRPr>
          </a:p>
        </p:txBody>
      </p:sp>
      <p:sp>
        <p:nvSpPr>
          <p:cNvPr id="31" name="object 18">
            <a:extLst>
              <a:ext uri="{FF2B5EF4-FFF2-40B4-BE49-F238E27FC236}">
                <a16:creationId xmlns:a16="http://schemas.microsoft.com/office/drawing/2014/main" id="{84120372-64DA-4E54-A83F-BF6241F74A06}"/>
              </a:ext>
            </a:extLst>
          </p:cNvPr>
          <p:cNvSpPr txBox="1"/>
          <p:nvPr/>
        </p:nvSpPr>
        <p:spPr>
          <a:xfrm>
            <a:off x="323791" y="1905000"/>
            <a:ext cx="2708834" cy="3030958"/>
          </a:xfrm>
          <a:prstGeom prst="rect">
            <a:avLst/>
          </a:prstGeom>
        </p:spPr>
        <p:txBody>
          <a:bodyPr vert="horz" wrap="square" lIns="0" tIns="12065" rIns="0" bIns="0" rtlCol="0">
            <a:spAutoFit/>
          </a:bodyPr>
          <a:lstStyle/>
          <a:p>
            <a:pPr marL="9525">
              <a:spcBef>
                <a:spcPts val="82"/>
              </a:spcBef>
              <a:tabLst>
                <a:tab pos="350838" algn="l"/>
              </a:tabLst>
            </a:pPr>
            <a:r>
              <a:rPr lang="ja-JP" altLang="en-US" sz="2400" b="1" spc="5" dirty="0">
                <a:solidFill>
                  <a:srgbClr val="009650"/>
                </a:solidFill>
                <a:latin typeface="Meiryo" charset="-128"/>
                <a:ea typeface="Meiryo" charset="-128"/>
                <a:cs typeface="Meiryo" charset="-128"/>
              </a:rPr>
              <a:t>❶</a:t>
            </a:r>
            <a:r>
              <a:rPr lang="en-US" altLang="ja-JP"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｢Play</a:t>
            </a:r>
            <a:r>
              <a:rPr lang="ja-JP" altLang="en-US" sz="1800" b="1" dirty="0">
                <a:latin typeface="Meiryo" charset="-128"/>
                <a:ea typeface="Meiryo" charset="-128"/>
                <a:cs typeface="Meiryo" charset="-128"/>
              </a:rPr>
              <a:t>ストア</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r>
              <a:rPr lang="en-US" altLang="ja-JP" sz="1800" b="1" spc="25" dirty="0">
                <a:latin typeface="Meiryo" charset="-128"/>
                <a:ea typeface="Meiryo" charset="-128"/>
                <a:cs typeface="Meiryo" charset="-128"/>
              </a:rPr>
              <a:t>	</a:t>
            </a:r>
            <a:r>
              <a:rPr lang="ja-JP" altLang="en-US" sz="1800" b="1" spc="-17" dirty="0">
                <a:latin typeface="Meiryo" charset="-128"/>
                <a:ea typeface="Meiryo" charset="-128"/>
                <a:cs typeface="Meiryo" charset="-128"/>
              </a:rPr>
              <a:t>押す</a:t>
            </a:r>
            <a:endParaRPr lang="en-US" altLang="ja-JP" sz="1800" b="1" spc="-5" dirty="0">
              <a:latin typeface="Meiryo" charset="-128"/>
              <a:ea typeface="Meiryo" charset="-128"/>
              <a:cs typeface="Meiryo" charset="-128"/>
            </a:endParaRPr>
          </a:p>
          <a:p>
            <a:pPr marL="9525">
              <a:tabLst>
                <a:tab pos="350838" algn="l"/>
              </a:tabLst>
            </a:pPr>
            <a:r>
              <a:rPr lang="ja-JP" altLang="en-US" sz="2400" b="1" spc="5" dirty="0">
                <a:solidFill>
                  <a:srgbClr val="009650"/>
                </a:solidFill>
                <a:latin typeface="Meiryo" charset="-128"/>
                <a:ea typeface="Meiryo" charset="-128"/>
                <a:cs typeface="Meiryo" charset="-128"/>
              </a:rPr>
              <a:t>❷</a:t>
            </a:r>
            <a:r>
              <a:rPr lang="en-US" altLang="ja-JP" sz="24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アプリやゲームを</a:t>
            </a: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検索</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r>
              <a:rPr lang="ja-JP" altLang="en-US" sz="1800" b="1" spc="-17" dirty="0">
                <a:latin typeface="Meiryo" charset="-128"/>
                <a:ea typeface="Meiryo" charset="-128"/>
                <a:cs typeface="Meiryo" charset="-128"/>
              </a:rPr>
              <a:t>押す</a:t>
            </a:r>
            <a:endParaRPr lang="en-US" altLang="ja-JP" sz="1800" b="1" spc="-5" dirty="0">
              <a:latin typeface="Meiryo" charset="-128"/>
              <a:ea typeface="Meiryo" charset="-128"/>
              <a:cs typeface="Meiryo" charset="-128"/>
            </a:endParaRPr>
          </a:p>
          <a:p>
            <a:pPr marL="9525" marR="4344">
              <a:spcBef>
                <a:spcPts val="85"/>
              </a:spcBef>
              <a:tabLst>
                <a:tab pos="350838" algn="l"/>
              </a:tabLst>
            </a:pPr>
            <a:r>
              <a:rPr lang="ja-JP" altLang="en-US" sz="2400" b="1" spc="5" dirty="0">
                <a:solidFill>
                  <a:srgbClr val="009650"/>
                </a:solidFill>
                <a:latin typeface="Meiryo" charset="-128"/>
                <a:ea typeface="Meiryo" charset="-128"/>
                <a:cs typeface="Meiryo" charset="-128"/>
              </a:rPr>
              <a:t>❸</a:t>
            </a:r>
            <a:r>
              <a:rPr lang="en-US" altLang="ja-JP"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クリニクス</a:t>
            </a:r>
            <a:r>
              <a:rPr lang="en-US" altLang="ja-JP" sz="1800" b="1" dirty="0">
                <a:latin typeface="Meiryo" charset="-128"/>
                <a:ea typeface="Meiryo" charset="-128"/>
                <a:cs typeface="Meiryo" charset="-128"/>
              </a:rPr>
              <a:t>｣</a:t>
            </a:r>
            <a:r>
              <a:rPr lang="ja-JP" altLang="en-US" sz="1800" b="1" spc="25" dirty="0">
                <a:latin typeface="Meiryo" charset="-128"/>
                <a:ea typeface="Meiryo" charset="-128"/>
                <a:cs typeface="Meiryo" charset="-128"/>
              </a:rPr>
              <a:t>と</a:t>
            </a:r>
            <a:r>
              <a:rPr lang="ja-JP" altLang="en-US" sz="1800" b="1" spc="-17" dirty="0">
                <a:latin typeface="Meiryo" charset="-128"/>
                <a:ea typeface="Meiryo" charset="-128"/>
                <a:cs typeface="Meiryo" charset="-128"/>
              </a:rPr>
              <a:t>入力</a:t>
            </a:r>
            <a:endParaRPr lang="en-US" altLang="ja-JP" sz="1800" b="1" spc="-17" dirty="0">
              <a:latin typeface="Meiryo" charset="-128"/>
              <a:ea typeface="Meiryo" charset="-128"/>
              <a:cs typeface="Meiryo" charset="-128"/>
            </a:endParaRPr>
          </a:p>
          <a:p>
            <a:pPr marL="9525">
              <a:spcBef>
                <a:spcPts val="82"/>
              </a:spcBef>
              <a:tabLst>
                <a:tab pos="350838" algn="l"/>
              </a:tabLst>
            </a:pPr>
            <a:r>
              <a:rPr lang="ja-JP" altLang="en-US" sz="2400" b="1" spc="5" dirty="0">
                <a:solidFill>
                  <a:srgbClr val="009650"/>
                </a:solidFill>
                <a:latin typeface="Meiryo" charset="-128"/>
                <a:ea typeface="Meiryo" charset="-128"/>
                <a:cs typeface="Meiryo" charset="-128"/>
              </a:rPr>
              <a:t>❹</a:t>
            </a:r>
            <a:r>
              <a:rPr lang="en-US" altLang="ja-JP" sz="24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クリニクス</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endParaRPr lang="en-US" altLang="ja-JP" sz="1800" b="1" spc="25" dirty="0">
              <a:latin typeface="Meiryo" charset="-128"/>
              <a:ea typeface="Meiryo" charset="-128"/>
              <a:cs typeface="Meiryo" charset="-128"/>
            </a:endParaRPr>
          </a:p>
          <a:p>
            <a:pPr marL="9525">
              <a:spcBef>
                <a:spcPts val="82"/>
              </a:spcBef>
              <a:tabLst>
                <a:tab pos="350838" algn="l"/>
              </a:tabLst>
            </a:pPr>
            <a:r>
              <a:rPr lang="en-US" altLang="ja-JP" sz="1800" b="1" spc="25" dirty="0">
                <a:latin typeface="Meiryo" charset="-128"/>
                <a:ea typeface="Meiryo" charset="-128"/>
                <a:cs typeface="Meiryo" charset="-128"/>
              </a:rPr>
              <a:t>	</a:t>
            </a:r>
            <a:r>
              <a:rPr lang="ja-JP" altLang="en-US" sz="1800" b="1" spc="25" dirty="0">
                <a:latin typeface="Meiryo" charset="-128"/>
                <a:ea typeface="Meiryo" charset="-128"/>
                <a:cs typeface="Meiryo" charset="-128"/>
              </a:rPr>
              <a:t>表示</a:t>
            </a:r>
            <a:r>
              <a:rPr lang="ja-JP" altLang="en-US" sz="1800" b="1" dirty="0">
                <a:latin typeface="Meiryo" charset="-128"/>
                <a:ea typeface="Meiryo" charset="-128"/>
                <a:cs typeface="Meiryo" charset="-128"/>
              </a:rPr>
              <a:t>一覧から押す</a:t>
            </a:r>
          </a:p>
          <a:p>
            <a:pPr marL="9525">
              <a:spcBef>
                <a:spcPts val="82"/>
              </a:spcBef>
              <a:tabLst>
                <a:tab pos="350838" algn="l"/>
              </a:tabLst>
            </a:pPr>
            <a:r>
              <a:rPr lang="ja-JP" altLang="en-US" sz="2400" b="1" spc="5" dirty="0">
                <a:solidFill>
                  <a:srgbClr val="009650"/>
                </a:solidFill>
                <a:latin typeface="Meiryo" charset="-128"/>
                <a:ea typeface="Meiryo" charset="-128"/>
                <a:cs typeface="Meiryo" charset="-128"/>
              </a:rPr>
              <a:t>❺</a:t>
            </a:r>
            <a:r>
              <a:rPr lang="en-US" altLang="ja-JP"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インストール</a:t>
            </a:r>
            <a:r>
              <a:rPr lang="en-US" altLang="ja-JP" sz="1800" b="1" spc="5" dirty="0">
                <a:latin typeface="Meiryo" charset="-128"/>
                <a:ea typeface="Meiryo" charset="-128"/>
                <a:cs typeface="Meiryo" charset="-128"/>
              </a:rPr>
              <a:t>｣</a:t>
            </a:r>
          </a:p>
          <a:p>
            <a:pPr marL="9525">
              <a:spcBef>
                <a:spcPts val="82"/>
              </a:spcBef>
              <a:tabLst>
                <a:tab pos="350838" algn="l"/>
              </a:tabLst>
            </a:pPr>
            <a:r>
              <a:rPr lang="ja-JP" altLang="en-US" sz="1800" b="1" spc="25" dirty="0">
                <a:latin typeface="Meiryo" charset="-128"/>
                <a:ea typeface="Meiryo" charset="-128"/>
                <a:cs typeface="Meiryo" charset="-128"/>
              </a:rPr>
              <a:t>　 を</a:t>
            </a:r>
            <a:r>
              <a:rPr lang="ja-JP" altLang="en-US" sz="1800" b="1" dirty="0">
                <a:latin typeface="Meiryo" charset="-128"/>
                <a:ea typeface="Meiryo" charset="-128"/>
                <a:cs typeface="Meiryo" charset="-128"/>
              </a:rPr>
              <a:t>押す</a:t>
            </a:r>
            <a:endParaRPr lang="ja-JP" altLang="en-US" sz="800" dirty="0">
              <a:latin typeface="AoyagiKouzanFontT"/>
              <a:cs typeface="AoyagiKouzanFontT"/>
            </a:endParaRPr>
          </a:p>
        </p:txBody>
      </p:sp>
      <p:graphicFrame>
        <p:nvGraphicFramePr>
          <p:cNvPr id="68" name="object 19">
            <a:extLst>
              <a:ext uri="{FF2B5EF4-FFF2-40B4-BE49-F238E27FC236}">
                <a16:creationId xmlns:a16="http://schemas.microsoft.com/office/drawing/2014/main" id="{8660439A-EF83-47AC-9153-5FE6D008AC87}"/>
              </a:ext>
            </a:extLst>
          </p:cNvPr>
          <p:cNvGraphicFramePr>
            <a:graphicFrameLocks noGrp="1"/>
          </p:cNvGraphicFramePr>
          <p:nvPr>
            <p:extLst>
              <p:ext uri="{D42A27DB-BD31-4B8C-83A1-F6EECF244321}">
                <p14:modId xmlns:p14="http://schemas.microsoft.com/office/powerpoint/2010/main" val="258352632"/>
              </p:ext>
            </p:extLst>
          </p:nvPr>
        </p:nvGraphicFramePr>
        <p:xfrm>
          <a:off x="2952749" y="4788646"/>
          <a:ext cx="5591303" cy="1459754"/>
        </p:xfrm>
        <a:graphic>
          <a:graphicData uri="http://schemas.openxmlformats.org/drawingml/2006/table">
            <a:tbl>
              <a:tblPr firstRow="1" bandRow="1">
                <a:tableStyleId>{2D5ABB26-0587-4C30-8999-92F81FD0307C}</a:tableStyleId>
              </a:tblPr>
              <a:tblGrid>
                <a:gridCol w="857251">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1381252">
                  <a:extLst>
                    <a:ext uri="{9D8B030D-6E8A-4147-A177-3AD203B41FA5}">
                      <a16:colId xmlns:a16="http://schemas.microsoft.com/office/drawing/2014/main" val="20002"/>
                    </a:ext>
                  </a:extLst>
                </a:gridCol>
              </a:tblGrid>
              <a:tr h="267859">
                <a:tc>
                  <a:txBody>
                    <a:bodyPr/>
                    <a:lstStyle/>
                    <a:p>
                      <a:pPr marL="177800">
                        <a:lnSpc>
                          <a:spcPct val="100000"/>
                        </a:lnSpc>
                        <a:spcBef>
                          <a:spcPts val="0"/>
                        </a:spcBef>
                      </a:pPr>
                      <a:r>
                        <a:rPr sz="1200" b="0" i="0" spc="5" dirty="0">
                          <a:latin typeface="Meiryo" charset="-128"/>
                          <a:ea typeface="Meiryo" charset="-128"/>
                          <a:cs typeface="Meiryo" charset="-128"/>
                        </a:rPr>
                        <a:t>ア</a:t>
                      </a:r>
                      <a:r>
                        <a:rPr sz="1200" b="0" i="0" spc="-25" dirty="0">
                          <a:latin typeface="Meiryo" charset="-128"/>
                          <a:ea typeface="Meiryo" charset="-128"/>
                          <a:cs typeface="Meiryo" charset="-128"/>
                        </a:rPr>
                        <a:t>イ</a:t>
                      </a:r>
                      <a:r>
                        <a:rPr sz="1200" b="0" i="0" spc="-30" dirty="0">
                          <a:latin typeface="Meiryo" charset="-128"/>
                          <a:ea typeface="Meiryo" charset="-128"/>
                          <a:cs typeface="Meiryo" charset="-128"/>
                        </a:rPr>
                        <a:t>コ</a:t>
                      </a:r>
                      <a:r>
                        <a:rPr sz="1200" b="0" i="0" spc="10" dirty="0">
                          <a:latin typeface="Meiryo" charset="-128"/>
                          <a:ea typeface="Meiryo" charset="-128"/>
                          <a:cs typeface="Meiryo" charset="-128"/>
                        </a:rPr>
                        <a:t>ン</a:t>
                      </a:r>
                      <a:endParaRPr sz="1200" b="0" i="0" dirty="0">
                        <a:latin typeface="Meiryo" charset="-128"/>
                        <a:ea typeface="Meiryo" charset="-128"/>
                        <a:cs typeface="Meiryo" charset="-128"/>
                      </a:endParaRPr>
                    </a:p>
                  </a:txBody>
                  <a:tcPr marL="0" marR="0" marT="514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15669" lvl="0" algn="l">
                        <a:lnSpc>
                          <a:spcPct val="100000"/>
                        </a:lnSpc>
                        <a:spcBef>
                          <a:spcPts val="0"/>
                        </a:spcBef>
                        <a:tabLst>
                          <a:tab pos="1220470" algn="l"/>
                          <a:tab pos="1677670" algn="l"/>
                          <a:tab pos="1982470" algn="l"/>
                        </a:tabLst>
                      </a:pPr>
                      <a:r>
                        <a:rPr sz="1200" b="0" i="0" dirty="0">
                          <a:latin typeface="Meiryo" charset="-128"/>
                          <a:ea typeface="Meiryo" charset="-128"/>
                          <a:cs typeface="Meiryo" charset="-128"/>
                        </a:rPr>
                        <a:t>概要</a:t>
                      </a:r>
                    </a:p>
                  </a:txBody>
                  <a:tcPr marL="0" marR="0" marT="514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90830">
                        <a:lnSpc>
                          <a:spcPct val="100000"/>
                        </a:lnSpc>
                        <a:spcBef>
                          <a:spcPts val="0"/>
                        </a:spcBef>
                      </a:pPr>
                      <a:r>
                        <a:rPr sz="1200" b="0" i="0" spc="5" dirty="0">
                          <a:latin typeface="Meiryo" charset="-128"/>
                          <a:ea typeface="Meiryo" charset="-128"/>
                          <a:cs typeface="Meiryo" charset="-128"/>
                        </a:rPr>
                        <a:t>ア</a:t>
                      </a:r>
                      <a:r>
                        <a:rPr sz="1200" b="0" i="0" spc="-5" dirty="0">
                          <a:latin typeface="Meiryo" charset="-128"/>
                          <a:ea typeface="Meiryo" charset="-128"/>
                          <a:cs typeface="Meiryo" charset="-128"/>
                        </a:rPr>
                        <a:t>プ</a:t>
                      </a:r>
                      <a:r>
                        <a:rPr sz="1200" b="0" i="0" spc="-15" dirty="0">
                          <a:latin typeface="Meiryo" charset="-128"/>
                          <a:ea typeface="Meiryo" charset="-128"/>
                          <a:cs typeface="Meiryo" charset="-128"/>
                        </a:rPr>
                        <a:t>リ</a:t>
                      </a:r>
                      <a:endParaRPr sz="1200" b="0" i="0" dirty="0">
                        <a:latin typeface="Meiryo" charset="-128"/>
                        <a:ea typeface="Meiryo" charset="-128"/>
                        <a:cs typeface="Meiryo" charset="-128"/>
                      </a:endParaRPr>
                    </a:p>
                  </a:txBody>
                  <a:tcPr marL="0" marR="0" marT="514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899826">
                <a:tc>
                  <a:txBody>
                    <a:bodyPr/>
                    <a:lstStyle/>
                    <a:p>
                      <a:pPr>
                        <a:lnSpc>
                          <a:spcPct val="100000"/>
                        </a:lnSpc>
                        <a:spcBef>
                          <a:spcPts val="0"/>
                        </a:spcBef>
                      </a:pPr>
                      <a:endParaRPr sz="1200" b="0" i="0" dirty="0">
                        <a:latin typeface="Meiryo" charset="-128"/>
                        <a:ea typeface="Meiryo" charset="-128"/>
                        <a:cs typeface="Meiryo" charset="-128"/>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90525" lvl="1" indent="-206375" algn="l">
                        <a:lnSpc>
                          <a:spcPct val="100000"/>
                        </a:lnSpc>
                        <a:spcBef>
                          <a:spcPts val="280"/>
                        </a:spcBef>
                        <a:tabLst/>
                      </a:pPr>
                      <a:r>
                        <a:rPr lang="en-US" altLang="ja-JP" sz="1100" spc="0" dirty="0">
                          <a:latin typeface="メイリオ" panose="020B0604030504040204" pitchFamily="50" charset="-128"/>
                          <a:ea typeface="メイリオ" panose="020B0604030504040204" pitchFamily="50" charset="-128"/>
                          <a:cs typeface="AoyagiKouzanFontT"/>
                        </a:rPr>
                        <a:t>CLINICS</a:t>
                      </a:r>
                      <a:r>
                        <a:rPr lang="ja-JP" altLang="en-US" sz="1100" spc="0" dirty="0">
                          <a:latin typeface="メイリオ" panose="020B0604030504040204" pitchFamily="50" charset="-128"/>
                          <a:ea typeface="メイリオ" panose="020B0604030504040204" pitchFamily="50" charset="-128"/>
                          <a:cs typeface="AoyagiKouzanFontT"/>
                        </a:rPr>
                        <a:t>では、オンラインで医師の診察を受け</a:t>
                      </a:r>
                      <a:endParaRPr lang="en-US" altLang="ja-JP" sz="1100" spc="0" dirty="0">
                        <a:latin typeface="メイリオ" panose="020B0604030504040204" pitchFamily="50" charset="-128"/>
                        <a:ea typeface="メイリオ" panose="020B0604030504040204" pitchFamily="50" charset="-128"/>
                        <a:cs typeface="AoyagiKouzanFontT"/>
                      </a:endParaRPr>
                    </a:p>
                    <a:p>
                      <a:pPr marL="390525" lvl="1" indent="-206375" algn="l">
                        <a:lnSpc>
                          <a:spcPct val="100000"/>
                        </a:lnSpc>
                        <a:spcBef>
                          <a:spcPts val="280"/>
                        </a:spcBef>
                        <a:tabLst/>
                      </a:pPr>
                      <a:r>
                        <a:rPr lang="ja-JP" altLang="en-US" sz="1100" spc="0" dirty="0">
                          <a:latin typeface="メイリオ" panose="020B0604030504040204" pitchFamily="50" charset="-128"/>
                          <a:ea typeface="メイリオ" panose="020B0604030504040204" pitchFamily="50" charset="-128"/>
                          <a:cs typeface="AoyagiKouzanFontT"/>
                        </a:rPr>
                        <a:t>処方箋データをアップロードしてもらい、</a:t>
                      </a:r>
                      <a:endParaRPr lang="en-US" altLang="ja-JP" sz="1100" spc="0" dirty="0">
                        <a:latin typeface="メイリオ" panose="020B0604030504040204" pitchFamily="50" charset="-128"/>
                        <a:ea typeface="メイリオ" panose="020B0604030504040204" pitchFamily="50" charset="-128"/>
                        <a:cs typeface="AoyagiKouzanFontT"/>
                      </a:endParaRPr>
                    </a:p>
                    <a:p>
                      <a:pPr marL="390525" lvl="1" indent="-206375" algn="l">
                        <a:lnSpc>
                          <a:spcPct val="100000"/>
                        </a:lnSpc>
                        <a:spcBef>
                          <a:spcPts val="280"/>
                        </a:spcBef>
                        <a:tabLst/>
                      </a:pPr>
                      <a:r>
                        <a:rPr lang="ja-JP" altLang="en-US" sz="1100" spc="0" dirty="0">
                          <a:latin typeface="メイリオ" panose="020B0604030504040204" pitchFamily="50" charset="-128"/>
                          <a:ea typeface="メイリオ" panose="020B0604030504040204" pitchFamily="50" charset="-128"/>
                          <a:cs typeface="AoyagiKouzanFontT"/>
                        </a:rPr>
                        <a:t>オンラインで薬剤師から服薬指導を受け、</a:t>
                      </a:r>
                      <a:endParaRPr lang="en-US" altLang="ja-JP" sz="1100" spc="0" dirty="0">
                        <a:latin typeface="メイリオ" panose="020B0604030504040204" pitchFamily="50" charset="-128"/>
                        <a:ea typeface="メイリオ" panose="020B0604030504040204" pitchFamily="50" charset="-128"/>
                        <a:cs typeface="AoyagiKouzanFontT"/>
                      </a:endParaRPr>
                    </a:p>
                    <a:p>
                      <a:pPr marL="390525" lvl="1" indent="-206375" algn="l">
                        <a:lnSpc>
                          <a:spcPct val="100000"/>
                        </a:lnSpc>
                        <a:spcBef>
                          <a:spcPts val="280"/>
                        </a:spcBef>
                        <a:tabLst/>
                      </a:pPr>
                      <a:r>
                        <a:rPr lang="ja-JP" altLang="en-US" sz="1100" spc="0" dirty="0">
                          <a:latin typeface="メイリオ" panose="020B0604030504040204" pitchFamily="50" charset="-128"/>
                          <a:ea typeface="メイリオ" panose="020B0604030504040204" pitchFamily="50" charset="-128"/>
                          <a:cs typeface="AoyagiKouzanFontT"/>
                        </a:rPr>
                        <a:t>薬は郵送で自宅等で受け取ることができます。</a:t>
                      </a:r>
                    </a:p>
                  </a:txBody>
                  <a:tcPr marL="0" marR="0" marT="355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lvl="0" algn="l">
                        <a:lnSpc>
                          <a:spcPct val="100000"/>
                        </a:lnSpc>
                        <a:spcBef>
                          <a:spcPts val="25"/>
                        </a:spcBef>
                      </a:pPr>
                      <a:r>
                        <a:rPr lang="en-US" altLang="ja-JP" sz="900" b="1" i="0" spc="0" dirty="0">
                          <a:latin typeface="Meiryo" charset="-128"/>
                          <a:ea typeface="Meiryo" charset="-128"/>
                          <a:cs typeface="Meiryo" charset="-128"/>
                        </a:rPr>
                        <a:t>Integrity  Healthcare</a:t>
                      </a:r>
                    </a:p>
                    <a:p>
                      <a:pPr marL="67945" lvl="0" algn="l">
                        <a:lnSpc>
                          <a:spcPct val="100000"/>
                        </a:lnSpc>
                        <a:spcBef>
                          <a:spcPts val="25"/>
                        </a:spcBef>
                      </a:pPr>
                      <a:r>
                        <a:rPr lang="en-US" altLang="ja-JP" sz="900" b="1" i="0" spc="0" dirty="0" err="1">
                          <a:latin typeface="Meiryo" charset="-128"/>
                          <a:ea typeface="Meiryo" charset="-128"/>
                          <a:cs typeface="Meiryo" charset="-128"/>
                        </a:rPr>
                        <a:t>Co.,Ltd</a:t>
                      </a:r>
                      <a:r>
                        <a:rPr lang="en-US" altLang="ja-JP" sz="900" b="1" i="0" spc="0" dirty="0">
                          <a:latin typeface="Meiryo" charset="-128"/>
                          <a:ea typeface="Meiryo" charset="-128"/>
                          <a:cs typeface="Meiryo" charset="-128"/>
                        </a:rPr>
                        <a:t>.  </a:t>
                      </a:r>
                      <a:endParaRPr lang="ja-JP" altLang="en-US" sz="900" b="1" i="0" spc="0" dirty="0">
                        <a:latin typeface="Meiryo" charset="-128"/>
                        <a:ea typeface="Meiryo" charset="-128"/>
                        <a:cs typeface="Meiryo" charset="-128"/>
                      </a:endParaRPr>
                    </a:p>
                    <a:p>
                      <a:pPr marL="67945" lvl="0" algn="l">
                        <a:lnSpc>
                          <a:spcPct val="100000"/>
                        </a:lnSpc>
                        <a:spcBef>
                          <a:spcPts val="80"/>
                        </a:spcBef>
                        <a:tabLst>
                          <a:tab pos="409575" algn="l"/>
                        </a:tabLst>
                      </a:pPr>
                      <a:r>
                        <a:rPr lang="en-US" altLang="ja-JP" sz="900" b="1" i="0" spc="0" dirty="0">
                          <a:latin typeface="Meiryo" charset="-128"/>
                          <a:ea typeface="Meiryo" charset="-128"/>
                          <a:cs typeface="Meiryo" charset="-128"/>
                        </a:rPr>
                        <a:t>Ver	</a:t>
                      </a:r>
                      <a:r>
                        <a:rPr lang="en-US" altLang="ja-JP" sz="900" b="1" i="0" spc="0" dirty="0">
                          <a:solidFill>
                            <a:schemeClr val="tx1"/>
                          </a:solidFill>
                          <a:latin typeface="Meiryo" charset="-128"/>
                          <a:ea typeface="Meiryo" charset="-128"/>
                          <a:cs typeface="Meiryo" charset="-128"/>
                        </a:rPr>
                        <a:t>1.51.1</a:t>
                      </a:r>
                      <a:endParaRPr lang="ja-JP" altLang="en-US" sz="900" b="1" i="0" spc="0" dirty="0">
                        <a:solidFill>
                          <a:schemeClr val="tx1"/>
                        </a:solidFill>
                        <a:latin typeface="Meiryo" charset="-128"/>
                        <a:ea typeface="Meiryo" charset="-128"/>
                        <a:cs typeface="Meiryo" charset="-128"/>
                      </a:endParaRPr>
                    </a:p>
                    <a:p>
                      <a:pPr marL="67945" lvl="0" algn="l">
                        <a:lnSpc>
                          <a:spcPct val="100000"/>
                        </a:lnSpc>
                        <a:spcBef>
                          <a:spcPts val="85"/>
                        </a:spcBef>
                      </a:pPr>
                      <a:endParaRPr lang="ja-JP" altLang="en-US" sz="900" b="0" i="0" spc="0" dirty="0">
                        <a:latin typeface="Meiryo" charset="-128"/>
                        <a:ea typeface="Meiryo" charset="-128"/>
                        <a:cs typeface="Meiryo" charset="-128"/>
                      </a:endParaRPr>
                    </a:p>
                    <a:p>
                      <a:pPr marL="67945" lvl="0" algn="l">
                        <a:lnSpc>
                          <a:spcPct val="100000"/>
                        </a:lnSpc>
                        <a:spcBef>
                          <a:spcPts val="85"/>
                        </a:spcBef>
                      </a:pPr>
                      <a:r>
                        <a:rPr lang="ja-JP" altLang="en-US" sz="900" b="0" i="0" spc="0" dirty="0">
                          <a:latin typeface="Meiryo" charset="-128"/>
                          <a:ea typeface="Meiryo" charset="-128"/>
                          <a:cs typeface="Meiryo" charset="-128"/>
                        </a:rPr>
                        <a:t>アプリの利用は無料ですが、</a:t>
                      </a:r>
                      <a:r>
                        <a:rPr lang="en-US" altLang="ja-JP" sz="900" b="0" i="0" kern="100" dirty="0">
                          <a:latin typeface="Meiryo" charset="-128"/>
                          <a:ea typeface="Meiryo" charset="-128"/>
                          <a:cs typeface="Meiryo" charset="-128"/>
                        </a:rPr>
                        <a:t>｢</a:t>
                      </a:r>
                      <a:r>
                        <a:rPr lang="ja-JP" altLang="en-US" sz="900" b="0" i="0" spc="0" dirty="0">
                          <a:latin typeface="Meiryo" charset="-128"/>
                          <a:ea typeface="Meiryo" charset="-128"/>
                          <a:cs typeface="Meiryo" charset="-128"/>
                        </a:rPr>
                        <a:t>オンライン診療</a:t>
                      </a:r>
                      <a:r>
                        <a:rPr lang="en-US" altLang="ja-JP" sz="900" b="0" i="0" kern="100" dirty="0">
                          <a:latin typeface="Meiryo" charset="-128"/>
                          <a:ea typeface="Meiryo" charset="-128"/>
                          <a:cs typeface="Meiryo" charset="-128"/>
                        </a:rPr>
                        <a:t>｣</a:t>
                      </a:r>
                    </a:p>
                    <a:p>
                      <a:pPr marL="67945" lvl="0" algn="l">
                        <a:lnSpc>
                          <a:spcPct val="100000"/>
                        </a:lnSpc>
                        <a:spcBef>
                          <a:spcPts val="85"/>
                        </a:spcBef>
                      </a:pPr>
                      <a:r>
                        <a:rPr lang="ja-JP" altLang="en-US" sz="900" b="0" i="0" spc="0" dirty="0">
                          <a:latin typeface="Meiryo" charset="-128"/>
                          <a:ea typeface="Meiryo" charset="-128"/>
                          <a:cs typeface="Meiryo" charset="-128"/>
                        </a:rPr>
                        <a:t>による受診は、医療費が発生します。</a:t>
                      </a:r>
                    </a:p>
                  </a:txBody>
                  <a:tcPr marL="0" marR="0" marT="438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72" name="正方形/長方形 71"/>
          <p:cNvSpPr/>
          <p:nvPr/>
        </p:nvSpPr>
        <p:spPr>
          <a:xfrm>
            <a:off x="3800474" y="2408733"/>
            <a:ext cx="315260" cy="291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4849484" y="2664438"/>
            <a:ext cx="1920982" cy="2244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4849483" y="2408843"/>
            <a:ext cx="1936498" cy="2009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a:off x="8174733" y="1881743"/>
            <a:ext cx="445078" cy="2010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2" name="カギ線コネクタ 91"/>
          <p:cNvCxnSpPr>
            <a:cxnSpLocks/>
            <a:stCxn id="80" idx="3"/>
            <a:endCxn id="88" idx="2"/>
          </p:cNvCxnSpPr>
          <p:nvPr/>
        </p:nvCxnSpPr>
        <p:spPr>
          <a:xfrm flipV="1">
            <a:off x="6770466" y="2082800"/>
            <a:ext cx="1626806" cy="693861"/>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カギ線コネクタ 92"/>
          <p:cNvCxnSpPr>
            <a:cxnSpLocks/>
            <a:stCxn id="72" idx="3"/>
            <a:endCxn id="76" idx="1"/>
          </p:cNvCxnSpPr>
          <p:nvPr/>
        </p:nvCxnSpPr>
        <p:spPr>
          <a:xfrm flipV="1">
            <a:off x="4115734" y="1836528"/>
            <a:ext cx="795316" cy="718005"/>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0" name="図形グループ 99"/>
          <p:cNvGrpSpPr/>
          <p:nvPr/>
        </p:nvGrpSpPr>
        <p:grpSpPr>
          <a:xfrm>
            <a:off x="7993339" y="1646835"/>
            <a:ext cx="296586" cy="293005"/>
            <a:chOff x="5878361" y="3995693"/>
            <a:chExt cx="296586" cy="293005"/>
          </a:xfrm>
        </p:grpSpPr>
        <p:sp>
          <p:nvSpPr>
            <p:cNvPr id="101" name="円/楕円 100"/>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フリーフォーム 101"/>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3" name="図形グループ 102"/>
          <p:cNvGrpSpPr/>
          <p:nvPr/>
        </p:nvGrpSpPr>
        <p:grpSpPr>
          <a:xfrm>
            <a:off x="4648200" y="2590800"/>
            <a:ext cx="296586" cy="293005"/>
            <a:chOff x="5101121" y="3995693"/>
            <a:chExt cx="296586" cy="293005"/>
          </a:xfrm>
        </p:grpSpPr>
        <p:sp>
          <p:nvSpPr>
            <p:cNvPr id="104" name="円/楕円 103"/>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フリーフォーム 104"/>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6" name="図形グループ 105"/>
          <p:cNvGrpSpPr/>
          <p:nvPr/>
        </p:nvGrpSpPr>
        <p:grpSpPr>
          <a:xfrm>
            <a:off x="4648200" y="2238378"/>
            <a:ext cx="296586" cy="293005"/>
            <a:chOff x="4232441" y="3995693"/>
            <a:chExt cx="296586" cy="293005"/>
          </a:xfrm>
        </p:grpSpPr>
        <p:sp>
          <p:nvSpPr>
            <p:cNvPr id="107" name="円/楕円 106"/>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フリーフォーム 107"/>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2" name="図形グループ 111"/>
          <p:cNvGrpSpPr/>
          <p:nvPr/>
        </p:nvGrpSpPr>
        <p:grpSpPr>
          <a:xfrm>
            <a:off x="3637235" y="2169210"/>
            <a:ext cx="296587" cy="293005"/>
            <a:chOff x="2897417" y="3995693"/>
            <a:chExt cx="296587" cy="293005"/>
          </a:xfrm>
        </p:grpSpPr>
        <p:sp>
          <p:nvSpPr>
            <p:cNvPr id="113" name="円/楕円 112"/>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14" name="正方形/長方形 13">
            <a:extLst>
              <a:ext uri="{FF2B5EF4-FFF2-40B4-BE49-F238E27FC236}">
                <a16:creationId xmlns:a16="http://schemas.microsoft.com/office/drawing/2014/main" id="{D2D067C1-8B2E-3320-C7C0-A913CA993189}"/>
              </a:ext>
            </a:extLst>
          </p:cNvPr>
          <p:cNvSpPr/>
          <p:nvPr/>
        </p:nvSpPr>
        <p:spPr>
          <a:xfrm>
            <a:off x="6381891" y="1752600"/>
            <a:ext cx="247509" cy="194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4911050" y="1710528"/>
            <a:ext cx="1512000" cy="25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9" name="図形グループ 108"/>
          <p:cNvGrpSpPr/>
          <p:nvPr/>
        </p:nvGrpSpPr>
        <p:grpSpPr>
          <a:xfrm>
            <a:off x="4761889" y="1464357"/>
            <a:ext cx="296586" cy="293005"/>
            <a:chOff x="3546641" y="3995693"/>
            <a:chExt cx="296586" cy="293005"/>
          </a:xfrm>
        </p:grpSpPr>
        <p:sp>
          <p:nvSpPr>
            <p:cNvPr id="110" name="円/楕円 109"/>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フリーフォーム 110"/>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Title 1">
            <a:extLst>
              <a:ext uri="{FF2B5EF4-FFF2-40B4-BE49-F238E27FC236}">
                <a16:creationId xmlns:a16="http://schemas.microsoft.com/office/drawing/2014/main" id="{9A711375-7D7A-D673-6B98-C3B22ED91BBB}"/>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sp>
        <p:nvSpPr>
          <p:cNvPr id="8" name="タイトル 9">
            <a:extLst>
              <a:ext uri="{FF2B5EF4-FFF2-40B4-BE49-F238E27FC236}">
                <a16:creationId xmlns:a16="http://schemas.microsoft.com/office/drawing/2014/main" id="{D2926F5C-C5CD-EB7A-892D-74492E53021C}"/>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オンライン診療・服薬指導アプリ</a:t>
            </a:r>
            <a:r>
              <a:rPr lang="en-US" altLang="ja-JP" sz="1800" dirty="0"/>
              <a:t>CLINICS</a:t>
            </a:r>
            <a:br>
              <a:rPr lang="en-US" altLang="ja-JP" sz="1800" dirty="0"/>
            </a:br>
            <a:r>
              <a:rPr lang="en-US" altLang="ja-JP" sz="3200" dirty="0">
                <a:latin typeface="Meiryo"/>
                <a:ea typeface="Meiryo"/>
                <a:cs typeface="Meiryo"/>
                <a:sym typeface="Meiryo"/>
              </a:rPr>
              <a:t>【1</a:t>
            </a:r>
            <a:r>
              <a:rPr lang="en-US" altLang="ja-JP" sz="3200" spc="-1000" dirty="0">
                <a:latin typeface="Meiryo"/>
                <a:ea typeface="Meiryo"/>
                <a:cs typeface="Meiryo"/>
                <a:sym typeface="Meiryo"/>
              </a:rPr>
              <a:t>】</a:t>
            </a:r>
            <a:r>
              <a:rPr lang="en-US" altLang="ja-JP" sz="3200" dirty="0"/>
              <a:t>CLINICS</a:t>
            </a:r>
            <a:r>
              <a:rPr lang="ja-JP" altLang="en-US" sz="3200" dirty="0"/>
              <a:t>のインストール</a:t>
            </a:r>
            <a:endParaRPr kumimoji="0" lang="ja-JP" altLang="en-US" sz="3200" kern="0" dirty="0"/>
          </a:p>
        </p:txBody>
      </p:sp>
      <p:sp>
        <p:nvSpPr>
          <p:cNvPr id="9" name="object 2" descr="Playストアの「CLINICS 」アプリのアイコンの画像">
            <a:extLst>
              <a:ext uri="{FF2B5EF4-FFF2-40B4-BE49-F238E27FC236}">
                <a16:creationId xmlns:a16="http://schemas.microsoft.com/office/drawing/2014/main" id="{B5717B43-3F2C-53B9-2526-1F16FEC4460B}"/>
              </a:ext>
            </a:extLst>
          </p:cNvPr>
          <p:cNvSpPr/>
          <p:nvPr/>
        </p:nvSpPr>
        <p:spPr>
          <a:xfrm>
            <a:off x="3113740" y="5393774"/>
            <a:ext cx="543859" cy="549826"/>
          </a:xfrm>
          <a:prstGeom prst="rect">
            <a:avLst/>
          </a:prstGeom>
          <a:blipFill>
            <a:blip r:embed="rId7"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42976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8576EC6F-4938-5410-3A99-C4806E43671E}"/>
              </a:ext>
            </a:extLst>
          </p:cNvPr>
          <p:cNvPicPr>
            <a:picLocks noChangeAspect="1"/>
          </p:cNvPicPr>
          <p:nvPr/>
        </p:nvPicPr>
        <p:blipFill>
          <a:blip r:embed="rId3"/>
          <a:stretch>
            <a:fillRect/>
          </a:stretch>
        </p:blipFill>
        <p:spPr>
          <a:xfrm>
            <a:off x="6530574" y="3436843"/>
            <a:ext cx="1601999" cy="2962049"/>
          </a:xfrm>
          <a:prstGeom prst="rect">
            <a:avLst/>
          </a:prstGeom>
          <a:ln>
            <a:solidFill>
              <a:schemeClr val="tx1"/>
            </a:solidFill>
          </a:ln>
        </p:spPr>
      </p:pic>
      <p:pic>
        <p:nvPicPr>
          <p:cNvPr id="8" name="図 7" descr="検索画面の画像">
            <a:extLst>
              <a:ext uri="{FF2B5EF4-FFF2-40B4-BE49-F238E27FC236}">
                <a16:creationId xmlns:a16="http://schemas.microsoft.com/office/drawing/2014/main" id="{B336DA4A-1586-51D5-0099-51FC35D925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80743"/>
          <a:stretch/>
        </p:blipFill>
        <p:spPr>
          <a:xfrm>
            <a:off x="6521574" y="2682455"/>
            <a:ext cx="1620000" cy="597939"/>
          </a:xfrm>
          <a:prstGeom prst="rect">
            <a:avLst/>
          </a:prstGeom>
          <a:ln w="9525">
            <a:solidFill>
              <a:schemeClr val="tx1">
                <a:lumMod val="50000"/>
                <a:lumOff val="50000"/>
              </a:schemeClr>
            </a:solidFill>
          </a:ln>
        </p:spPr>
      </p:pic>
      <p:pic>
        <p:nvPicPr>
          <p:cNvPr id="10" name="図 9" descr="検索アイコンがある画面の画像">
            <a:extLst>
              <a:ext uri="{FF2B5EF4-FFF2-40B4-BE49-F238E27FC236}">
                <a16:creationId xmlns:a16="http://schemas.microsoft.com/office/drawing/2014/main" id="{AB20305E-F61F-A689-99E4-FC7EF6F6C84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3885"/>
          <a:stretch/>
        </p:blipFill>
        <p:spPr>
          <a:xfrm>
            <a:off x="3939497" y="2705353"/>
            <a:ext cx="1620000" cy="3271758"/>
          </a:xfrm>
          <a:prstGeom prst="rect">
            <a:avLst/>
          </a:prstGeom>
          <a:ln w="9525">
            <a:solidFill>
              <a:schemeClr val="tx1">
                <a:lumMod val="50000"/>
                <a:lumOff val="50000"/>
              </a:schemeClr>
            </a:solidFill>
          </a:ln>
        </p:spPr>
      </p:pic>
      <p:pic>
        <p:nvPicPr>
          <p:cNvPr id="5" name="Picture 12">
            <a:extLst>
              <a:ext uri="{FF2B5EF4-FFF2-40B4-BE49-F238E27FC236}">
                <a16:creationId xmlns:a16="http://schemas.microsoft.com/office/drawing/2014/main" id="{222C1552-A87B-55D1-4809-0E757BCA16E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713"/>
          <a:stretch/>
        </p:blipFill>
        <p:spPr bwMode="auto">
          <a:xfrm>
            <a:off x="1169109" y="2710937"/>
            <a:ext cx="1782884" cy="32378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1" name="テキスト ボックス 60"/>
          <p:cNvSpPr txBox="1"/>
          <p:nvPr/>
        </p:nvSpPr>
        <p:spPr>
          <a:xfrm>
            <a:off x="512508" y="1406817"/>
            <a:ext cx="2715819" cy="369332"/>
          </a:xfrm>
          <a:prstGeom prst="rect">
            <a:avLst/>
          </a:prstGeom>
          <a:noFill/>
        </p:spPr>
        <p:txBody>
          <a:bodyPr wrap="square" rtlCol="0">
            <a:spAutoFit/>
          </a:bodyPr>
          <a:lstStyle/>
          <a:p>
            <a:r>
              <a:rPr lang="en-US" altLang="ja-JP" sz="1800" b="1" dirty="0">
                <a:solidFill>
                  <a:srgbClr val="009650"/>
                </a:solidFill>
                <a:latin typeface="Meiryo" charset="-128"/>
                <a:ea typeface="Meiryo" charset="-128"/>
                <a:cs typeface="Meiryo" charset="-128"/>
              </a:rPr>
              <a:t>iPhone</a:t>
            </a:r>
            <a:r>
              <a:rPr lang="ja-JP" altLang="en-US" sz="1800" b="1" dirty="0">
                <a:solidFill>
                  <a:srgbClr val="009650"/>
                </a:solidFill>
                <a:latin typeface="Meiryo" charset="-128"/>
                <a:ea typeface="Meiryo" charset="-128"/>
                <a:cs typeface="Meiryo" charset="-128"/>
              </a:rPr>
              <a:t>の場合</a:t>
            </a:r>
            <a:endParaRPr lang="ja-JP" altLang="en-US" sz="1800" b="1" dirty="0">
              <a:latin typeface="Meiryo" charset="-128"/>
              <a:ea typeface="Meiryo" charset="-128"/>
              <a:cs typeface="Meiryo" charset="-128"/>
            </a:endParaRPr>
          </a:p>
        </p:txBody>
      </p:sp>
      <p:sp>
        <p:nvSpPr>
          <p:cNvPr id="27" name="正方形/長方形 26"/>
          <p:cNvSpPr/>
          <p:nvPr/>
        </p:nvSpPr>
        <p:spPr>
          <a:xfrm>
            <a:off x="2439248" y="2748920"/>
            <a:ext cx="488404" cy="5173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object 18">
            <a:extLst>
              <a:ext uri="{FF2B5EF4-FFF2-40B4-BE49-F238E27FC236}">
                <a16:creationId xmlns:a16="http://schemas.microsoft.com/office/drawing/2014/main" id="{84120372-64DA-4E54-A83F-BF6241F74A06}"/>
              </a:ext>
            </a:extLst>
          </p:cNvPr>
          <p:cNvSpPr txBox="1"/>
          <p:nvPr/>
        </p:nvSpPr>
        <p:spPr>
          <a:xfrm>
            <a:off x="882186" y="1828800"/>
            <a:ext cx="2699214" cy="658514"/>
          </a:xfrm>
          <a:prstGeom prst="rect">
            <a:avLst/>
          </a:prstGeom>
        </p:spPr>
        <p:txBody>
          <a:bodyPr vert="horz" wrap="square" lIns="0" tIns="12065" rIns="0" bIns="0" rtlCol="0">
            <a:spAutoFit/>
          </a:bodyPr>
          <a:lstStyle/>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❶</a:t>
            </a:r>
            <a:r>
              <a:rPr lang="en-US" altLang="ja-JP"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｢App Store</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r>
              <a:rPr lang="en-US" altLang="ja-JP" sz="1800" b="1" spc="25" dirty="0">
                <a:latin typeface="Meiryo" charset="-128"/>
                <a:ea typeface="Meiryo" charset="-128"/>
                <a:cs typeface="Meiryo" charset="-128"/>
              </a:rPr>
              <a:t>	</a:t>
            </a:r>
            <a:r>
              <a:rPr lang="ja-JP" altLang="en-US" sz="1800" b="1" spc="-17" dirty="0">
                <a:latin typeface="Meiryo" charset="-128"/>
                <a:ea typeface="Meiryo" charset="-128"/>
                <a:cs typeface="Meiryo" charset="-128"/>
              </a:rPr>
              <a:t>押す</a:t>
            </a:r>
          </a:p>
        </p:txBody>
      </p:sp>
      <p:sp>
        <p:nvSpPr>
          <p:cNvPr id="47" name="正方形/長方形 46"/>
          <p:cNvSpPr/>
          <p:nvPr/>
        </p:nvSpPr>
        <p:spPr>
          <a:xfrm>
            <a:off x="5263649" y="5685849"/>
            <a:ext cx="298951" cy="3129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6539574" y="2928785"/>
            <a:ext cx="1584000" cy="25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7715250" y="3799566"/>
            <a:ext cx="360000" cy="2011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3" name="図形グループ 62"/>
          <p:cNvGrpSpPr/>
          <p:nvPr/>
        </p:nvGrpSpPr>
        <p:grpSpPr>
          <a:xfrm>
            <a:off x="6423737" y="2748920"/>
            <a:ext cx="296586" cy="293005"/>
            <a:chOff x="4232441" y="3995693"/>
            <a:chExt cx="296586" cy="293005"/>
          </a:xfrm>
        </p:grpSpPr>
        <p:sp>
          <p:nvSpPr>
            <p:cNvPr id="64" name="円/楕円 63"/>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図形グループ 65"/>
          <p:cNvGrpSpPr/>
          <p:nvPr/>
        </p:nvGrpSpPr>
        <p:grpSpPr>
          <a:xfrm>
            <a:off x="5105400" y="5506779"/>
            <a:ext cx="296586" cy="293005"/>
            <a:chOff x="3546641" y="3995693"/>
            <a:chExt cx="296586" cy="293005"/>
          </a:xfrm>
        </p:grpSpPr>
        <p:sp>
          <p:nvSpPr>
            <p:cNvPr id="67" name="円/楕円 66"/>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図形グループ 73"/>
          <p:cNvGrpSpPr/>
          <p:nvPr/>
        </p:nvGrpSpPr>
        <p:grpSpPr>
          <a:xfrm>
            <a:off x="2249421" y="2526395"/>
            <a:ext cx="296587" cy="293005"/>
            <a:chOff x="2897417" y="3995693"/>
            <a:chExt cx="296587" cy="293005"/>
          </a:xfrm>
        </p:grpSpPr>
        <p:sp>
          <p:nvSpPr>
            <p:cNvPr id="75" name="円/楕円 74"/>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dirty="0">
                <a:solidFill>
                  <a:srgbClr val="009650"/>
                </a:solidFill>
                <a:latin typeface="Meiryo" charset="-128"/>
                <a:ea typeface="Meiryo" charset="-128"/>
                <a:cs typeface="Meiryo" charset="-128"/>
              </a:endParaRPr>
            </a:p>
          </p:txBody>
        </p:sp>
      </p:grpSp>
      <p:cxnSp>
        <p:nvCxnSpPr>
          <p:cNvPr id="6" name="カギ線コネクタ 5"/>
          <p:cNvCxnSpPr>
            <a:cxnSpLocks/>
            <a:stCxn id="52" idx="3"/>
            <a:endCxn id="69" idx="3"/>
          </p:cNvCxnSpPr>
          <p:nvPr/>
        </p:nvCxnSpPr>
        <p:spPr>
          <a:xfrm flipH="1">
            <a:off x="8075250" y="3054785"/>
            <a:ext cx="48324" cy="845370"/>
          </a:xfrm>
          <a:prstGeom prst="bentConnector3">
            <a:avLst>
              <a:gd name="adj1" fmla="val -473057"/>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3" name="図形グループ 42"/>
          <p:cNvGrpSpPr/>
          <p:nvPr/>
        </p:nvGrpSpPr>
        <p:grpSpPr>
          <a:xfrm>
            <a:off x="7536228" y="3557722"/>
            <a:ext cx="296586" cy="293005"/>
            <a:chOff x="5101121" y="3995693"/>
            <a:chExt cx="296586" cy="293005"/>
          </a:xfrm>
        </p:grpSpPr>
        <p:sp>
          <p:nvSpPr>
            <p:cNvPr id="45" name="円/楕円 44"/>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正方形/長方形 8">
            <a:extLst>
              <a:ext uri="{FF2B5EF4-FFF2-40B4-BE49-F238E27FC236}">
                <a16:creationId xmlns:a16="http://schemas.microsoft.com/office/drawing/2014/main" id="{C48EF5E2-89C0-4BCC-C4AD-95DDA8F06260}"/>
              </a:ext>
            </a:extLst>
          </p:cNvPr>
          <p:cNvSpPr/>
          <p:nvPr/>
        </p:nvSpPr>
        <p:spPr>
          <a:xfrm>
            <a:off x="1264967" y="2709526"/>
            <a:ext cx="296587" cy="101784"/>
          </a:xfrm>
          <a:prstGeom prst="rect">
            <a:avLst/>
          </a:prstGeom>
          <a:solidFill>
            <a:srgbClr val="E190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a:extLst>
              <a:ext uri="{FF2B5EF4-FFF2-40B4-BE49-F238E27FC236}">
                <a16:creationId xmlns:a16="http://schemas.microsoft.com/office/drawing/2014/main" id="{EC399C72-1E18-C28B-A0F6-E7D08EF3FD3E}"/>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sp>
        <p:nvSpPr>
          <p:cNvPr id="4" name="object 18">
            <a:extLst>
              <a:ext uri="{FF2B5EF4-FFF2-40B4-BE49-F238E27FC236}">
                <a16:creationId xmlns:a16="http://schemas.microsoft.com/office/drawing/2014/main" id="{84DBD6AC-FE89-0D26-A871-752F9E46F76B}"/>
              </a:ext>
            </a:extLst>
          </p:cNvPr>
          <p:cNvSpPr txBox="1"/>
          <p:nvPr/>
        </p:nvSpPr>
        <p:spPr>
          <a:xfrm>
            <a:off x="3668463" y="1828800"/>
            <a:ext cx="2699214" cy="381515"/>
          </a:xfrm>
          <a:prstGeom prst="rect">
            <a:avLst/>
          </a:prstGeom>
        </p:spPr>
        <p:txBody>
          <a:bodyPr vert="horz" wrap="square" lIns="0" tIns="12065" rIns="0" bIns="0" rtlCol="0">
            <a:spAutoFit/>
          </a:bodyPr>
          <a:lstStyle/>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❷</a:t>
            </a:r>
            <a:r>
              <a:rPr lang="en-US" altLang="ja-JP"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検索</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r>
              <a:rPr lang="ja-JP" altLang="en-US" sz="1800" b="1" spc="-17" dirty="0">
                <a:latin typeface="Meiryo" charset="-128"/>
                <a:ea typeface="Meiryo" charset="-128"/>
                <a:cs typeface="Meiryo" charset="-128"/>
              </a:rPr>
              <a:t>押す</a:t>
            </a:r>
            <a:endParaRPr lang="en-US" altLang="ja-JP" sz="1800" b="1" spc="-5" dirty="0">
              <a:latin typeface="Meiryo" charset="-128"/>
              <a:ea typeface="Meiryo" charset="-128"/>
              <a:cs typeface="Meiryo" charset="-128"/>
            </a:endParaRPr>
          </a:p>
        </p:txBody>
      </p:sp>
      <p:sp>
        <p:nvSpPr>
          <p:cNvPr id="7" name="object 18">
            <a:extLst>
              <a:ext uri="{FF2B5EF4-FFF2-40B4-BE49-F238E27FC236}">
                <a16:creationId xmlns:a16="http://schemas.microsoft.com/office/drawing/2014/main" id="{8B2491F5-F359-F332-D53F-CFC9EA6ED879}"/>
              </a:ext>
            </a:extLst>
          </p:cNvPr>
          <p:cNvSpPr txBox="1"/>
          <p:nvPr/>
        </p:nvSpPr>
        <p:spPr>
          <a:xfrm>
            <a:off x="6213111" y="1828800"/>
            <a:ext cx="2699214" cy="763671"/>
          </a:xfrm>
          <a:prstGeom prst="rect">
            <a:avLst/>
          </a:prstGeom>
        </p:spPr>
        <p:txBody>
          <a:bodyPr vert="horz" wrap="square" lIns="0" tIns="12065" rIns="0" bIns="0" rtlCol="0">
            <a:spAutoFit/>
          </a:bodyPr>
          <a:lstStyle/>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❸</a:t>
            </a:r>
            <a:r>
              <a:rPr lang="en-US" altLang="ja-JP"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クリニクス</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と</a:t>
            </a:r>
            <a:r>
              <a:rPr lang="ja-JP" altLang="en-US" sz="1800" b="1" spc="-17" dirty="0">
                <a:latin typeface="Meiryo" charset="-128"/>
                <a:ea typeface="Meiryo" charset="-128"/>
                <a:cs typeface="Meiryo" charset="-128"/>
              </a:rPr>
              <a:t>入力</a:t>
            </a:r>
            <a:endParaRPr lang="en-US" altLang="ja-JP" sz="1800" b="1" spc="-5" dirty="0">
              <a:latin typeface="Meiryo" charset="-128"/>
              <a:ea typeface="Meiryo" charset="-128"/>
              <a:cs typeface="Meiryo" charset="-128"/>
            </a:endParaRPr>
          </a:p>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❹</a:t>
            </a:r>
            <a:r>
              <a:rPr lang="en-US" altLang="ja-JP" sz="24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入手</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を押す</a:t>
            </a:r>
          </a:p>
        </p:txBody>
      </p:sp>
      <p:sp>
        <p:nvSpPr>
          <p:cNvPr id="11" name="矢印: 右 10">
            <a:extLst>
              <a:ext uri="{FF2B5EF4-FFF2-40B4-BE49-F238E27FC236}">
                <a16:creationId xmlns:a16="http://schemas.microsoft.com/office/drawing/2014/main" id="{52435671-6448-96EB-80C6-23DAFCEDA475}"/>
              </a:ext>
            </a:extLst>
          </p:cNvPr>
          <p:cNvSpPr/>
          <p:nvPr/>
        </p:nvSpPr>
        <p:spPr>
          <a:xfrm>
            <a:off x="3221792" y="4120541"/>
            <a:ext cx="530221" cy="4546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924F08A9-D4B7-ACE5-445C-08E2D249BE49}"/>
              </a:ext>
            </a:extLst>
          </p:cNvPr>
          <p:cNvSpPr/>
          <p:nvPr/>
        </p:nvSpPr>
        <p:spPr>
          <a:xfrm>
            <a:off x="5794379" y="4114800"/>
            <a:ext cx="530221" cy="4546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9">
            <a:extLst>
              <a:ext uri="{FF2B5EF4-FFF2-40B4-BE49-F238E27FC236}">
                <a16:creationId xmlns:a16="http://schemas.microsoft.com/office/drawing/2014/main" id="{FE27797D-7294-5E71-0678-221015409669}"/>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オンライン診療・服薬指導アプリ</a:t>
            </a:r>
            <a:r>
              <a:rPr lang="en-US" altLang="ja-JP" sz="1800" dirty="0"/>
              <a:t>CLINICS</a:t>
            </a:r>
            <a:br>
              <a:rPr lang="en-US" altLang="ja-JP" sz="1800" dirty="0"/>
            </a:br>
            <a:r>
              <a:rPr lang="en-US" altLang="ja-JP" sz="3200" dirty="0">
                <a:latin typeface="Meiryo"/>
                <a:ea typeface="Meiryo"/>
                <a:cs typeface="Meiryo"/>
                <a:sym typeface="Meiryo"/>
              </a:rPr>
              <a:t>【1</a:t>
            </a:r>
            <a:r>
              <a:rPr lang="en-US" altLang="ja-JP" sz="3200" spc="-1000" dirty="0">
                <a:latin typeface="Meiryo"/>
                <a:ea typeface="Meiryo"/>
                <a:cs typeface="Meiryo"/>
                <a:sym typeface="Meiryo"/>
              </a:rPr>
              <a:t>】</a:t>
            </a:r>
            <a:r>
              <a:rPr lang="en-US" altLang="ja-JP" sz="3200" dirty="0"/>
              <a:t>CLINICS</a:t>
            </a:r>
            <a:r>
              <a:rPr lang="ja-JP" altLang="en-US" sz="3200" dirty="0"/>
              <a:t>のインストール</a:t>
            </a:r>
            <a:endParaRPr kumimoji="0" lang="ja-JP" altLang="en-US" sz="3200" kern="0" dirty="0"/>
          </a:p>
        </p:txBody>
      </p:sp>
    </p:spTree>
    <p:extLst>
      <p:ext uri="{BB962C8B-B14F-4D97-AF65-F5344CB8AC3E}">
        <p14:creationId xmlns:p14="http://schemas.microsoft.com/office/powerpoint/2010/main" val="3262992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descr="グラフィカル ユーザー インターフェイス, テキスト, アプリケーション&#10;&#10;中程度の精度で自動的に生成された説明">
            <a:extLst>
              <a:ext uri="{FF2B5EF4-FFF2-40B4-BE49-F238E27FC236}">
                <a16:creationId xmlns:a16="http://schemas.microsoft.com/office/drawing/2014/main" id="{DC7F4787-B740-9BC3-CC4A-C215814F6E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213" b="2773"/>
          <a:stretch/>
        </p:blipFill>
        <p:spPr>
          <a:xfrm>
            <a:off x="738513" y="2913325"/>
            <a:ext cx="1548354" cy="3200400"/>
          </a:xfrm>
          <a:prstGeom prst="rect">
            <a:avLst/>
          </a:prstGeom>
          <a:ln>
            <a:solidFill>
              <a:schemeClr val="tx1"/>
            </a:solidFill>
          </a:ln>
        </p:spPr>
      </p:pic>
      <p:graphicFrame>
        <p:nvGraphicFramePr>
          <p:cNvPr id="4" name="オブジェクト 3" hidden="1">
            <a:extLst>
              <a:ext uri="{FF2B5EF4-FFF2-40B4-BE49-F238E27FC236}">
                <a16:creationId xmlns:a16="http://schemas.microsoft.com/office/drawing/2014/main" id="{A4A0EC7B-5029-4903-9FA8-58E6937DAAF5}"/>
              </a:ext>
            </a:extLst>
          </p:cNvPr>
          <p:cNvGraphicFramePr>
            <a:graphicFrameLocks noChangeAspect="1"/>
          </p:cNvGraphicFramePr>
          <p:nvPr>
            <p:custDataLst>
              <p:tags r:id="rId2"/>
            </p:custDataLst>
            <p:extLst>
              <p:ext uri="{D42A27DB-BD31-4B8C-83A1-F6EECF244321}">
                <p14:modId xmlns:p14="http://schemas.microsoft.com/office/powerpoint/2010/main" val="2148042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スライド" r:id="rId6" imgW="353" imgH="353" progId="TCLayout.ActiveDocument.1">
                  <p:embed/>
                </p:oleObj>
              </mc:Choice>
              <mc:Fallback>
                <p:oleObj name="think-cell スライド" r:id="rId6" imgW="353" imgH="353" progId="TCLayout.ActiveDocument.1">
                  <p:embed/>
                  <p:pic>
                    <p:nvPicPr>
                      <p:cNvPr id="4" name="オブジェクト 3" hidden="1">
                        <a:extLst>
                          <a:ext uri="{FF2B5EF4-FFF2-40B4-BE49-F238E27FC236}">
                            <a16:creationId xmlns:a16="http://schemas.microsoft.com/office/drawing/2014/main" id="{A4A0EC7B-5029-4903-9FA8-58E6937DAAF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object 6">
            <a:extLst>
              <a:ext uri="{FF2B5EF4-FFF2-40B4-BE49-F238E27FC236}">
                <a16:creationId xmlns:a16="http://schemas.microsoft.com/office/drawing/2014/main" id="{11D7FA28-D6F3-4E50-81D2-2B905C1CCA23}"/>
              </a:ext>
            </a:extLst>
          </p:cNvPr>
          <p:cNvSpPr txBox="1"/>
          <p:nvPr/>
        </p:nvSpPr>
        <p:spPr>
          <a:xfrm>
            <a:off x="616658" y="1425382"/>
            <a:ext cx="7438787" cy="287965"/>
          </a:xfrm>
          <a:prstGeom prst="rect">
            <a:avLst/>
          </a:prstGeom>
        </p:spPr>
        <p:txBody>
          <a:bodyPr vert="horz" wrap="square" lIns="0" tIns="10860" rIns="0" bIns="0" rtlCol="0">
            <a:spAutoFit/>
          </a:bodyPr>
          <a:lstStyle/>
          <a:p>
            <a:r>
              <a:rPr lang="ja-JP" altLang="en-US" sz="1800" b="1" dirty="0">
                <a:latin typeface="Meiryo" charset="-128"/>
                <a:ea typeface="Meiryo" charset="-128"/>
                <a:cs typeface="Meiryo" charset="-128"/>
              </a:rPr>
              <a:t>最初にアカウントの登録をしましょう</a:t>
            </a:r>
          </a:p>
        </p:txBody>
      </p:sp>
      <p:sp>
        <p:nvSpPr>
          <p:cNvPr id="27" name="object 24">
            <a:extLst>
              <a:ext uri="{FF2B5EF4-FFF2-40B4-BE49-F238E27FC236}">
                <a16:creationId xmlns:a16="http://schemas.microsoft.com/office/drawing/2014/main" id="{70F42EE3-5D96-4D25-AF2B-6ED6B9A7D2D0}"/>
              </a:ext>
            </a:extLst>
          </p:cNvPr>
          <p:cNvSpPr txBox="1"/>
          <p:nvPr/>
        </p:nvSpPr>
        <p:spPr>
          <a:xfrm>
            <a:off x="4667685" y="5547191"/>
            <a:ext cx="1687395" cy="592470"/>
          </a:xfrm>
          <a:prstGeom prst="rect">
            <a:avLst/>
          </a:prstGeom>
          <a:noFill/>
        </p:spPr>
        <p:txBody>
          <a:bodyPr vert="horz" wrap="square" lIns="0" tIns="12700" rIns="0" bIns="0" rtlCol="0">
            <a:spAutoFit/>
          </a:bodyPr>
          <a:lstStyle/>
          <a:p>
            <a:pPr marL="12700" algn="ctr">
              <a:spcBef>
                <a:spcPts val="100"/>
              </a:spcBef>
              <a:tabLst>
                <a:tab pos="352425" algn="l"/>
              </a:tabLst>
            </a:pPr>
            <a:r>
              <a:rPr lang="ja-JP" altLang="en-US" sz="1200" b="1" dirty="0">
                <a:solidFill>
                  <a:srgbClr val="009650"/>
                </a:solidFill>
                <a:latin typeface="Meiryo" charset="-128"/>
                <a:ea typeface="Meiryo" charset="-128"/>
                <a:cs typeface="Meiryo" charset="-128"/>
              </a:rPr>
              <a:t>入力した電話番号に</a:t>
            </a:r>
            <a:endParaRPr lang="en-US" altLang="ja-JP" sz="1200" b="1" dirty="0">
              <a:solidFill>
                <a:srgbClr val="009650"/>
              </a:solidFill>
              <a:latin typeface="Meiryo" charset="-128"/>
              <a:ea typeface="Meiryo" charset="-128"/>
              <a:cs typeface="Meiryo" charset="-128"/>
            </a:endParaRPr>
          </a:p>
          <a:p>
            <a:pPr marL="12700" algn="ctr">
              <a:spcBef>
                <a:spcPts val="100"/>
              </a:spcBef>
              <a:tabLst>
                <a:tab pos="352425" algn="l"/>
              </a:tabLst>
            </a:pPr>
            <a:r>
              <a:rPr lang="en-US" altLang="ja-JP" sz="1200" b="1" dirty="0">
                <a:solidFill>
                  <a:srgbClr val="009650"/>
                </a:solidFill>
                <a:latin typeface="Meiryo" charset="-128"/>
                <a:ea typeface="Meiryo" charset="-128"/>
                <a:cs typeface="Meiryo" charset="-128"/>
              </a:rPr>
              <a:t>｢</a:t>
            </a:r>
            <a:r>
              <a:rPr lang="ja-JP" altLang="en-US" sz="1200" b="1" dirty="0">
                <a:solidFill>
                  <a:srgbClr val="009650"/>
                </a:solidFill>
                <a:latin typeface="Meiryo" charset="-128"/>
                <a:ea typeface="Meiryo" charset="-128"/>
                <a:cs typeface="Meiryo" charset="-128"/>
              </a:rPr>
              <a:t>認証コード</a:t>
            </a:r>
            <a:r>
              <a:rPr lang="en-US" altLang="ja-JP" sz="1200" b="1" dirty="0">
                <a:solidFill>
                  <a:srgbClr val="009650"/>
                </a:solidFill>
                <a:latin typeface="Meiryo" charset="-128"/>
                <a:ea typeface="Meiryo" charset="-128"/>
                <a:cs typeface="Meiryo" charset="-128"/>
              </a:rPr>
              <a:t>｣</a:t>
            </a:r>
            <a:r>
              <a:rPr lang="ja-JP" altLang="en-US" sz="1200" b="1" dirty="0">
                <a:solidFill>
                  <a:srgbClr val="009650"/>
                </a:solidFill>
                <a:latin typeface="Meiryo" charset="-128"/>
                <a:ea typeface="Meiryo" charset="-128"/>
                <a:cs typeface="Meiryo" charset="-128"/>
              </a:rPr>
              <a:t>番号が</a:t>
            </a:r>
            <a:endParaRPr lang="en-US" altLang="ja-JP" sz="1200" b="1" dirty="0">
              <a:solidFill>
                <a:srgbClr val="009650"/>
              </a:solidFill>
              <a:latin typeface="Meiryo" charset="-128"/>
              <a:ea typeface="Meiryo" charset="-128"/>
              <a:cs typeface="Meiryo" charset="-128"/>
            </a:endParaRPr>
          </a:p>
          <a:p>
            <a:pPr marL="12700" algn="ctr">
              <a:spcBef>
                <a:spcPts val="100"/>
              </a:spcBef>
              <a:tabLst>
                <a:tab pos="352425" algn="l"/>
              </a:tabLst>
            </a:pPr>
            <a:r>
              <a:rPr lang="ja-JP" altLang="en-US" sz="1200" b="1" dirty="0">
                <a:solidFill>
                  <a:srgbClr val="009650"/>
                </a:solidFill>
                <a:latin typeface="Meiryo" charset="-128"/>
                <a:ea typeface="Meiryo" charset="-128"/>
                <a:cs typeface="Meiryo" charset="-128"/>
              </a:rPr>
              <a:t>送られてきます</a:t>
            </a:r>
            <a:endParaRPr sz="1200" b="1" dirty="0">
              <a:solidFill>
                <a:srgbClr val="009650"/>
              </a:solidFill>
              <a:latin typeface="Meiryo" charset="-128"/>
              <a:ea typeface="Meiryo" charset="-128"/>
              <a:cs typeface="Meiryo" charset="-128"/>
            </a:endParaRPr>
          </a:p>
        </p:txBody>
      </p:sp>
      <p:sp>
        <p:nvSpPr>
          <p:cNvPr id="62"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sp>
        <p:nvSpPr>
          <p:cNvPr id="63"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オンライン診療・服薬指導アプリ</a:t>
            </a:r>
            <a:r>
              <a:rPr lang="en-US" altLang="ja-JP" sz="1800" dirty="0"/>
              <a:t>CLINICS</a:t>
            </a:r>
            <a:br>
              <a:rPr lang="en-US" altLang="ja-JP" sz="1800" dirty="0"/>
            </a:br>
            <a:r>
              <a:rPr lang="en-US" altLang="ja-JP" sz="3200" dirty="0">
                <a:latin typeface="Meiryo"/>
                <a:ea typeface="Meiryo"/>
                <a:cs typeface="Meiryo"/>
                <a:sym typeface="Meiryo"/>
              </a:rPr>
              <a:t>【2</a:t>
            </a:r>
            <a:r>
              <a:rPr lang="en-US" altLang="ja-JP" sz="3200" spc="-1000" dirty="0">
                <a:latin typeface="Meiryo"/>
                <a:ea typeface="Meiryo"/>
                <a:cs typeface="Meiryo"/>
                <a:sym typeface="Meiryo"/>
              </a:rPr>
              <a:t>】</a:t>
            </a:r>
            <a:r>
              <a:rPr lang="ja-JP" altLang="en-US" sz="3200" dirty="0">
                <a:latin typeface="AoyagiKouzanFontT"/>
                <a:cs typeface="AoyagiKouzanFontT"/>
              </a:rPr>
              <a:t>アカウントの登録</a:t>
            </a:r>
            <a:endParaRPr kumimoji="0" lang="ja-JP" altLang="en-US" sz="3200" kern="0" dirty="0"/>
          </a:p>
        </p:txBody>
      </p:sp>
      <p:sp>
        <p:nvSpPr>
          <p:cNvPr id="37" name="正方形/長方形 36"/>
          <p:cNvSpPr/>
          <p:nvPr/>
        </p:nvSpPr>
        <p:spPr>
          <a:xfrm>
            <a:off x="774034" y="5644872"/>
            <a:ext cx="1472727" cy="238016"/>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81" name="図形グループ 80"/>
          <p:cNvGrpSpPr/>
          <p:nvPr/>
        </p:nvGrpSpPr>
        <p:grpSpPr>
          <a:xfrm>
            <a:off x="609600" y="5410200"/>
            <a:ext cx="296587" cy="293005"/>
            <a:chOff x="2897417" y="3995693"/>
            <a:chExt cx="296587" cy="293005"/>
          </a:xfrm>
        </p:grpSpPr>
        <p:sp>
          <p:nvSpPr>
            <p:cNvPr id="82" name="円/楕円 81"/>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14" name="テキスト ボックス 13">
            <a:extLst>
              <a:ext uri="{FF2B5EF4-FFF2-40B4-BE49-F238E27FC236}">
                <a16:creationId xmlns:a16="http://schemas.microsoft.com/office/drawing/2014/main" id="{93A6E36E-6E8E-0DAF-B92B-5666956BE649}"/>
              </a:ext>
            </a:extLst>
          </p:cNvPr>
          <p:cNvSpPr txBox="1"/>
          <p:nvPr/>
        </p:nvSpPr>
        <p:spPr>
          <a:xfrm>
            <a:off x="228600" y="1832863"/>
            <a:ext cx="2424766" cy="720710"/>
          </a:xfrm>
          <a:prstGeom prst="rect">
            <a:avLst/>
          </a:prstGeom>
          <a:noFill/>
        </p:spPr>
        <p:txBody>
          <a:bodyPr wrap="square">
            <a:spAutoFit/>
          </a:bodyPr>
          <a:lstStyle/>
          <a:p>
            <a:pPr marL="12700" marR="5080">
              <a:spcBef>
                <a:spcPts val="100"/>
              </a:spcBef>
              <a:tabLst>
                <a:tab pos="352425" algn="l"/>
              </a:tabLst>
            </a:pPr>
            <a:r>
              <a:rPr lang="ja-JP" altLang="en-US" sz="2400" b="1" dirty="0">
                <a:solidFill>
                  <a:srgbClr val="009650"/>
                </a:solidFill>
                <a:latin typeface="Meiryo" charset="-128"/>
                <a:ea typeface="Meiryo" charset="-128"/>
                <a:cs typeface="Meiryo" charset="-128"/>
              </a:rPr>
              <a:t>❶</a:t>
            </a:r>
            <a:r>
              <a:rPr lang="en-US" altLang="ja-JP" sz="1600" b="1" dirty="0">
                <a:solidFill>
                  <a:srgbClr val="009650"/>
                </a:solidFill>
                <a:latin typeface="Meiryo" charset="-128"/>
                <a:ea typeface="Meiryo" charset="-128"/>
                <a:cs typeface="Meiryo" charset="-128"/>
              </a:rPr>
              <a:t>	</a:t>
            </a:r>
            <a:r>
              <a:rPr lang="en-US" altLang="ja-JP" sz="1600" b="1" dirty="0">
                <a:latin typeface="Meiryo" charset="-128"/>
                <a:ea typeface="Meiryo" charset="-128"/>
                <a:cs typeface="Meiryo" charset="-128"/>
              </a:rPr>
              <a:t>｢</a:t>
            </a:r>
            <a:r>
              <a:rPr lang="ja-JP" altLang="en-US" sz="1600" b="1" dirty="0">
                <a:latin typeface="Meiryo" charset="-128"/>
                <a:ea typeface="Meiryo" charset="-128"/>
                <a:cs typeface="Meiryo" charset="-128"/>
              </a:rPr>
              <a:t>電話番号で登録」</a:t>
            </a:r>
            <a:endParaRPr lang="en-US" altLang="ja-JP" sz="1600" b="1" dirty="0">
              <a:latin typeface="Meiryo" charset="-128"/>
              <a:ea typeface="Meiryo" charset="-128"/>
              <a:cs typeface="Meiryo" charset="-128"/>
            </a:endParaRPr>
          </a:p>
          <a:p>
            <a:pPr marL="12700" marR="5080">
              <a:spcBef>
                <a:spcPts val="100"/>
              </a:spcBef>
              <a:tabLst>
                <a:tab pos="352425" algn="l"/>
              </a:tabLst>
            </a:pPr>
            <a:r>
              <a:rPr lang="en-US" altLang="ja-JP" sz="1600" b="1" dirty="0">
                <a:latin typeface="Meiryo" charset="-128"/>
                <a:ea typeface="Meiryo" charset="-128"/>
                <a:cs typeface="Meiryo" charset="-128"/>
              </a:rPr>
              <a:t> 	</a:t>
            </a:r>
            <a:r>
              <a:rPr lang="ja-JP" altLang="en-US" sz="1600" b="1" dirty="0">
                <a:latin typeface="Meiryo" charset="-128"/>
                <a:ea typeface="Meiryo" charset="-128"/>
                <a:cs typeface="Meiryo" charset="-128"/>
              </a:rPr>
              <a:t>を押す</a:t>
            </a:r>
            <a:endParaRPr lang="en-US" altLang="ja-JP" sz="1600" b="1" dirty="0">
              <a:latin typeface="Meiryo" charset="-128"/>
              <a:ea typeface="Meiryo" charset="-128"/>
              <a:cs typeface="Meiryo" charset="-128"/>
            </a:endParaRPr>
          </a:p>
        </p:txBody>
      </p:sp>
      <p:sp>
        <p:nvSpPr>
          <p:cNvPr id="16" name="テキスト ボックス 15">
            <a:extLst>
              <a:ext uri="{FF2B5EF4-FFF2-40B4-BE49-F238E27FC236}">
                <a16:creationId xmlns:a16="http://schemas.microsoft.com/office/drawing/2014/main" id="{AB0501F7-92BD-4860-4075-7CB23C90A90B}"/>
              </a:ext>
            </a:extLst>
          </p:cNvPr>
          <p:cNvSpPr txBox="1"/>
          <p:nvPr/>
        </p:nvSpPr>
        <p:spPr>
          <a:xfrm>
            <a:off x="2438400" y="1832863"/>
            <a:ext cx="2286000" cy="979755"/>
          </a:xfrm>
          <a:prstGeom prst="rect">
            <a:avLst/>
          </a:prstGeom>
          <a:noFill/>
        </p:spPr>
        <p:txBody>
          <a:bodyPr wrap="square">
            <a:spAutoFit/>
          </a:bodyPr>
          <a:lstStyle/>
          <a:p>
            <a:pPr marL="12700">
              <a:spcBef>
                <a:spcPts val="100"/>
              </a:spcBef>
              <a:tabLst>
                <a:tab pos="352425" algn="l"/>
              </a:tabLst>
            </a:pPr>
            <a:r>
              <a:rPr lang="ja-JP" altLang="en-US" sz="2400" b="1" dirty="0">
                <a:solidFill>
                  <a:srgbClr val="009650"/>
                </a:solidFill>
                <a:latin typeface="Meiryo" charset="-128"/>
                <a:ea typeface="Meiryo" charset="-128"/>
                <a:cs typeface="Meiryo" charset="-128"/>
              </a:rPr>
              <a:t>❷</a:t>
            </a:r>
            <a:r>
              <a:rPr lang="en-US" altLang="ja-JP" sz="1600" b="1" dirty="0">
                <a:solidFill>
                  <a:srgbClr val="009650"/>
                </a:solidFill>
                <a:latin typeface="Meiryo" charset="-128"/>
                <a:ea typeface="Meiryo" charset="-128"/>
                <a:cs typeface="Meiryo" charset="-128"/>
              </a:rPr>
              <a:t>	</a:t>
            </a:r>
            <a:r>
              <a:rPr lang="ja-JP" altLang="en-US" sz="1600" b="1" dirty="0">
                <a:latin typeface="Meiryo" charset="-128"/>
                <a:ea typeface="Meiryo" charset="-128"/>
                <a:cs typeface="Meiryo" charset="-128"/>
              </a:rPr>
              <a:t>姓名</a:t>
            </a:r>
            <a:r>
              <a:rPr lang="ja-JP" altLang="en-US" sz="1600" b="1" spc="-750" dirty="0">
                <a:latin typeface="Meiryo" charset="-128"/>
                <a:ea typeface="Meiryo" charset="-128"/>
                <a:cs typeface="Meiryo" charset="-128"/>
              </a:rPr>
              <a:t>、</a:t>
            </a:r>
            <a:r>
              <a:rPr lang="ja-JP" altLang="en-US" sz="1600" b="1" dirty="0">
                <a:latin typeface="Meiryo" charset="-128"/>
                <a:ea typeface="Meiryo" charset="-128"/>
                <a:cs typeface="Meiryo" charset="-128"/>
              </a:rPr>
              <a:t>生年月日、</a:t>
            </a:r>
            <a:endParaRPr lang="en-US" altLang="ja-JP" sz="1600" b="1" dirty="0">
              <a:latin typeface="Meiryo" charset="-128"/>
              <a:ea typeface="Meiryo" charset="-128"/>
              <a:cs typeface="Meiryo" charset="-128"/>
            </a:endParaRPr>
          </a:p>
          <a:p>
            <a:pPr marL="12700">
              <a:spcBef>
                <a:spcPts val="100"/>
              </a:spcBef>
              <a:tabLst>
                <a:tab pos="352425" algn="l"/>
              </a:tabLst>
            </a:pPr>
            <a:r>
              <a:rPr lang="en-US" altLang="ja-JP" sz="1600" b="1" dirty="0">
                <a:latin typeface="Meiryo" charset="-128"/>
                <a:ea typeface="Meiryo" charset="-128"/>
                <a:cs typeface="Meiryo" charset="-128"/>
              </a:rPr>
              <a:t>	</a:t>
            </a:r>
            <a:r>
              <a:rPr lang="ja-JP" altLang="en-US" sz="1600" b="1" dirty="0">
                <a:latin typeface="Meiryo" charset="-128"/>
                <a:ea typeface="Meiryo" charset="-128"/>
                <a:cs typeface="Meiryo" charset="-128"/>
              </a:rPr>
              <a:t>電話番号</a:t>
            </a:r>
            <a:r>
              <a:rPr lang="ja-JP" altLang="en-US" sz="1600" b="1" spc="-750" dirty="0">
                <a:latin typeface="Meiryo" charset="-128"/>
                <a:ea typeface="Meiryo" charset="-128"/>
                <a:cs typeface="Meiryo" charset="-128"/>
              </a:rPr>
              <a:t>、</a:t>
            </a:r>
            <a:r>
              <a:rPr lang="ja-JP" altLang="en-US" sz="1600" b="1" dirty="0">
                <a:latin typeface="Meiryo" charset="-128"/>
                <a:ea typeface="Meiryo" charset="-128"/>
                <a:cs typeface="Meiryo" charset="-128"/>
              </a:rPr>
              <a:t>性別、</a:t>
            </a:r>
            <a:endParaRPr lang="en-US" altLang="ja-JP" sz="1600" b="1" dirty="0">
              <a:latin typeface="Meiryo" charset="-128"/>
              <a:ea typeface="Meiryo" charset="-128"/>
              <a:cs typeface="Meiryo" charset="-128"/>
            </a:endParaRPr>
          </a:p>
          <a:p>
            <a:pPr marL="12700">
              <a:spcBef>
                <a:spcPts val="100"/>
              </a:spcBef>
              <a:tabLst>
                <a:tab pos="352425" algn="l"/>
              </a:tabLst>
            </a:pPr>
            <a:r>
              <a:rPr lang="en-US" altLang="ja-JP" sz="1600" b="1" dirty="0">
                <a:latin typeface="Meiryo" charset="-128"/>
                <a:ea typeface="Meiryo" charset="-128"/>
                <a:cs typeface="Meiryo" charset="-128"/>
              </a:rPr>
              <a:t>	</a:t>
            </a:r>
            <a:r>
              <a:rPr lang="ja-JP" altLang="en-US" sz="1600" b="1" dirty="0">
                <a:latin typeface="Meiryo" charset="-128"/>
                <a:ea typeface="Meiryo" charset="-128"/>
                <a:cs typeface="Meiryo" charset="-128"/>
              </a:rPr>
              <a:t>を入力</a:t>
            </a:r>
            <a:endParaRPr lang="en-US" altLang="ja-JP" sz="1600" b="1" dirty="0">
              <a:latin typeface="Meiryo" charset="-128"/>
              <a:ea typeface="Meiryo" charset="-128"/>
              <a:cs typeface="Meiryo" charset="-128"/>
            </a:endParaRPr>
          </a:p>
        </p:txBody>
      </p:sp>
      <p:sp>
        <p:nvSpPr>
          <p:cNvPr id="18" name="テキスト ボックス 17">
            <a:extLst>
              <a:ext uri="{FF2B5EF4-FFF2-40B4-BE49-F238E27FC236}">
                <a16:creationId xmlns:a16="http://schemas.microsoft.com/office/drawing/2014/main" id="{DABC8BD5-7726-45B1-71AB-771AC0B94743}"/>
              </a:ext>
            </a:extLst>
          </p:cNvPr>
          <p:cNvSpPr txBox="1"/>
          <p:nvPr/>
        </p:nvSpPr>
        <p:spPr>
          <a:xfrm>
            <a:off x="4343400" y="1832863"/>
            <a:ext cx="2622644" cy="461665"/>
          </a:xfrm>
          <a:prstGeom prst="rect">
            <a:avLst/>
          </a:prstGeom>
          <a:noFill/>
        </p:spPr>
        <p:txBody>
          <a:bodyPr wrap="square">
            <a:spAutoFit/>
          </a:bodyPr>
          <a:lstStyle/>
          <a:p>
            <a:pPr marL="12700">
              <a:spcBef>
                <a:spcPts val="100"/>
              </a:spcBef>
              <a:tabLst>
                <a:tab pos="352425" algn="l"/>
              </a:tabLst>
            </a:pPr>
            <a:r>
              <a:rPr lang="ja-JP" altLang="en-US" sz="2400" b="1" dirty="0">
                <a:solidFill>
                  <a:srgbClr val="009650"/>
                </a:solidFill>
                <a:latin typeface="Meiryo" charset="-128"/>
                <a:ea typeface="Meiryo" charset="-128"/>
                <a:cs typeface="Meiryo" charset="-128"/>
              </a:rPr>
              <a:t>❸</a:t>
            </a:r>
            <a:r>
              <a:rPr lang="en-US" altLang="ja-JP" sz="1600" b="1" dirty="0">
                <a:solidFill>
                  <a:srgbClr val="009650"/>
                </a:solidFill>
                <a:latin typeface="Meiryo" charset="-128"/>
                <a:ea typeface="Meiryo" charset="-128"/>
                <a:cs typeface="Meiryo" charset="-128"/>
              </a:rPr>
              <a:t>	 </a:t>
            </a:r>
            <a:r>
              <a:rPr lang="ja-JP" altLang="en-US" sz="1600" b="1" dirty="0">
                <a:latin typeface="Meiryo" charset="-128"/>
                <a:ea typeface="Meiryo" charset="-128"/>
                <a:cs typeface="Meiryo" charset="-128"/>
              </a:rPr>
              <a:t>パスワードを設定</a:t>
            </a:r>
            <a:endParaRPr lang="en-US" altLang="ja-JP" sz="1600" b="1" dirty="0">
              <a:latin typeface="Meiryo" charset="-128"/>
              <a:ea typeface="Meiryo" charset="-128"/>
              <a:cs typeface="Meiryo" charset="-128"/>
            </a:endParaRPr>
          </a:p>
        </p:txBody>
      </p:sp>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79ECBF27-EE9F-B474-0E29-D9A0C89B896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6522" b="2695"/>
          <a:stretch/>
        </p:blipFill>
        <p:spPr>
          <a:xfrm>
            <a:off x="2895600" y="2907820"/>
            <a:ext cx="1548354" cy="3123633"/>
          </a:xfrm>
          <a:prstGeom prst="rect">
            <a:avLst/>
          </a:prstGeom>
          <a:ln>
            <a:solidFill>
              <a:schemeClr val="tx1"/>
            </a:solidFill>
          </a:ln>
        </p:spPr>
      </p:pic>
      <p:pic>
        <p:nvPicPr>
          <p:cNvPr id="17" name="図 16" descr="グラフィカル ユーザー インターフェイス, テキスト, アプリケーション&#10;&#10;自動的に生成された説明">
            <a:extLst>
              <a:ext uri="{FF2B5EF4-FFF2-40B4-BE49-F238E27FC236}">
                <a16:creationId xmlns:a16="http://schemas.microsoft.com/office/drawing/2014/main" id="{CB15918A-A90D-9B3F-7379-E1213C43CC7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57157" b="2516"/>
          <a:stretch/>
        </p:blipFill>
        <p:spPr>
          <a:xfrm>
            <a:off x="4724400" y="2896968"/>
            <a:ext cx="1548354" cy="1387555"/>
          </a:xfrm>
          <a:prstGeom prst="rect">
            <a:avLst/>
          </a:prstGeom>
          <a:ln>
            <a:solidFill>
              <a:schemeClr val="tx1"/>
            </a:solidFill>
          </a:ln>
        </p:spPr>
      </p:pic>
      <p:sp>
        <p:nvSpPr>
          <p:cNvPr id="42" name="矢印: 右 41">
            <a:extLst>
              <a:ext uri="{FF2B5EF4-FFF2-40B4-BE49-F238E27FC236}">
                <a16:creationId xmlns:a16="http://schemas.microsoft.com/office/drawing/2014/main" id="{D15D4E4B-8D84-DA19-71F9-D6B117D90623}"/>
              </a:ext>
            </a:extLst>
          </p:cNvPr>
          <p:cNvSpPr/>
          <p:nvPr/>
        </p:nvSpPr>
        <p:spPr>
          <a:xfrm>
            <a:off x="2435404" y="4045384"/>
            <a:ext cx="307796" cy="2391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矢印: 右 42">
            <a:extLst>
              <a:ext uri="{FF2B5EF4-FFF2-40B4-BE49-F238E27FC236}">
                <a16:creationId xmlns:a16="http://schemas.microsoft.com/office/drawing/2014/main" id="{CE636FBF-62E2-4032-2A7A-2546C0219A44}"/>
              </a:ext>
            </a:extLst>
          </p:cNvPr>
          <p:cNvSpPr/>
          <p:nvPr/>
        </p:nvSpPr>
        <p:spPr>
          <a:xfrm rot="5400000">
            <a:off x="5266737" y="4399941"/>
            <a:ext cx="401552" cy="34896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object 24">
            <a:extLst>
              <a:ext uri="{FF2B5EF4-FFF2-40B4-BE49-F238E27FC236}">
                <a16:creationId xmlns:a16="http://schemas.microsoft.com/office/drawing/2014/main" id="{377FA0B6-EB23-6EAD-7F4C-69C93378891C}"/>
              </a:ext>
            </a:extLst>
          </p:cNvPr>
          <p:cNvSpPr txBox="1"/>
          <p:nvPr/>
        </p:nvSpPr>
        <p:spPr>
          <a:xfrm>
            <a:off x="4446044" y="2209800"/>
            <a:ext cx="2520000" cy="382156"/>
          </a:xfrm>
          <a:prstGeom prst="rect">
            <a:avLst/>
          </a:prstGeom>
          <a:noFill/>
        </p:spPr>
        <p:txBody>
          <a:bodyPr vert="horz" wrap="square" lIns="0" tIns="12700" rIns="0" bIns="0" rtlCol="0">
            <a:spAutoFit/>
          </a:bodyPr>
          <a:lstStyle/>
          <a:p>
            <a:pPr marL="12700">
              <a:spcBef>
                <a:spcPts val="100"/>
              </a:spcBef>
              <a:tabLst>
                <a:tab pos="352425" algn="l"/>
              </a:tabLst>
            </a:pPr>
            <a:r>
              <a:rPr lang="ja-JP" altLang="en-US" sz="2400" b="1" dirty="0">
                <a:solidFill>
                  <a:srgbClr val="009650"/>
                </a:solidFill>
                <a:latin typeface="Meiryo" charset="-128"/>
                <a:ea typeface="Meiryo" charset="-128"/>
                <a:cs typeface="Meiryo" charset="-128"/>
              </a:rPr>
              <a:t>❹</a:t>
            </a:r>
            <a:r>
              <a:rPr lang="ja-JP" altLang="en-US" sz="1600" b="1" dirty="0">
                <a:latin typeface="Meiryo" charset="-128"/>
                <a:ea typeface="Meiryo" charset="-128"/>
                <a:cs typeface="Meiryo" charset="-128"/>
              </a:rPr>
              <a:t>「登録」を押す</a:t>
            </a:r>
            <a:endParaRPr lang="en-US" altLang="ja-JP" sz="1600" b="1" dirty="0">
              <a:latin typeface="Meiryo" charset="-128"/>
              <a:ea typeface="Meiryo" charset="-128"/>
              <a:cs typeface="Meiryo" charset="-128"/>
            </a:endParaRPr>
          </a:p>
        </p:txBody>
      </p:sp>
      <p:sp>
        <p:nvSpPr>
          <p:cNvPr id="50" name="object 24">
            <a:extLst>
              <a:ext uri="{FF2B5EF4-FFF2-40B4-BE49-F238E27FC236}">
                <a16:creationId xmlns:a16="http://schemas.microsoft.com/office/drawing/2014/main" id="{84BDA0CB-D9B7-451B-8855-F3C4829C8682}"/>
              </a:ext>
            </a:extLst>
          </p:cNvPr>
          <p:cNvSpPr txBox="1"/>
          <p:nvPr/>
        </p:nvSpPr>
        <p:spPr>
          <a:xfrm>
            <a:off x="6553200" y="1832863"/>
            <a:ext cx="2880000" cy="1023357"/>
          </a:xfrm>
          <a:prstGeom prst="rect">
            <a:avLst/>
          </a:prstGeom>
          <a:noFill/>
        </p:spPr>
        <p:txBody>
          <a:bodyPr vert="horz" wrap="square" lIns="0" tIns="12700" rIns="0" bIns="0" rtlCol="0">
            <a:spAutoFit/>
          </a:bodyPr>
          <a:lstStyle/>
          <a:p>
            <a:pPr marL="12700">
              <a:spcBef>
                <a:spcPts val="100"/>
              </a:spcBef>
              <a:tabLst>
                <a:tab pos="352425" algn="l"/>
              </a:tabLst>
            </a:pPr>
            <a:r>
              <a:rPr lang="ja-JP" altLang="en-US" sz="2400" b="1" dirty="0">
                <a:solidFill>
                  <a:srgbClr val="009650"/>
                </a:solidFill>
                <a:latin typeface="Meiryo" charset="-128"/>
                <a:ea typeface="Meiryo" charset="-128"/>
                <a:cs typeface="Meiryo" charset="-128"/>
              </a:rPr>
              <a:t>❺</a:t>
            </a:r>
            <a:r>
              <a:rPr lang="en-US" altLang="ja-JP" sz="2400" b="1" dirty="0">
                <a:solidFill>
                  <a:srgbClr val="009650"/>
                </a:solidFill>
                <a:latin typeface="Meiryo" charset="-128"/>
                <a:ea typeface="Meiryo" charset="-128"/>
                <a:cs typeface="Meiryo" charset="-128"/>
              </a:rPr>
              <a:t>	</a:t>
            </a:r>
            <a:r>
              <a:rPr lang="ja-JP" altLang="en-US" sz="1600" b="1" spc="-5" dirty="0">
                <a:latin typeface="Meiryo" charset="-128"/>
                <a:ea typeface="Meiryo" charset="-128"/>
                <a:cs typeface="Meiryo" charset="-128"/>
              </a:rPr>
              <a:t>④の認証コードを</a:t>
            </a:r>
            <a:endParaRPr lang="en-US" altLang="ja-JP" sz="1600" b="1" spc="-5" dirty="0">
              <a:latin typeface="Meiryo" charset="-128"/>
              <a:ea typeface="Meiryo" charset="-128"/>
              <a:cs typeface="Meiryo" charset="-128"/>
            </a:endParaRPr>
          </a:p>
          <a:p>
            <a:pPr marL="12700">
              <a:spcBef>
                <a:spcPts val="100"/>
              </a:spcBef>
              <a:tabLst>
                <a:tab pos="352425" algn="l"/>
              </a:tabLst>
            </a:pPr>
            <a:r>
              <a:rPr lang="en-US" altLang="ja-JP" sz="1600" b="1" spc="-5" dirty="0">
                <a:latin typeface="Meiryo" charset="-128"/>
                <a:ea typeface="Meiryo" charset="-128"/>
                <a:cs typeface="Meiryo" charset="-128"/>
              </a:rPr>
              <a:t>	</a:t>
            </a:r>
            <a:r>
              <a:rPr lang="ja-JP" altLang="en-US" sz="1600" b="1" spc="-5" dirty="0">
                <a:latin typeface="Meiryo" charset="-128"/>
                <a:ea typeface="Meiryo" charset="-128"/>
                <a:cs typeface="Meiryo" charset="-128"/>
              </a:rPr>
              <a:t>入力する</a:t>
            </a:r>
            <a:endParaRPr lang="ja-JP" altLang="en-US" sz="1600" b="1" dirty="0">
              <a:latin typeface="Meiryo" charset="-128"/>
              <a:ea typeface="Meiryo" charset="-128"/>
              <a:cs typeface="Meiryo" charset="-128"/>
            </a:endParaRPr>
          </a:p>
          <a:p>
            <a:pPr marL="12700" marR="5080">
              <a:spcBef>
                <a:spcPts val="100"/>
              </a:spcBef>
              <a:tabLst>
                <a:tab pos="352425" algn="l"/>
              </a:tabLst>
            </a:pPr>
            <a:r>
              <a:rPr lang="ja-JP" altLang="en-US" sz="2400" b="1" dirty="0">
                <a:solidFill>
                  <a:srgbClr val="009650"/>
                </a:solidFill>
                <a:latin typeface="Meiryo" charset="-128"/>
                <a:ea typeface="Meiryo" charset="-128"/>
                <a:cs typeface="Meiryo" charset="-128"/>
              </a:rPr>
              <a:t>❻</a:t>
            </a:r>
            <a:r>
              <a:rPr lang="en-US" altLang="ja-JP" sz="1600" b="1" dirty="0">
                <a:solidFill>
                  <a:srgbClr val="009650"/>
                </a:solidFill>
                <a:latin typeface="Meiryo" charset="-128"/>
                <a:ea typeface="Meiryo" charset="-128"/>
                <a:cs typeface="Meiryo" charset="-128"/>
              </a:rPr>
              <a:t>	</a:t>
            </a:r>
            <a:r>
              <a:rPr lang="en-US" altLang="ja-JP" sz="1600" b="1" dirty="0">
                <a:latin typeface="Meiryo" charset="-128"/>
                <a:ea typeface="Meiryo" charset="-128"/>
                <a:cs typeface="Meiryo" charset="-128"/>
              </a:rPr>
              <a:t>｢</a:t>
            </a:r>
            <a:r>
              <a:rPr lang="ja-JP" altLang="en-US" sz="1600" b="1" dirty="0">
                <a:latin typeface="Meiryo" charset="-128"/>
                <a:ea typeface="Meiryo" charset="-128"/>
                <a:cs typeface="Meiryo" charset="-128"/>
              </a:rPr>
              <a:t>完了</a:t>
            </a:r>
            <a:r>
              <a:rPr lang="en-US" altLang="ja-JP" sz="1600" b="1" dirty="0">
                <a:latin typeface="Meiryo" charset="-128"/>
                <a:ea typeface="Meiryo" charset="-128"/>
                <a:cs typeface="Meiryo" charset="-128"/>
              </a:rPr>
              <a:t>｣</a:t>
            </a:r>
            <a:r>
              <a:rPr lang="ja-JP" altLang="en-US" sz="1600" b="1" dirty="0">
                <a:latin typeface="Meiryo" charset="-128"/>
                <a:ea typeface="Meiryo" charset="-128"/>
                <a:cs typeface="Meiryo" charset="-128"/>
              </a:rPr>
              <a:t>を押す</a:t>
            </a:r>
            <a:endParaRPr lang="en-US" altLang="ja-JP" sz="1600" b="1" dirty="0">
              <a:latin typeface="Meiryo" charset="-128"/>
              <a:ea typeface="Meiryo" charset="-128"/>
              <a:cs typeface="Meiryo" charset="-128"/>
            </a:endParaRPr>
          </a:p>
        </p:txBody>
      </p:sp>
      <p:pic>
        <p:nvPicPr>
          <p:cNvPr id="65" name="図 64">
            <a:extLst>
              <a:ext uri="{FF2B5EF4-FFF2-40B4-BE49-F238E27FC236}">
                <a16:creationId xmlns:a16="http://schemas.microsoft.com/office/drawing/2014/main" id="{F7C9A890-B23C-E9D7-ED54-126985E14D5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58000" y="2896968"/>
            <a:ext cx="1490827" cy="3123695"/>
          </a:xfrm>
          <a:prstGeom prst="rect">
            <a:avLst/>
          </a:prstGeom>
          <a:ln w="9525">
            <a:solidFill>
              <a:schemeClr val="tx1">
                <a:lumMod val="50000"/>
                <a:lumOff val="50000"/>
              </a:schemeClr>
            </a:solidFill>
          </a:ln>
        </p:spPr>
      </p:pic>
      <p:sp>
        <p:nvSpPr>
          <p:cNvPr id="66" name="正方形/長方形 65">
            <a:extLst>
              <a:ext uri="{FF2B5EF4-FFF2-40B4-BE49-F238E27FC236}">
                <a16:creationId xmlns:a16="http://schemas.microsoft.com/office/drawing/2014/main" id="{E639FD82-6B53-D4BF-380B-4261CAE9D079}"/>
              </a:ext>
            </a:extLst>
          </p:cNvPr>
          <p:cNvSpPr/>
          <p:nvPr/>
        </p:nvSpPr>
        <p:spPr>
          <a:xfrm>
            <a:off x="6882697" y="3455567"/>
            <a:ext cx="1423103" cy="224906"/>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正方形/長方形 66">
            <a:extLst>
              <a:ext uri="{FF2B5EF4-FFF2-40B4-BE49-F238E27FC236}">
                <a16:creationId xmlns:a16="http://schemas.microsoft.com/office/drawing/2014/main" id="{C1BB1C5E-9D2C-2C1B-9E5B-A7BEF94FBD50}"/>
              </a:ext>
            </a:extLst>
          </p:cNvPr>
          <p:cNvSpPr/>
          <p:nvPr/>
        </p:nvSpPr>
        <p:spPr>
          <a:xfrm>
            <a:off x="6889750" y="5771872"/>
            <a:ext cx="1423103" cy="249896"/>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8" name="図形グループ 16">
            <a:extLst>
              <a:ext uri="{FF2B5EF4-FFF2-40B4-BE49-F238E27FC236}">
                <a16:creationId xmlns:a16="http://schemas.microsoft.com/office/drawing/2014/main" id="{958741A1-45B0-2ADB-3B31-E57DEA82590C}"/>
              </a:ext>
            </a:extLst>
          </p:cNvPr>
          <p:cNvGrpSpPr/>
          <p:nvPr/>
        </p:nvGrpSpPr>
        <p:grpSpPr>
          <a:xfrm>
            <a:off x="6707976" y="5564297"/>
            <a:ext cx="291600" cy="291600"/>
            <a:chOff x="6801905" y="3995693"/>
            <a:chExt cx="296586" cy="293005"/>
          </a:xfrm>
        </p:grpSpPr>
        <p:sp>
          <p:nvSpPr>
            <p:cNvPr id="84" name="円/楕円 17">
              <a:extLst>
                <a:ext uri="{FF2B5EF4-FFF2-40B4-BE49-F238E27FC236}">
                  <a16:creationId xmlns:a16="http://schemas.microsoft.com/office/drawing/2014/main" id="{A2A11079-9287-EDD2-8BFA-1A031309A9BF}"/>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18">
              <a:extLst>
                <a:ext uri="{FF2B5EF4-FFF2-40B4-BE49-F238E27FC236}">
                  <a16:creationId xmlns:a16="http://schemas.microsoft.com/office/drawing/2014/main" id="{5BB36C33-29DB-9A52-1D47-B0DAE1D1860C}"/>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図形グループ 19">
            <a:extLst>
              <a:ext uri="{FF2B5EF4-FFF2-40B4-BE49-F238E27FC236}">
                <a16:creationId xmlns:a16="http://schemas.microsoft.com/office/drawing/2014/main" id="{B8C76FA3-0C15-B9C8-46EC-DBE036465148}"/>
              </a:ext>
            </a:extLst>
          </p:cNvPr>
          <p:cNvGrpSpPr/>
          <p:nvPr/>
        </p:nvGrpSpPr>
        <p:grpSpPr>
          <a:xfrm>
            <a:off x="6723041" y="3281085"/>
            <a:ext cx="291600" cy="291600"/>
            <a:chOff x="5878361" y="3995693"/>
            <a:chExt cx="296586" cy="293005"/>
          </a:xfrm>
        </p:grpSpPr>
        <p:sp>
          <p:nvSpPr>
            <p:cNvPr id="70" name="円/楕円 20">
              <a:extLst>
                <a:ext uri="{FF2B5EF4-FFF2-40B4-BE49-F238E27FC236}">
                  <a16:creationId xmlns:a16="http://schemas.microsoft.com/office/drawing/2014/main" id="{C98EA628-752C-5B33-EEC9-F8C3045A5B88}"/>
                </a:ext>
              </a:extLst>
            </p:cNvPr>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21">
              <a:extLst>
                <a:ext uri="{FF2B5EF4-FFF2-40B4-BE49-F238E27FC236}">
                  <a16:creationId xmlns:a16="http://schemas.microsoft.com/office/drawing/2014/main" id="{DF0E4659-78F0-197D-8604-2287D65E85AE}"/>
                </a:ext>
              </a:extLst>
            </p:cNvPr>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7" name="図 86"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23F2EE1A-65B5-1A22-2667-9E048250CDD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06" t="23333" r="3086" b="57758"/>
          <a:stretch/>
        </p:blipFill>
        <p:spPr>
          <a:xfrm>
            <a:off x="4719216" y="4847461"/>
            <a:ext cx="1548354" cy="692080"/>
          </a:xfrm>
          <a:prstGeom prst="rect">
            <a:avLst/>
          </a:prstGeom>
          <a:ln>
            <a:solidFill>
              <a:schemeClr val="tx1"/>
            </a:solidFill>
          </a:ln>
        </p:spPr>
      </p:pic>
      <p:cxnSp>
        <p:nvCxnSpPr>
          <p:cNvPr id="89" name="コネクタ: カギ線 88">
            <a:extLst>
              <a:ext uri="{FF2B5EF4-FFF2-40B4-BE49-F238E27FC236}">
                <a16:creationId xmlns:a16="http://schemas.microsoft.com/office/drawing/2014/main" id="{41B342AF-6F04-1F36-22D2-F1335E5F9BC8}"/>
              </a:ext>
            </a:extLst>
          </p:cNvPr>
          <p:cNvCxnSpPr>
            <a:stCxn id="12" idx="2"/>
            <a:endCxn id="17" idx="0"/>
          </p:cNvCxnSpPr>
          <p:nvPr/>
        </p:nvCxnSpPr>
        <p:spPr>
          <a:xfrm rot="5400000" flipH="1" flipV="1">
            <a:off x="3016934" y="3549811"/>
            <a:ext cx="3134485" cy="1828800"/>
          </a:xfrm>
          <a:prstGeom prst="bentConnector5">
            <a:avLst>
              <a:gd name="adj1" fmla="val -4376"/>
              <a:gd name="adj2" fmla="val 50000"/>
              <a:gd name="adj3" fmla="val 103403"/>
            </a:avLst>
          </a:prstGeom>
          <a:ln w="19050">
            <a:solidFill>
              <a:srgbClr val="009650"/>
            </a:solidFill>
            <a:tailEnd type="triangle"/>
          </a:ln>
        </p:spPr>
        <p:style>
          <a:lnRef idx="1">
            <a:schemeClr val="accent1"/>
          </a:lnRef>
          <a:fillRef idx="0">
            <a:schemeClr val="accent1"/>
          </a:fillRef>
          <a:effectRef idx="0">
            <a:schemeClr val="accent1"/>
          </a:effectRef>
          <a:fontRef idx="minor">
            <a:schemeClr val="tx1"/>
          </a:fontRef>
        </p:style>
      </p:cxnSp>
      <p:sp>
        <p:nvSpPr>
          <p:cNvPr id="95" name="object 24">
            <a:extLst>
              <a:ext uri="{FF2B5EF4-FFF2-40B4-BE49-F238E27FC236}">
                <a16:creationId xmlns:a16="http://schemas.microsoft.com/office/drawing/2014/main" id="{01649A03-F903-7BAA-A298-ADB5B922AD25}"/>
              </a:ext>
            </a:extLst>
          </p:cNvPr>
          <p:cNvSpPr txBox="1"/>
          <p:nvPr/>
        </p:nvSpPr>
        <p:spPr>
          <a:xfrm>
            <a:off x="6705600" y="6059219"/>
            <a:ext cx="1687395" cy="394980"/>
          </a:xfrm>
          <a:prstGeom prst="rect">
            <a:avLst/>
          </a:prstGeom>
          <a:noFill/>
        </p:spPr>
        <p:txBody>
          <a:bodyPr vert="horz" wrap="square" lIns="0" tIns="12700" rIns="0" bIns="0" rtlCol="0">
            <a:spAutoFit/>
          </a:bodyPr>
          <a:lstStyle/>
          <a:p>
            <a:pPr marL="12700" algn="ctr">
              <a:spcBef>
                <a:spcPts val="100"/>
              </a:spcBef>
              <a:tabLst>
                <a:tab pos="352425" algn="l"/>
              </a:tabLst>
            </a:pPr>
            <a:r>
              <a:rPr lang="ja-JP" altLang="en-US" sz="1200" b="1" dirty="0">
                <a:solidFill>
                  <a:srgbClr val="009650"/>
                </a:solidFill>
                <a:latin typeface="Meiryo" charset="-128"/>
                <a:ea typeface="Meiryo" charset="-128"/>
                <a:cs typeface="Meiryo" charset="-128"/>
              </a:rPr>
              <a:t>アカウント登録は</a:t>
            </a:r>
            <a:endParaRPr lang="en-US" altLang="ja-JP" sz="1200" b="1" dirty="0">
              <a:solidFill>
                <a:srgbClr val="009650"/>
              </a:solidFill>
              <a:latin typeface="Meiryo" charset="-128"/>
              <a:ea typeface="Meiryo" charset="-128"/>
              <a:cs typeface="Meiryo" charset="-128"/>
            </a:endParaRPr>
          </a:p>
          <a:p>
            <a:pPr marL="12700" algn="ctr">
              <a:spcBef>
                <a:spcPts val="100"/>
              </a:spcBef>
              <a:tabLst>
                <a:tab pos="352425" algn="l"/>
              </a:tabLst>
            </a:pPr>
            <a:r>
              <a:rPr lang="ja-JP" altLang="en-US" sz="1200" b="1" dirty="0">
                <a:solidFill>
                  <a:srgbClr val="009650"/>
                </a:solidFill>
                <a:latin typeface="Meiryo" charset="-128"/>
                <a:ea typeface="Meiryo" charset="-128"/>
                <a:cs typeface="Meiryo" charset="-128"/>
              </a:rPr>
              <a:t>以上で完了です</a:t>
            </a:r>
            <a:endParaRPr sz="1200" b="1" dirty="0">
              <a:solidFill>
                <a:srgbClr val="009650"/>
              </a:solidFill>
              <a:latin typeface="Meiryo" charset="-128"/>
              <a:ea typeface="Meiryo" charset="-128"/>
              <a:cs typeface="Meiryo" charset="-128"/>
            </a:endParaRPr>
          </a:p>
        </p:txBody>
      </p:sp>
      <p:sp>
        <p:nvSpPr>
          <p:cNvPr id="97" name="矢印: 右 96">
            <a:extLst>
              <a:ext uri="{FF2B5EF4-FFF2-40B4-BE49-F238E27FC236}">
                <a16:creationId xmlns:a16="http://schemas.microsoft.com/office/drawing/2014/main" id="{68E2FE26-DCAD-9259-795A-5F9979A241A9}"/>
              </a:ext>
            </a:extLst>
          </p:cNvPr>
          <p:cNvSpPr/>
          <p:nvPr/>
        </p:nvSpPr>
        <p:spPr>
          <a:xfrm>
            <a:off x="6397804" y="4038600"/>
            <a:ext cx="307796" cy="2391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a:extLst>
              <a:ext uri="{FF2B5EF4-FFF2-40B4-BE49-F238E27FC236}">
                <a16:creationId xmlns:a16="http://schemas.microsoft.com/office/drawing/2014/main" id="{1BD35E19-472A-145A-BC8A-33F1A06CF6C4}"/>
              </a:ext>
            </a:extLst>
          </p:cNvPr>
          <p:cNvSpPr/>
          <p:nvPr/>
        </p:nvSpPr>
        <p:spPr>
          <a:xfrm>
            <a:off x="2900783" y="3478727"/>
            <a:ext cx="1543171" cy="2018880"/>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図形グループ 77">
            <a:extLst>
              <a:ext uri="{FF2B5EF4-FFF2-40B4-BE49-F238E27FC236}">
                <a16:creationId xmlns:a16="http://schemas.microsoft.com/office/drawing/2014/main" id="{E060434D-DEAC-1E32-6F66-32EDAD86D95E}"/>
              </a:ext>
            </a:extLst>
          </p:cNvPr>
          <p:cNvGrpSpPr/>
          <p:nvPr/>
        </p:nvGrpSpPr>
        <p:grpSpPr>
          <a:xfrm>
            <a:off x="2732364" y="3289300"/>
            <a:ext cx="296586" cy="293005"/>
            <a:chOff x="3546641" y="3995693"/>
            <a:chExt cx="296586" cy="293005"/>
          </a:xfrm>
        </p:grpSpPr>
        <p:sp>
          <p:nvSpPr>
            <p:cNvPr id="52" name="円/楕円 78">
              <a:extLst>
                <a:ext uri="{FF2B5EF4-FFF2-40B4-BE49-F238E27FC236}">
                  <a16:creationId xmlns:a16="http://schemas.microsoft.com/office/drawing/2014/main" id="{CC8993E1-4B5E-C6CA-75E9-39CD089F19D6}"/>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79">
              <a:extLst>
                <a:ext uri="{FF2B5EF4-FFF2-40B4-BE49-F238E27FC236}">
                  <a16:creationId xmlns:a16="http://schemas.microsoft.com/office/drawing/2014/main" id="{E21A9117-C0BA-7202-23AB-8E7B0FF3FA07}"/>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9" name="正方形/長方形 98">
            <a:extLst>
              <a:ext uri="{FF2B5EF4-FFF2-40B4-BE49-F238E27FC236}">
                <a16:creationId xmlns:a16="http://schemas.microsoft.com/office/drawing/2014/main" id="{2CC50085-21C5-3970-79B2-AD3A2DE0334E}"/>
              </a:ext>
            </a:extLst>
          </p:cNvPr>
          <p:cNvSpPr/>
          <p:nvPr/>
        </p:nvSpPr>
        <p:spPr>
          <a:xfrm>
            <a:off x="4730973" y="3120691"/>
            <a:ext cx="1548355" cy="540417"/>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図形グループ 74">
            <a:extLst>
              <a:ext uri="{FF2B5EF4-FFF2-40B4-BE49-F238E27FC236}">
                <a16:creationId xmlns:a16="http://schemas.microsoft.com/office/drawing/2014/main" id="{1250B883-EA92-76DA-D3DA-2E95FFE4130F}"/>
              </a:ext>
            </a:extLst>
          </p:cNvPr>
          <p:cNvGrpSpPr/>
          <p:nvPr/>
        </p:nvGrpSpPr>
        <p:grpSpPr>
          <a:xfrm>
            <a:off x="4603752" y="2921269"/>
            <a:ext cx="296586" cy="293005"/>
            <a:chOff x="4232441" y="3995693"/>
            <a:chExt cx="296586" cy="293005"/>
          </a:xfrm>
        </p:grpSpPr>
        <p:sp>
          <p:nvSpPr>
            <p:cNvPr id="54" name="円/楕円 75">
              <a:extLst>
                <a:ext uri="{FF2B5EF4-FFF2-40B4-BE49-F238E27FC236}">
                  <a16:creationId xmlns:a16="http://schemas.microsoft.com/office/drawing/2014/main" id="{F16D8EA9-E4C1-8A92-CD1E-2698BB2452AD}"/>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76">
              <a:extLst>
                <a:ext uri="{FF2B5EF4-FFF2-40B4-BE49-F238E27FC236}">
                  <a16:creationId xmlns:a16="http://schemas.microsoft.com/office/drawing/2014/main" id="{0769DB61-2083-9E1E-0FBB-76D122897FFA}"/>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0" name="正方形/長方形 99">
            <a:extLst>
              <a:ext uri="{FF2B5EF4-FFF2-40B4-BE49-F238E27FC236}">
                <a16:creationId xmlns:a16="http://schemas.microsoft.com/office/drawing/2014/main" id="{65F9395A-D4DA-05DF-5152-ACA8CC0B1E39}"/>
              </a:ext>
            </a:extLst>
          </p:cNvPr>
          <p:cNvSpPr/>
          <p:nvPr/>
        </p:nvSpPr>
        <p:spPr>
          <a:xfrm>
            <a:off x="4724400" y="4006850"/>
            <a:ext cx="1548355" cy="277319"/>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 name="図形グループ 71"/>
          <p:cNvGrpSpPr/>
          <p:nvPr/>
        </p:nvGrpSpPr>
        <p:grpSpPr>
          <a:xfrm>
            <a:off x="4603752" y="3796074"/>
            <a:ext cx="296586" cy="293005"/>
            <a:chOff x="5101121" y="3995693"/>
            <a:chExt cx="296586" cy="293005"/>
          </a:xfrm>
        </p:grpSpPr>
        <p:sp>
          <p:nvSpPr>
            <p:cNvPr id="73" name="円/楕円 72"/>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399671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グラフィカル ユーザー インターフェイス, アプリケーション, Teams&#10;&#10;自動的に生成された説明">
            <a:extLst>
              <a:ext uri="{FF2B5EF4-FFF2-40B4-BE49-F238E27FC236}">
                <a16:creationId xmlns:a16="http://schemas.microsoft.com/office/drawing/2014/main" id="{5D4EA5F1-372F-A38C-2BCB-BD09B43963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333" b="3333"/>
          <a:stretch/>
        </p:blipFill>
        <p:spPr>
          <a:xfrm>
            <a:off x="974271" y="2582517"/>
            <a:ext cx="1616529" cy="3352800"/>
          </a:xfrm>
          <a:prstGeom prst="rect">
            <a:avLst/>
          </a:prstGeom>
          <a:ln>
            <a:solidFill>
              <a:schemeClr val="tx1"/>
            </a:solidFill>
          </a:ln>
        </p:spPr>
      </p:pic>
      <p:grpSp>
        <p:nvGrpSpPr>
          <p:cNvPr id="17" name="グループ化 16">
            <a:extLst>
              <a:ext uri="{FF2B5EF4-FFF2-40B4-BE49-F238E27FC236}">
                <a16:creationId xmlns:a16="http://schemas.microsoft.com/office/drawing/2014/main" id="{4F8ABD65-AC5B-A432-F5D4-B0D1C161CA74}"/>
              </a:ext>
            </a:extLst>
          </p:cNvPr>
          <p:cNvGrpSpPr/>
          <p:nvPr/>
        </p:nvGrpSpPr>
        <p:grpSpPr>
          <a:xfrm>
            <a:off x="3740738" y="2590800"/>
            <a:ext cx="1662523" cy="3352800"/>
            <a:chOff x="4508500" y="2582517"/>
            <a:chExt cx="1662523" cy="3352800"/>
          </a:xfrm>
        </p:grpSpPr>
        <p:pic>
          <p:nvPicPr>
            <p:cNvPr id="14" name="図 13" descr="グラフィカル ユーザー インターフェイス, アプリケーション, Teams&#10;&#10;自動的に生成された説明">
              <a:extLst>
                <a:ext uri="{FF2B5EF4-FFF2-40B4-BE49-F238E27FC236}">
                  <a16:creationId xmlns:a16="http://schemas.microsoft.com/office/drawing/2014/main" id="{3B381B05-E8CC-B35E-3502-4AE9A7C0367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333" b="3333"/>
            <a:stretch/>
          </p:blipFill>
          <p:spPr>
            <a:xfrm>
              <a:off x="4508500" y="2582517"/>
              <a:ext cx="1662523" cy="3352800"/>
            </a:xfrm>
            <a:prstGeom prst="rect">
              <a:avLst/>
            </a:prstGeom>
            <a:ln>
              <a:solidFill>
                <a:schemeClr val="tx1"/>
              </a:solidFill>
            </a:ln>
          </p:spPr>
        </p:pic>
        <p:pic>
          <p:nvPicPr>
            <p:cNvPr id="11" name="図 10"/>
            <p:cNvPicPr>
              <a:picLocks noChangeAspect="1"/>
            </p:cNvPicPr>
            <p:nvPr/>
          </p:nvPicPr>
          <p:blipFill rotWithShape="1">
            <a:blip r:embed="rId7" cstate="print">
              <a:extLst>
                <a:ext uri="{28A0092B-C50C-407E-A947-70E740481C1C}">
                  <a14:useLocalDpi xmlns:a14="http://schemas.microsoft.com/office/drawing/2010/main" val="0"/>
                </a:ext>
              </a:extLst>
            </a:blip>
            <a:srcRect l="2772" t="16464" r="74018" b="81184"/>
            <a:stretch/>
          </p:blipFill>
          <p:spPr>
            <a:xfrm>
              <a:off x="4552209" y="2982244"/>
              <a:ext cx="438936" cy="87787"/>
            </a:xfrm>
            <a:prstGeom prst="rect">
              <a:avLst/>
            </a:prstGeom>
            <a:ln w="9525">
              <a:noFill/>
            </a:ln>
          </p:spPr>
        </p:pic>
      </p:grpSp>
      <p:grpSp>
        <p:nvGrpSpPr>
          <p:cNvPr id="20" name="グループ化 19">
            <a:extLst>
              <a:ext uri="{FF2B5EF4-FFF2-40B4-BE49-F238E27FC236}">
                <a16:creationId xmlns:a16="http://schemas.microsoft.com/office/drawing/2014/main" id="{D9D01E1F-11A2-2B97-2D3F-414766C24BC1}"/>
              </a:ext>
            </a:extLst>
          </p:cNvPr>
          <p:cNvGrpSpPr/>
          <p:nvPr/>
        </p:nvGrpSpPr>
        <p:grpSpPr>
          <a:xfrm>
            <a:off x="6553200" y="2582517"/>
            <a:ext cx="1616529" cy="3352800"/>
            <a:chOff x="8356220" y="2582517"/>
            <a:chExt cx="1616529" cy="3352800"/>
          </a:xfrm>
        </p:grpSpPr>
        <p:pic>
          <p:nvPicPr>
            <p:cNvPr id="12" name="図 11" descr="図形 が含まれている画像&#10;&#10;自動的に生成された説明">
              <a:extLst>
                <a:ext uri="{FF2B5EF4-FFF2-40B4-BE49-F238E27FC236}">
                  <a16:creationId xmlns:a16="http://schemas.microsoft.com/office/drawing/2014/main" id="{94632712-DCE2-0B54-2366-21D89D00221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333" b="3333"/>
            <a:stretch/>
          </p:blipFill>
          <p:spPr>
            <a:xfrm>
              <a:off x="8356220" y="2582517"/>
              <a:ext cx="1616529" cy="3352800"/>
            </a:xfrm>
            <a:prstGeom prst="rect">
              <a:avLst/>
            </a:prstGeom>
            <a:ln>
              <a:solidFill>
                <a:schemeClr val="tx1"/>
              </a:solidFill>
            </a:ln>
          </p:spPr>
        </p:pic>
        <p:pic>
          <p:nvPicPr>
            <p:cNvPr id="19" name="図 18">
              <a:extLst>
                <a:ext uri="{FF2B5EF4-FFF2-40B4-BE49-F238E27FC236}">
                  <a16:creationId xmlns:a16="http://schemas.microsoft.com/office/drawing/2014/main" id="{02A614BF-64A9-5A0A-3654-A57563EBBDFA}"/>
                </a:ext>
              </a:extLst>
            </p:cNvPr>
            <p:cNvPicPr>
              <a:picLocks noChangeAspect="1"/>
            </p:cNvPicPr>
            <p:nvPr/>
          </p:nvPicPr>
          <p:blipFill>
            <a:blip r:embed="rId9"/>
            <a:stretch>
              <a:fillRect/>
            </a:stretch>
          </p:blipFill>
          <p:spPr>
            <a:xfrm>
              <a:off x="8534400" y="2639512"/>
              <a:ext cx="733527" cy="247685"/>
            </a:xfrm>
            <a:prstGeom prst="rect">
              <a:avLst/>
            </a:prstGeom>
          </p:spPr>
        </p:pic>
      </p:grpSp>
      <p:graphicFrame>
        <p:nvGraphicFramePr>
          <p:cNvPr id="4" name="オブジェクト 3" hidden="1">
            <a:extLst>
              <a:ext uri="{FF2B5EF4-FFF2-40B4-BE49-F238E27FC236}">
                <a16:creationId xmlns:a16="http://schemas.microsoft.com/office/drawing/2014/main" id="{477C27C0-447A-4661-8B21-1B21BD2A8B20}"/>
              </a:ext>
            </a:extLst>
          </p:cNvPr>
          <p:cNvGraphicFramePr>
            <a:graphicFrameLocks noChangeAspect="1"/>
          </p:cNvGraphicFramePr>
          <p:nvPr>
            <p:custDataLst>
              <p:tags r:id="rId2"/>
            </p:custDataLst>
            <p:extLst>
              <p:ext uri="{D42A27DB-BD31-4B8C-83A1-F6EECF244321}">
                <p14:modId xmlns:p14="http://schemas.microsoft.com/office/powerpoint/2010/main" val="362673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スライド" r:id="rId10" imgW="353" imgH="353" progId="TCLayout.ActiveDocument.1">
                  <p:embed/>
                </p:oleObj>
              </mc:Choice>
              <mc:Fallback>
                <p:oleObj name="think-cell スライド" r:id="rId10" imgW="353" imgH="353" progId="TCLayout.ActiveDocument.1">
                  <p:embed/>
                  <p:pic>
                    <p:nvPicPr>
                      <p:cNvPr id="4" name="オブジェクト 3" hidden="1">
                        <a:extLst>
                          <a:ext uri="{FF2B5EF4-FFF2-40B4-BE49-F238E27FC236}">
                            <a16:creationId xmlns:a16="http://schemas.microsoft.com/office/drawing/2014/main" id="{477C27C0-447A-4661-8B21-1B21BD2A8B20}"/>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8" name="object 6">
            <a:extLst>
              <a:ext uri="{FF2B5EF4-FFF2-40B4-BE49-F238E27FC236}">
                <a16:creationId xmlns:a16="http://schemas.microsoft.com/office/drawing/2014/main" id="{11D7FA28-D6F3-4E50-81D2-2B905C1CCA23}"/>
              </a:ext>
            </a:extLst>
          </p:cNvPr>
          <p:cNvSpPr txBox="1"/>
          <p:nvPr/>
        </p:nvSpPr>
        <p:spPr>
          <a:xfrm>
            <a:off x="562213" y="1371600"/>
            <a:ext cx="7438787" cy="339902"/>
          </a:xfrm>
          <a:prstGeom prst="rect">
            <a:avLst/>
          </a:prstGeom>
        </p:spPr>
        <p:txBody>
          <a:bodyPr vert="horz" wrap="square" lIns="0" tIns="10860" rIns="0" bIns="0" rtlCol="0">
            <a:spAutoFit/>
          </a:bodyPr>
          <a:lstStyle/>
          <a:p>
            <a:pPr marL="10860" marR="4344" indent="36381">
              <a:lnSpc>
                <a:spcPct val="125000"/>
              </a:lnSpc>
              <a:spcBef>
                <a:spcPts val="85"/>
              </a:spcBef>
            </a:pPr>
            <a:r>
              <a:rPr lang="ja-JP" altLang="en-US" sz="1800" b="1" dirty="0">
                <a:latin typeface="Meiryo" charset="-128"/>
                <a:ea typeface="Meiryo" charset="-128"/>
                <a:cs typeface="Meiryo" charset="-128"/>
              </a:rPr>
              <a:t>保険証の登録をしましょう</a:t>
            </a:r>
          </a:p>
        </p:txBody>
      </p:sp>
      <p:sp>
        <p:nvSpPr>
          <p:cNvPr id="24" name="object 24">
            <a:extLst>
              <a:ext uri="{FF2B5EF4-FFF2-40B4-BE49-F238E27FC236}">
                <a16:creationId xmlns:a16="http://schemas.microsoft.com/office/drawing/2014/main" id="{70F42EE3-5D96-4D25-AF2B-6ED6B9A7D2D0}"/>
              </a:ext>
            </a:extLst>
          </p:cNvPr>
          <p:cNvSpPr txBox="1"/>
          <p:nvPr/>
        </p:nvSpPr>
        <p:spPr>
          <a:xfrm>
            <a:off x="6124220" y="1712374"/>
            <a:ext cx="2232000" cy="641201"/>
          </a:xfrm>
          <a:prstGeom prst="rect">
            <a:avLst/>
          </a:prstGeom>
          <a:noFill/>
        </p:spPr>
        <p:txBody>
          <a:bodyPr vert="horz" wrap="square" lIns="0" tIns="12700" rIns="0" bIns="0" rtlCol="0">
            <a:spAutoFit/>
          </a:bodyPr>
          <a:lstStyle/>
          <a:p>
            <a:pPr marL="12700" marR="5080">
              <a:spcBef>
                <a:spcPts val="100"/>
              </a:spcBef>
              <a:tabLst>
                <a:tab pos="352425" algn="l"/>
              </a:tabLst>
            </a:pPr>
            <a:r>
              <a:rPr lang="ja-JP" altLang="en-US" sz="2400" b="1" dirty="0">
                <a:solidFill>
                  <a:srgbClr val="009650"/>
                </a:solidFill>
                <a:latin typeface="Meiryo" charset="-128"/>
                <a:ea typeface="Meiryo" charset="-128"/>
                <a:cs typeface="Meiryo" charset="-128"/>
              </a:rPr>
              <a:t>❸</a:t>
            </a:r>
            <a:r>
              <a:rPr lang="en-US" altLang="ja-JP" sz="1600" b="1" dirty="0">
                <a:solidFill>
                  <a:srgbClr val="009650"/>
                </a:solidFill>
                <a:latin typeface="Meiryo" charset="-128"/>
                <a:ea typeface="Meiryo" charset="-128"/>
                <a:cs typeface="Meiryo" charset="-128"/>
              </a:rPr>
              <a:t>	</a:t>
            </a:r>
            <a:r>
              <a:rPr lang="en-US" altLang="ja-JP" sz="1600" b="1" dirty="0">
                <a:latin typeface="Meiryo" charset="-128"/>
                <a:ea typeface="Meiryo" charset="-128"/>
                <a:cs typeface="Meiryo" charset="-128"/>
              </a:rPr>
              <a:t>｢</a:t>
            </a:r>
            <a:r>
              <a:rPr lang="ja-JP" altLang="en-US" sz="1600" b="1" dirty="0">
                <a:latin typeface="Meiryo" charset="-128"/>
                <a:ea typeface="Meiryo" charset="-128"/>
                <a:cs typeface="Meiryo" charset="-128"/>
              </a:rPr>
              <a:t>保険証情報</a:t>
            </a:r>
            <a:r>
              <a:rPr lang="en-US" altLang="ja-JP" sz="1600" b="1" dirty="0">
                <a:latin typeface="Meiryo" charset="-128"/>
                <a:ea typeface="Meiryo" charset="-128"/>
                <a:cs typeface="Meiryo" charset="-128"/>
              </a:rPr>
              <a:t>｣</a:t>
            </a:r>
            <a:r>
              <a:rPr lang="ja-JP" altLang="en-US" sz="1600" b="1" dirty="0">
                <a:latin typeface="Meiryo" charset="-128"/>
                <a:ea typeface="Meiryo" charset="-128"/>
                <a:cs typeface="Meiryo" charset="-128"/>
              </a:rPr>
              <a:t>を</a:t>
            </a:r>
          </a:p>
          <a:p>
            <a:pPr marL="12700" marR="5080">
              <a:spcBef>
                <a:spcPts val="100"/>
              </a:spcBef>
              <a:tabLst>
                <a:tab pos="352425" algn="l"/>
              </a:tabLst>
            </a:pPr>
            <a:r>
              <a:rPr lang="en-US" altLang="ja-JP" sz="1600" b="1" dirty="0">
                <a:latin typeface="Meiryo" charset="-128"/>
                <a:ea typeface="Meiryo" charset="-128"/>
                <a:cs typeface="Meiryo" charset="-128"/>
              </a:rPr>
              <a:t>	</a:t>
            </a:r>
            <a:r>
              <a:rPr lang="ja-JP" altLang="en-US" sz="1600" b="1" dirty="0">
                <a:latin typeface="Meiryo" charset="-128"/>
                <a:ea typeface="Meiryo" charset="-128"/>
                <a:cs typeface="Meiryo" charset="-128"/>
              </a:rPr>
              <a:t>押す</a:t>
            </a:r>
            <a:endParaRPr sz="1600" b="1" dirty="0">
              <a:latin typeface="Meiryo" charset="-128"/>
              <a:ea typeface="Meiryo" charset="-128"/>
              <a:cs typeface="Meiryo" charset="-128"/>
            </a:endParaRPr>
          </a:p>
        </p:txBody>
      </p:sp>
      <p:sp>
        <p:nvSpPr>
          <p:cNvPr id="34"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sp>
        <p:nvSpPr>
          <p:cNvPr id="35"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オンライン診療・服薬指導アプリ</a:t>
            </a:r>
            <a:r>
              <a:rPr lang="en-US" altLang="ja-JP" sz="1800" dirty="0"/>
              <a:t>CLINICS</a:t>
            </a:r>
            <a:br>
              <a:rPr lang="en-US" altLang="ja-JP" sz="1800" dirty="0"/>
            </a:br>
            <a:r>
              <a:rPr lang="en-US" altLang="ja-JP" sz="3200" dirty="0">
                <a:latin typeface="Meiryo"/>
                <a:ea typeface="Meiryo"/>
                <a:cs typeface="Meiryo"/>
                <a:sym typeface="Meiryo"/>
              </a:rPr>
              <a:t>【3</a:t>
            </a:r>
            <a:r>
              <a:rPr lang="en-US" altLang="ja-JP" sz="3200" spc="-1000" dirty="0">
                <a:latin typeface="Meiryo"/>
                <a:ea typeface="Meiryo"/>
                <a:cs typeface="Meiryo"/>
                <a:sym typeface="Meiryo"/>
              </a:rPr>
              <a:t>】</a:t>
            </a:r>
            <a:r>
              <a:rPr lang="ja-JP" altLang="en-US" sz="3200" dirty="0">
                <a:latin typeface="AoyagiKouzanFontT"/>
                <a:cs typeface="AoyagiKouzanFontT"/>
              </a:rPr>
              <a:t>保険証の登録</a:t>
            </a:r>
            <a:endParaRPr kumimoji="0" lang="ja-JP" altLang="en-US" sz="3200" kern="0" dirty="0"/>
          </a:p>
        </p:txBody>
      </p:sp>
      <p:sp>
        <p:nvSpPr>
          <p:cNvPr id="55" name="正方形/長方形 54"/>
          <p:cNvSpPr>
            <a:spLocks noChangeAspect="1"/>
          </p:cNvSpPr>
          <p:nvPr/>
        </p:nvSpPr>
        <p:spPr>
          <a:xfrm>
            <a:off x="2337358" y="2613581"/>
            <a:ext cx="265091" cy="265091"/>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2" name="図形グループ 61"/>
          <p:cNvGrpSpPr/>
          <p:nvPr/>
        </p:nvGrpSpPr>
        <p:grpSpPr>
          <a:xfrm>
            <a:off x="2194539" y="2390790"/>
            <a:ext cx="296587" cy="293005"/>
            <a:chOff x="2897417" y="3995693"/>
            <a:chExt cx="296587" cy="293005"/>
          </a:xfrm>
        </p:grpSpPr>
        <p:sp>
          <p:nvSpPr>
            <p:cNvPr id="63" name="円/楕円 62"/>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54" name="正方形/長方形 53"/>
          <p:cNvSpPr/>
          <p:nvPr/>
        </p:nvSpPr>
        <p:spPr>
          <a:xfrm>
            <a:off x="3785073" y="2933292"/>
            <a:ext cx="1548927" cy="238016"/>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9" name="図形グループ 58"/>
          <p:cNvGrpSpPr/>
          <p:nvPr/>
        </p:nvGrpSpPr>
        <p:grpSpPr>
          <a:xfrm>
            <a:off x="3613987" y="2703267"/>
            <a:ext cx="296586" cy="293005"/>
            <a:chOff x="3546641" y="3995693"/>
            <a:chExt cx="296586" cy="293005"/>
          </a:xfrm>
        </p:grpSpPr>
        <p:sp>
          <p:nvSpPr>
            <p:cNvPr id="60" name="円/楕円 59"/>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60"/>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テキスト ボックス 48">
            <a:extLst>
              <a:ext uri="{FF2B5EF4-FFF2-40B4-BE49-F238E27FC236}">
                <a16:creationId xmlns:a16="http://schemas.microsoft.com/office/drawing/2014/main" id="{C12D18FA-EAB1-FADF-347C-D980C624BC48}"/>
              </a:ext>
            </a:extLst>
          </p:cNvPr>
          <p:cNvSpPr txBox="1"/>
          <p:nvPr/>
        </p:nvSpPr>
        <p:spPr>
          <a:xfrm>
            <a:off x="685800" y="1703045"/>
            <a:ext cx="2414071" cy="720710"/>
          </a:xfrm>
          <a:prstGeom prst="rect">
            <a:avLst/>
          </a:prstGeom>
          <a:noFill/>
        </p:spPr>
        <p:txBody>
          <a:bodyPr wrap="square">
            <a:spAutoFit/>
          </a:bodyPr>
          <a:lstStyle/>
          <a:p>
            <a:pPr marL="12700" marR="5080">
              <a:spcBef>
                <a:spcPts val="100"/>
              </a:spcBef>
              <a:tabLst>
                <a:tab pos="352425" algn="l"/>
              </a:tabLst>
            </a:pPr>
            <a:r>
              <a:rPr lang="ja-JP" altLang="en-US" sz="2400" b="1" dirty="0">
                <a:solidFill>
                  <a:srgbClr val="009650"/>
                </a:solidFill>
                <a:latin typeface="Meiryo" charset="-128"/>
                <a:ea typeface="Meiryo" charset="-128"/>
                <a:cs typeface="Meiryo" charset="-128"/>
              </a:rPr>
              <a:t>❶</a:t>
            </a:r>
            <a:r>
              <a:rPr lang="en-US" altLang="ja-JP" sz="1600" b="1" dirty="0">
                <a:solidFill>
                  <a:srgbClr val="009650"/>
                </a:solidFill>
                <a:latin typeface="Meiryo" charset="-128"/>
                <a:ea typeface="Meiryo" charset="-128"/>
                <a:cs typeface="Meiryo" charset="-128"/>
              </a:rPr>
              <a:t>	</a:t>
            </a:r>
            <a:r>
              <a:rPr lang="ja-JP" altLang="en-US" sz="1600" b="1" dirty="0">
                <a:latin typeface="Meiryo" charset="-128"/>
                <a:ea typeface="Meiryo" charset="-128"/>
                <a:cs typeface="Meiryo" charset="-128"/>
              </a:rPr>
              <a:t>右上のアカウント</a:t>
            </a:r>
            <a:endParaRPr lang="en-US" altLang="ja-JP" sz="1600" b="1" dirty="0">
              <a:latin typeface="Meiryo" charset="-128"/>
              <a:ea typeface="Meiryo" charset="-128"/>
              <a:cs typeface="Meiryo" charset="-128"/>
            </a:endParaRPr>
          </a:p>
          <a:p>
            <a:pPr marL="12700" marR="5080">
              <a:spcBef>
                <a:spcPts val="100"/>
              </a:spcBef>
              <a:tabLst>
                <a:tab pos="352425" algn="l"/>
              </a:tabLst>
            </a:pPr>
            <a:r>
              <a:rPr lang="en-US" altLang="ja-JP" sz="1600" b="1" dirty="0">
                <a:latin typeface="Meiryo" charset="-128"/>
                <a:ea typeface="Meiryo" charset="-128"/>
                <a:cs typeface="Meiryo" charset="-128"/>
              </a:rPr>
              <a:t>	</a:t>
            </a:r>
            <a:r>
              <a:rPr lang="ja-JP" altLang="en-US" sz="1600" b="1" dirty="0">
                <a:latin typeface="Meiryo" charset="-128"/>
                <a:ea typeface="Meiryo" charset="-128"/>
                <a:cs typeface="Meiryo" charset="-128"/>
              </a:rPr>
              <a:t>ボタンを押す</a:t>
            </a:r>
            <a:endParaRPr lang="en-US" altLang="ja-JP" sz="1600" b="1" dirty="0">
              <a:latin typeface="Meiryo" charset="-128"/>
              <a:ea typeface="Meiryo" charset="-128"/>
              <a:cs typeface="Meiryo" charset="-128"/>
            </a:endParaRPr>
          </a:p>
        </p:txBody>
      </p:sp>
      <p:sp>
        <p:nvSpPr>
          <p:cNvPr id="51" name="テキスト ボックス 50">
            <a:extLst>
              <a:ext uri="{FF2B5EF4-FFF2-40B4-BE49-F238E27FC236}">
                <a16:creationId xmlns:a16="http://schemas.microsoft.com/office/drawing/2014/main" id="{1DCB68DB-FBD4-BA64-0313-67520C9F35C2}"/>
              </a:ext>
            </a:extLst>
          </p:cNvPr>
          <p:cNvSpPr txBox="1"/>
          <p:nvPr/>
        </p:nvSpPr>
        <p:spPr>
          <a:xfrm>
            <a:off x="3303695" y="1703045"/>
            <a:ext cx="2487505" cy="720710"/>
          </a:xfrm>
          <a:prstGeom prst="rect">
            <a:avLst/>
          </a:prstGeom>
          <a:noFill/>
        </p:spPr>
        <p:txBody>
          <a:bodyPr wrap="square">
            <a:spAutoFit/>
          </a:bodyPr>
          <a:lstStyle/>
          <a:p>
            <a:pPr marL="12700" marR="5080">
              <a:spcBef>
                <a:spcPts val="100"/>
              </a:spcBef>
              <a:tabLst>
                <a:tab pos="352425" algn="l"/>
              </a:tabLst>
            </a:pPr>
            <a:r>
              <a:rPr lang="ja-JP" altLang="en-US" sz="2400" b="1" dirty="0">
                <a:solidFill>
                  <a:srgbClr val="009650"/>
                </a:solidFill>
                <a:latin typeface="Meiryo" charset="-128"/>
                <a:ea typeface="Meiryo" charset="-128"/>
                <a:cs typeface="Meiryo" charset="-128"/>
              </a:rPr>
              <a:t>❷</a:t>
            </a:r>
            <a:r>
              <a:rPr lang="en-US" altLang="ja-JP" sz="2000" b="1" dirty="0">
                <a:solidFill>
                  <a:srgbClr val="009650"/>
                </a:solidFill>
                <a:latin typeface="Meiryo" charset="-128"/>
                <a:ea typeface="Meiryo" charset="-128"/>
                <a:cs typeface="Meiryo" charset="-128"/>
              </a:rPr>
              <a:t>	</a:t>
            </a:r>
            <a:r>
              <a:rPr lang="ja-JP" altLang="en-US" sz="1600" b="1" dirty="0">
                <a:latin typeface="Meiryo" charset="-128"/>
                <a:ea typeface="Meiryo" charset="-128"/>
                <a:cs typeface="Meiryo" charset="-128"/>
              </a:rPr>
              <a:t>保険証を登録したい</a:t>
            </a:r>
            <a:endParaRPr lang="en-US" altLang="ja-JP" sz="1600" b="1" dirty="0">
              <a:latin typeface="Meiryo" charset="-128"/>
              <a:ea typeface="Meiryo" charset="-128"/>
              <a:cs typeface="Meiryo" charset="-128"/>
            </a:endParaRPr>
          </a:p>
          <a:p>
            <a:pPr marL="12700" marR="5080">
              <a:spcBef>
                <a:spcPts val="100"/>
              </a:spcBef>
              <a:tabLst>
                <a:tab pos="352425" algn="l"/>
              </a:tabLst>
            </a:pPr>
            <a:r>
              <a:rPr lang="en-US" altLang="ja-JP" sz="1600" b="1" dirty="0">
                <a:latin typeface="Meiryo" charset="-128"/>
                <a:ea typeface="Meiryo" charset="-128"/>
                <a:cs typeface="Meiryo" charset="-128"/>
              </a:rPr>
              <a:t>	</a:t>
            </a:r>
            <a:r>
              <a:rPr lang="ja-JP" altLang="en-US" sz="1600" b="1" dirty="0">
                <a:latin typeface="Meiryo" charset="-128"/>
                <a:ea typeface="Meiryo" charset="-128"/>
                <a:cs typeface="Meiryo" charset="-128"/>
              </a:rPr>
              <a:t>アカウントを押す</a:t>
            </a:r>
            <a:endParaRPr lang="en-US" altLang="ja-JP" sz="1600" b="1" dirty="0">
              <a:latin typeface="Meiryo" charset="-128"/>
              <a:ea typeface="Meiryo" charset="-128"/>
              <a:cs typeface="Meiryo" charset="-128"/>
            </a:endParaRPr>
          </a:p>
        </p:txBody>
      </p:sp>
      <p:sp>
        <p:nvSpPr>
          <p:cNvPr id="21" name="正方形/長方形 20">
            <a:extLst>
              <a:ext uri="{FF2B5EF4-FFF2-40B4-BE49-F238E27FC236}">
                <a16:creationId xmlns:a16="http://schemas.microsoft.com/office/drawing/2014/main" id="{A8773E75-B63E-1133-1542-934460B65857}"/>
              </a:ext>
            </a:extLst>
          </p:cNvPr>
          <p:cNvSpPr/>
          <p:nvPr/>
        </p:nvSpPr>
        <p:spPr>
          <a:xfrm>
            <a:off x="6582702" y="3135019"/>
            <a:ext cx="1548927" cy="216378"/>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矢印: 右 21">
            <a:extLst>
              <a:ext uri="{FF2B5EF4-FFF2-40B4-BE49-F238E27FC236}">
                <a16:creationId xmlns:a16="http://schemas.microsoft.com/office/drawing/2014/main" id="{535408CD-5743-A08D-33C8-237160101D91}"/>
              </a:ext>
            </a:extLst>
          </p:cNvPr>
          <p:cNvSpPr/>
          <p:nvPr/>
        </p:nvSpPr>
        <p:spPr>
          <a:xfrm>
            <a:off x="2913694" y="4012001"/>
            <a:ext cx="514730" cy="42224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図形グループ 74">
            <a:extLst>
              <a:ext uri="{FF2B5EF4-FFF2-40B4-BE49-F238E27FC236}">
                <a16:creationId xmlns:a16="http://schemas.microsoft.com/office/drawing/2014/main" id="{0B3C22E0-FE41-C12F-E480-001B1DB8554C}"/>
              </a:ext>
            </a:extLst>
          </p:cNvPr>
          <p:cNvGrpSpPr/>
          <p:nvPr/>
        </p:nvGrpSpPr>
        <p:grpSpPr>
          <a:xfrm>
            <a:off x="6381519" y="2949121"/>
            <a:ext cx="296586" cy="293005"/>
            <a:chOff x="4232441" y="3995693"/>
            <a:chExt cx="296586" cy="293005"/>
          </a:xfrm>
        </p:grpSpPr>
        <p:sp>
          <p:nvSpPr>
            <p:cNvPr id="25" name="円/楕円 75">
              <a:extLst>
                <a:ext uri="{FF2B5EF4-FFF2-40B4-BE49-F238E27FC236}">
                  <a16:creationId xmlns:a16="http://schemas.microsoft.com/office/drawing/2014/main" id="{A5971C9A-44B3-B9F1-BF16-89256347235F}"/>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76">
              <a:extLst>
                <a:ext uri="{FF2B5EF4-FFF2-40B4-BE49-F238E27FC236}">
                  <a16:creationId xmlns:a16="http://schemas.microsoft.com/office/drawing/2014/main" id="{1AFE883B-DB74-7566-7623-28BBC1355140}"/>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矢印: 右 26">
            <a:extLst>
              <a:ext uri="{FF2B5EF4-FFF2-40B4-BE49-F238E27FC236}">
                <a16:creationId xmlns:a16="http://schemas.microsoft.com/office/drawing/2014/main" id="{5D19E65E-5662-1F74-C83C-B40A8DB60046}"/>
              </a:ext>
            </a:extLst>
          </p:cNvPr>
          <p:cNvSpPr/>
          <p:nvPr/>
        </p:nvSpPr>
        <p:spPr>
          <a:xfrm>
            <a:off x="5720865" y="4012001"/>
            <a:ext cx="514730" cy="42224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17071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descr="図形, 正方形&#10;&#10;自動的に生成された説明">
            <a:extLst>
              <a:ext uri="{FF2B5EF4-FFF2-40B4-BE49-F238E27FC236}">
                <a16:creationId xmlns:a16="http://schemas.microsoft.com/office/drawing/2014/main" id="{E297B749-75DB-DECD-A1FC-B0D8D01B7C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165" b="3333"/>
          <a:stretch/>
        </p:blipFill>
        <p:spPr>
          <a:xfrm>
            <a:off x="6526765" y="3019092"/>
            <a:ext cx="1645110" cy="3381708"/>
          </a:xfrm>
          <a:prstGeom prst="rect">
            <a:avLst/>
          </a:prstGeom>
          <a:ln>
            <a:solidFill>
              <a:schemeClr val="tx1">
                <a:lumMod val="50000"/>
                <a:lumOff val="50000"/>
              </a:schemeClr>
            </a:solidFill>
          </a:ln>
        </p:spPr>
      </p:pic>
      <p:graphicFrame>
        <p:nvGraphicFramePr>
          <p:cNvPr id="2" name="オブジェクト 1" hidden="1">
            <a:extLst>
              <a:ext uri="{FF2B5EF4-FFF2-40B4-BE49-F238E27FC236}">
                <a16:creationId xmlns:a16="http://schemas.microsoft.com/office/drawing/2014/main" id="{A34DA0F3-6C80-470E-AC5C-A64EFF610B4B}"/>
              </a:ext>
            </a:extLst>
          </p:cNvPr>
          <p:cNvGraphicFramePr>
            <a:graphicFrameLocks noChangeAspect="1"/>
          </p:cNvGraphicFramePr>
          <p:nvPr>
            <p:custDataLst>
              <p:tags r:id="rId2"/>
            </p:custDataLst>
            <p:extLst>
              <p:ext uri="{D42A27DB-BD31-4B8C-83A1-F6EECF244321}">
                <p14:modId xmlns:p14="http://schemas.microsoft.com/office/powerpoint/2010/main" val="2973587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スライド" r:id="rId6" imgW="353" imgH="353" progId="TCLayout.ActiveDocument.1">
                  <p:embed/>
                </p:oleObj>
              </mc:Choice>
              <mc:Fallback>
                <p:oleObj name="think-cell スライド" r:id="rId6" imgW="353" imgH="353" progId="TCLayout.ActiveDocument.1">
                  <p:embed/>
                  <p:pic>
                    <p:nvPicPr>
                      <p:cNvPr id="2" name="オブジェクト 1" hidden="1">
                        <a:extLst>
                          <a:ext uri="{FF2B5EF4-FFF2-40B4-BE49-F238E27FC236}">
                            <a16:creationId xmlns:a16="http://schemas.microsoft.com/office/drawing/2014/main" id="{A34DA0F3-6C80-470E-AC5C-A64EFF610B4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4" name="object 24">
            <a:extLst>
              <a:ext uri="{FF2B5EF4-FFF2-40B4-BE49-F238E27FC236}">
                <a16:creationId xmlns:a16="http://schemas.microsoft.com/office/drawing/2014/main" id="{F83CD246-9BB0-40EE-A05B-2945B41CA196}"/>
              </a:ext>
            </a:extLst>
          </p:cNvPr>
          <p:cNvSpPr txBox="1"/>
          <p:nvPr/>
        </p:nvSpPr>
        <p:spPr>
          <a:xfrm>
            <a:off x="4549367" y="2728420"/>
            <a:ext cx="1420914" cy="259045"/>
          </a:xfrm>
          <a:prstGeom prst="rect">
            <a:avLst/>
          </a:prstGeom>
          <a:noFill/>
        </p:spPr>
        <p:txBody>
          <a:bodyPr vert="horz" wrap="square" lIns="0" tIns="12700" rIns="0" bIns="0" rtlCol="0">
            <a:spAutoFit/>
          </a:bodyPr>
          <a:lstStyle/>
          <a:p>
            <a:pPr marL="12700" marR="5080">
              <a:spcBef>
                <a:spcPts val="100"/>
              </a:spcBef>
              <a:tabLst>
                <a:tab pos="352425" algn="l"/>
              </a:tabLst>
            </a:pPr>
            <a:r>
              <a:rPr lang="en-US" sz="1600" b="1" dirty="0">
                <a:solidFill>
                  <a:srgbClr val="009650"/>
                </a:solidFill>
                <a:latin typeface="Meiryo" charset="-128"/>
                <a:ea typeface="Meiryo" charset="-128"/>
                <a:cs typeface="Meiryo" charset="-128"/>
              </a:rPr>
              <a:t>iPhone</a:t>
            </a:r>
            <a:r>
              <a:rPr lang="ja-JP" altLang="en-US" sz="1600" b="1" dirty="0">
                <a:solidFill>
                  <a:srgbClr val="009650"/>
                </a:solidFill>
                <a:latin typeface="Meiryo" charset="-128"/>
                <a:ea typeface="Meiryo" charset="-128"/>
                <a:cs typeface="Meiryo" charset="-128"/>
              </a:rPr>
              <a:t>の場合</a:t>
            </a:r>
            <a:endParaRPr lang="en-US" altLang="ja-JP" sz="1600" b="1" dirty="0">
              <a:solidFill>
                <a:srgbClr val="009650"/>
              </a:solidFill>
              <a:latin typeface="Meiryo" charset="-128"/>
              <a:ea typeface="Meiryo" charset="-128"/>
              <a:cs typeface="Meiryo" charset="-128"/>
            </a:endParaRPr>
          </a:p>
        </p:txBody>
      </p:sp>
      <p:pic>
        <p:nvPicPr>
          <p:cNvPr id="6" name="図 5" descr="iPhoneの場合、保険証の画像について、「写真を撮る」か「ライブラリから選択する」かを選択することができる画面の画像">
            <a:extLst>
              <a:ext uri="{FF2B5EF4-FFF2-40B4-BE49-F238E27FC236}">
                <a16:creationId xmlns:a16="http://schemas.microsoft.com/office/drawing/2014/main" id="{41EB5E56-E77C-6541-97F5-D3CB27BE3DA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231"/>
          <a:stretch/>
        </p:blipFill>
        <p:spPr>
          <a:xfrm>
            <a:off x="4393030" y="3019092"/>
            <a:ext cx="1620000" cy="2759531"/>
          </a:xfrm>
          <a:prstGeom prst="rect">
            <a:avLst/>
          </a:prstGeom>
          <a:ln w="9525">
            <a:solidFill>
              <a:schemeClr val="tx1">
                <a:lumMod val="50000"/>
                <a:lumOff val="50000"/>
              </a:schemeClr>
            </a:solidFill>
          </a:ln>
        </p:spPr>
      </p:pic>
      <p:sp>
        <p:nvSpPr>
          <p:cNvPr id="26" name="Title 1">
            <a:extLst>
              <a:ext uri="{FF2B5EF4-FFF2-40B4-BE49-F238E27FC236}">
                <a16:creationId xmlns:a16="http://schemas.microsoft.com/office/drawing/2014/main" id="{09D454F7-5CCB-4D87-9B2C-DD403FC46167}"/>
              </a:ext>
            </a:extLst>
          </p:cNvPr>
          <p:cNvSpPr txBox="1">
            <a:spLocks/>
          </p:cNvSpPr>
          <p:nvPr/>
        </p:nvSpPr>
        <p:spPr>
          <a:xfrm>
            <a:off x="502533" y="590378"/>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sp>
        <p:nvSpPr>
          <p:cNvPr id="27" name="タイトル 9">
            <a:extLst>
              <a:ext uri="{FF2B5EF4-FFF2-40B4-BE49-F238E27FC236}">
                <a16:creationId xmlns:a16="http://schemas.microsoft.com/office/drawing/2014/main" id="{FDDA2747-DBA5-44E4-A04D-BE8E8CD8D716}"/>
              </a:ext>
            </a:extLst>
          </p:cNvPr>
          <p:cNvSpPr txBox="1">
            <a:spLocks/>
          </p:cNvSpPr>
          <p:nvPr/>
        </p:nvSpPr>
        <p:spPr>
          <a:xfrm>
            <a:off x="1598088" y="140505"/>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r>
              <a:rPr lang="en-US" altLang="ja-JP" sz="1800" dirty="0"/>
              <a:t>   </a:t>
            </a:r>
            <a:r>
              <a:rPr lang="ja-JP" altLang="en-US" sz="1800" dirty="0"/>
              <a:t>オンライン診療・服薬指導アプリ</a:t>
            </a:r>
            <a:r>
              <a:rPr lang="en-US" altLang="ja-JP" sz="1800" dirty="0"/>
              <a:t>CLINICS</a:t>
            </a:r>
            <a:br>
              <a:rPr lang="en-US" altLang="ja-JP" sz="1800" dirty="0"/>
            </a:br>
            <a:r>
              <a:rPr lang="en-US" altLang="ja-JP" sz="3200" dirty="0">
                <a:latin typeface="Meiryo"/>
                <a:ea typeface="Meiryo"/>
                <a:cs typeface="Meiryo"/>
                <a:sym typeface="Meiryo"/>
              </a:rPr>
              <a:t>【3</a:t>
            </a:r>
            <a:r>
              <a:rPr lang="en-US" altLang="ja-JP" sz="3200" spc="-1000" dirty="0">
                <a:latin typeface="Meiryo"/>
                <a:ea typeface="Meiryo"/>
                <a:cs typeface="Meiryo"/>
                <a:sym typeface="Meiryo"/>
              </a:rPr>
              <a:t>】</a:t>
            </a:r>
            <a:r>
              <a:rPr lang="ja-JP" altLang="en-US" sz="3200" dirty="0">
                <a:latin typeface="AoyagiKouzanFontT"/>
                <a:cs typeface="AoyagiKouzanFontT"/>
              </a:rPr>
              <a:t>保険証の登録</a:t>
            </a:r>
            <a:endParaRPr kumimoji="0" lang="ja-JP" altLang="en-US" sz="3200" kern="0" dirty="0"/>
          </a:p>
        </p:txBody>
      </p:sp>
      <p:sp>
        <p:nvSpPr>
          <p:cNvPr id="15" name="テキスト ボックス 14">
            <a:extLst>
              <a:ext uri="{FF2B5EF4-FFF2-40B4-BE49-F238E27FC236}">
                <a16:creationId xmlns:a16="http://schemas.microsoft.com/office/drawing/2014/main" id="{87AF6B84-4410-5E33-17C3-0361845279B8}"/>
              </a:ext>
            </a:extLst>
          </p:cNvPr>
          <p:cNvSpPr txBox="1"/>
          <p:nvPr/>
        </p:nvSpPr>
        <p:spPr>
          <a:xfrm>
            <a:off x="495688" y="1677045"/>
            <a:ext cx="2751303" cy="751488"/>
          </a:xfrm>
          <a:prstGeom prst="rect">
            <a:avLst/>
          </a:prstGeom>
          <a:noFill/>
        </p:spPr>
        <p:txBody>
          <a:bodyPr wrap="square">
            <a:spAutoFit/>
          </a:bodyPr>
          <a:lstStyle/>
          <a:p>
            <a:pPr marL="12700" marR="5080">
              <a:spcBef>
                <a:spcPts val="100"/>
              </a:spcBef>
              <a:tabLst>
                <a:tab pos="352425" algn="l"/>
              </a:tabLst>
            </a:pPr>
            <a:r>
              <a:rPr lang="ja-JP" altLang="en-US" sz="2400" b="1" dirty="0">
                <a:solidFill>
                  <a:srgbClr val="009650"/>
                </a:solidFill>
                <a:latin typeface="Meiryo" charset="-128"/>
                <a:ea typeface="Meiryo" charset="-128"/>
                <a:cs typeface="Meiryo" charset="-128"/>
              </a:rPr>
              <a:t>❶</a:t>
            </a:r>
            <a:r>
              <a:rPr lang="en-US" altLang="ja-JP" sz="1800" b="1"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画像を登録する</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を</a:t>
            </a:r>
            <a:endParaRPr lang="en-US" altLang="ja-JP" sz="1800" b="1" dirty="0">
              <a:latin typeface="Meiryo" charset="-128"/>
              <a:ea typeface="Meiryo" charset="-128"/>
              <a:cs typeface="Meiryo" charset="-128"/>
            </a:endParaRPr>
          </a:p>
          <a:p>
            <a:pPr marL="12700" marR="5080">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押す</a:t>
            </a:r>
            <a:endParaRPr lang="en-US" altLang="ja-JP" sz="1800" b="1" dirty="0">
              <a:latin typeface="Meiryo" charset="-128"/>
              <a:ea typeface="Meiryo" charset="-128"/>
              <a:cs typeface="Meiryo" charset="-128"/>
            </a:endParaRPr>
          </a:p>
        </p:txBody>
      </p:sp>
      <p:sp>
        <p:nvSpPr>
          <p:cNvPr id="17" name="テキスト ボックス 16">
            <a:extLst>
              <a:ext uri="{FF2B5EF4-FFF2-40B4-BE49-F238E27FC236}">
                <a16:creationId xmlns:a16="http://schemas.microsoft.com/office/drawing/2014/main" id="{07053D04-2731-0892-9BF9-CC344CFCF0B9}"/>
              </a:ext>
            </a:extLst>
          </p:cNvPr>
          <p:cNvSpPr txBox="1"/>
          <p:nvPr/>
        </p:nvSpPr>
        <p:spPr>
          <a:xfrm>
            <a:off x="4393030" y="1677045"/>
            <a:ext cx="4065618" cy="1041311"/>
          </a:xfrm>
          <a:prstGeom prst="rect">
            <a:avLst/>
          </a:prstGeom>
          <a:noFill/>
        </p:spPr>
        <p:txBody>
          <a:bodyPr wrap="square">
            <a:spAutoFit/>
          </a:bodyPr>
          <a:lstStyle/>
          <a:p>
            <a:pPr marL="12700" marR="5080">
              <a:spcBef>
                <a:spcPts val="100"/>
              </a:spcBef>
              <a:tabLst>
                <a:tab pos="352425" algn="l"/>
              </a:tabLst>
            </a:pPr>
            <a:r>
              <a:rPr lang="ja-JP" altLang="en-US" sz="2400" b="1" dirty="0">
                <a:solidFill>
                  <a:srgbClr val="009650"/>
                </a:solidFill>
                <a:latin typeface="Meiryo" charset="-128"/>
                <a:ea typeface="Meiryo" charset="-128"/>
                <a:cs typeface="Meiryo" charset="-128"/>
              </a:rPr>
              <a:t>❷</a:t>
            </a:r>
            <a:r>
              <a:rPr lang="ja-JP" altLang="en-US" sz="1800" b="1" dirty="0">
                <a:latin typeface="Meiryo" charset="-128"/>
                <a:ea typeface="Meiryo" charset="-128"/>
                <a:cs typeface="Meiryo" charset="-128"/>
              </a:rPr>
              <a:t>保険証を撮影するか端末内に</a:t>
            </a:r>
            <a:endParaRPr lang="en-US" altLang="ja-JP" sz="1800" b="1" dirty="0">
              <a:latin typeface="Meiryo" charset="-128"/>
              <a:ea typeface="Meiryo" charset="-128"/>
              <a:cs typeface="Meiryo" charset="-128"/>
            </a:endParaRPr>
          </a:p>
          <a:p>
            <a:pPr marL="12700" marR="5080">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　既に保険証画像がある場合は</a:t>
            </a:r>
            <a:endParaRPr lang="en-US" altLang="ja-JP" sz="1800" b="1" dirty="0">
              <a:latin typeface="Meiryo" charset="-128"/>
              <a:ea typeface="Meiryo" charset="-128"/>
              <a:cs typeface="Meiryo" charset="-128"/>
            </a:endParaRPr>
          </a:p>
          <a:p>
            <a:pPr marL="12700" marR="5080">
              <a:spcBef>
                <a:spcPts val="100"/>
              </a:spcBef>
              <a:tabLst>
                <a:tab pos="352425" algn="l"/>
              </a:tabLst>
            </a:pPr>
            <a:r>
              <a:rPr lang="ja-JP" altLang="en-US" sz="1800" b="1" dirty="0">
                <a:latin typeface="Meiryo" charset="-128"/>
                <a:ea typeface="Meiryo" charset="-128"/>
                <a:cs typeface="Meiryo" charset="-128"/>
              </a:rPr>
              <a:t>　 選択してアップロードする</a:t>
            </a:r>
            <a:endParaRPr lang="en-US" altLang="ja-JP" sz="1800" b="1" dirty="0">
              <a:latin typeface="Meiryo" charset="-128"/>
              <a:ea typeface="Meiryo" charset="-128"/>
              <a:cs typeface="Meiryo" charset="-128"/>
            </a:endParaRPr>
          </a:p>
        </p:txBody>
      </p:sp>
      <p:sp>
        <p:nvSpPr>
          <p:cNvPr id="19" name="テキスト ボックス 18">
            <a:extLst>
              <a:ext uri="{FF2B5EF4-FFF2-40B4-BE49-F238E27FC236}">
                <a16:creationId xmlns:a16="http://schemas.microsoft.com/office/drawing/2014/main" id="{DA5681A3-564C-48EC-C61A-6536CA0C08B8}"/>
              </a:ext>
            </a:extLst>
          </p:cNvPr>
          <p:cNvSpPr txBox="1"/>
          <p:nvPr/>
        </p:nvSpPr>
        <p:spPr>
          <a:xfrm>
            <a:off x="6477000" y="2654012"/>
            <a:ext cx="1712471" cy="338554"/>
          </a:xfrm>
          <a:prstGeom prst="rect">
            <a:avLst/>
          </a:prstGeom>
          <a:noFill/>
        </p:spPr>
        <p:txBody>
          <a:bodyPr wrap="square">
            <a:spAutoFit/>
          </a:bodyPr>
          <a:lstStyle/>
          <a:p>
            <a:pPr marL="12700" marR="5080">
              <a:spcBef>
                <a:spcPts val="100"/>
              </a:spcBef>
              <a:tabLst>
                <a:tab pos="352425" algn="l"/>
              </a:tabLst>
            </a:pPr>
            <a:r>
              <a:rPr lang="en-US" altLang="ja-JP" sz="1600" b="1" dirty="0">
                <a:solidFill>
                  <a:srgbClr val="009650"/>
                </a:solidFill>
                <a:latin typeface="Meiryo" charset="-128"/>
                <a:ea typeface="Meiryo" charset="-128"/>
                <a:cs typeface="Meiryo" charset="-128"/>
              </a:rPr>
              <a:t>Android</a:t>
            </a:r>
            <a:r>
              <a:rPr lang="ja-JP" altLang="en-US" sz="1600" b="1" dirty="0">
                <a:solidFill>
                  <a:srgbClr val="009650"/>
                </a:solidFill>
                <a:latin typeface="Meiryo" charset="-128"/>
                <a:ea typeface="Meiryo" charset="-128"/>
                <a:cs typeface="Meiryo" charset="-128"/>
              </a:rPr>
              <a:t>の場合</a:t>
            </a:r>
            <a:endParaRPr lang="en-US" altLang="ja-JP" sz="1600" b="1" dirty="0">
              <a:solidFill>
                <a:srgbClr val="009650"/>
              </a:solidFill>
              <a:latin typeface="Meiryo" charset="-128"/>
              <a:ea typeface="Meiryo" charset="-128"/>
              <a:cs typeface="Meiryo" charset="-128"/>
            </a:endParaRPr>
          </a:p>
        </p:txBody>
      </p:sp>
      <p:sp>
        <p:nvSpPr>
          <p:cNvPr id="8" name="矢印: 右 7">
            <a:extLst>
              <a:ext uri="{FF2B5EF4-FFF2-40B4-BE49-F238E27FC236}">
                <a16:creationId xmlns:a16="http://schemas.microsoft.com/office/drawing/2014/main" id="{776F0068-4689-8F4F-ED0C-97959143EA5F}"/>
              </a:ext>
            </a:extLst>
          </p:cNvPr>
          <p:cNvSpPr/>
          <p:nvPr/>
        </p:nvSpPr>
        <p:spPr>
          <a:xfrm>
            <a:off x="3338591" y="4131175"/>
            <a:ext cx="514730" cy="42224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図形 が含まれている画像&#10;&#10;自動的に生成された説明">
            <a:extLst>
              <a:ext uri="{FF2B5EF4-FFF2-40B4-BE49-F238E27FC236}">
                <a16:creationId xmlns:a16="http://schemas.microsoft.com/office/drawing/2014/main" id="{77A5D691-1DDA-04F4-2EA3-9E3EC5F66F2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4165" b="3333"/>
          <a:stretch/>
        </p:blipFill>
        <p:spPr>
          <a:xfrm>
            <a:off x="1040084" y="2713519"/>
            <a:ext cx="1790125" cy="3679802"/>
          </a:xfrm>
          <a:prstGeom prst="rect">
            <a:avLst/>
          </a:prstGeom>
          <a:ln>
            <a:solidFill>
              <a:schemeClr val="tx1">
                <a:lumMod val="50000"/>
                <a:lumOff val="50000"/>
              </a:schemeClr>
            </a:solidFill>
          </a:ln>
        </p:spPr>
      </p:pic>
      <p:sp>
        <p:nvSpPr>
          <p:cNvPr id="23" name="object 6">
            <a:extLst>
              <a:ext uri="{FF2B5EF4-FFF2-40B4-BE49-F238E27FC236}">
                <a16:creationId xmlns:a16="http://schemas.microsoft.com/office/drawing/2014/main" id="{DBF58D44-06F4-49A5-0B9E-D35F94192422}"/>
              </a:ext>
            </a:extLst>
          </p:cNvPr>
          <p:cNvSpPr txBox="1"/>
          <p:nvPr/>
        </p:nvSpPr>
        <p:spPr>
          <a:xfrm>
            <a:off x="562213" y="1371600"/>
            <a:ext cx="7438787" cy="339902"/>
          </a:xfrm>
          <a:prstGeom prst="rect">
            <a:avLst/>
          </a:prstGeom>
        </p:spPr>
        <p:txBody>
          <a:bodyPr vert="horz" wrap="square" lIns="0" tIns="10860" rIns="0" bIns="0" rtlCol="0">
            <a:spAutoFit/>
          </a:bodyPr>
          <a:lstStyle/>
          <a:p>
            <a:pPr marL="10860" marR="4344" indent="36381">
              <a:lnSpc>
                <a:spcPct val="125000"/>
              </a:lnSpc>
              <a:spcBef>
                <a:spcPts val="85"/>
              </a:spcBef>
            </a:pPr>
            <a:r>
              <a:rPr lang="ja-JP" altLang="en-US" sz="1800" b="1" dirty="0">
                <a:latin typeface="Meiryo" charset="-128"/>
                <a:ea typeface="Meiryo" charset="-128"/>
                <a:cs typeface="Meiryo" charset="-128"/>
              </a:rPr>
              <a:t>保険証の登録をしましょう</a:t>
            </a:r>
          </a:p>
        </p:txBody>
      </p:sp>
      <p:sp>
        <p:nvSpPr>
          <p:cNvPr id="25" name="正方形/長方形 24">
            <a:extLst>
              <a:ext uri="{FF2B5EF4-FFF2-40B4-BE49-F238E27FC236}">
                <a16:creationId xmlns:a16="http://schemas.microsoft.com/office/drawing/2014/main" id="{3E69197E-E589-7C77-857B-05FB5456D528}"/>
              </a:ext>
            </a:extLst>
          </p:cNvPr>
          <p:cNvSpPr/>
          <p:nvPr/>
        </p:nvSpPr>
        <p:spPr>
          <a:xfrm>
            <a:off x="1061338" y="3056085"/>
            <a:ext cx="1737919" cy="288000"/>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6" name="図形グループ 32">
            <a:extLst>
              <a:ext uri="{FF2B5EF4-FFF2-40B4-BE49-F238E27FC236}">
                <a16:creationId xmlns:a16="http://schemas.microsoft.com/office/drawing/2014/main" id="{A7E37AB8-830E-015A-92CF-D0A8B5911206}"/>
              </a:ext>
            </a:extLst>
          </p:cNvPr>
          <p:cNvGrpSpPr/>
          <p:nvPr/>
        </p:nvGrpSpPr>
        <p:grpSpPr>
          <a:xfrm>
            <a:off x="888066" y="2878809"/>
            <a:ext cx="296587" cy="293005"/>
            <a:chOff x="2897417" y="3995693"/>
            <a:chExt cx="296587" cy="293005"/>
          </a:xfrm>
        </p:grpSpPr>
        <p:sp>
          <p:nvSpPr>
            <p:cNvPr id="37" name="円/楕円 33">
              <a:extLst>
                <a:ext uri="{FF2B5EF4-FFF2-40B4-BE49-F238E27FC236}">
                  <a16:creationId xmlns:a16="http://schemas.microsoft.com/office/drawing/2014/main" id="{9192080A-0325-D225-583F-B80E32A86987}"/>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CF2611A8-7A8D-12D0-42D3-5509EF87FAAD}"/>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72" name="正方形/長方形 71">
            <a:extLst>
              <a:ext uri="{FF2B5EF4-FFF2-40B4-BE49-F238E27FC236}">
                <a16:creationId xmlns:a16="http://schemas.microsoft.com/office/drawing/2014/main" id="{DFA59179-6006-4425-961C-D98320AC6503}"/>
              </a:ext>
            </a:extLst>
          </p:cNvPr>
          <p:cNvSpPr/>
          <p:nvPr/>
        </p:nvSpPr>
        <p:spPr>
          <a:xfrm>
            <a:off x="6531371" y="5776493"/>
            <a:ext cx="1620000" cy="466935"/>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0" name="図形グループ 28">
            <a:extLst>
              <a:ext uri="{FF2B5EF4-FFF2-40B4-BE49-F238E27FC236}">
                <a16:creationId xmlns:a16="http://schemas.microsoft.com/office/drawing/2014/main" id="{A4CC963E-B86D-2556-028A-37F73343D75D}"/>
              </a:ext>
            </a:extLst>
          </p:cNvPr>
          <p:cNvGrpSpPr/>
          <p:nvPr/>
        </p:nvGrpSpPr>
        <p:grpSpPr>
          <a:xfrm>
            <a:off x="6384184" y="5627995"/>
            <a:ext cx="296586" cy="293005"/>
            <a:chOff x="3546641" y="3995693"/>
            <a:chExt cx="296586" cy="293005"/>
          </a:xfrm>
        </p:grpSpPr>
        <p:sp>
          <p:nvSpPr>
            <p:cNvPr id="11" name="円/楕円 29">
              <a:extLst>
                <a:ext uri="{FF2B5EF4-FFF2-40B4-BE49-F238E27FC236}">
                  <a16:creationId xmlns:a16="http://schemas.microsoft.com/office/drawing/2014/main" id="{5921C39A-0FCD-A5A7-CAB8-C4324E6B56FD}"/>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30">
              <a:extLst>
                <a:ext uri="{FF2B5EF4-FFF2-40B4-BE49-F238E27FC236}">
                  <a16:creationId xmlns:a16="http://schemas.microsoft.com/office/drawing/2014/main" id="{2E62757A-BABF-7CB8-5F5B-776A19488192}"/>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a:extLst>
              <a:ext uri="{FF2B5EF4-FFF2-40B4-BE49-F238E27FC236}">
                <a16:creationId xmlns:a16="http://schemas.microsoft.com/office/drawing/2014/main" id="{EF8B35B5-7E13-8706-315E-4A6EF811AC4B}"/>
              </a:ext>
            </a:extLst>
          </p:cNvPr>
          <p:cNvSpPr/>
          <p:nvPr/>
        </p:nvSpPr>
        <p:spPr>
          <a:xfrm>
            <a:off x="4439301" y="4974762"/>
            <a:ext cx="1536700" cy="476250"/>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9" name="図形グループ 28"/>
          <p:cNvGrpSpPr/>
          <p:nvPr/>
        </p:nvGrpSpPr>
        <p:grpSpPr>
          <a:xfrm>
            <a:off x="4313219" y="4828259"/>
            <a:ext cx="296586" cy="293005"/>
            <a:chOff x="3546641" y="3995693"/>
            <a:chExt cx="296586" cy="293005"/>
          </a:xfrm>
        </p:grpSpPr>
        <p:sp>
          <p:nvSpPr>
            <p:cNvPr id="30" name="円/楕円 29"/>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30"/>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3829566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16FF9C429C37184B81A579FB62A73255" ma:contentTypeVersion="13" ma:contentTypeDescription="新しいドキュメントを作成します。" ma:contentTypeScope="" ma:versionID="3785676c44d071d521689baef3953e68">
  <xsd:schema xmlns:xsd="http://www.w3.org/2001/XMLSchema" xmlns:xs="http://www.w3.org/2001/XMLSchema" xmlns:p="http://schemas.microsoft.com/office/2006/metadata/properties" xmlns:ns2="f76e264c-1dae-49a6-9e2d-2d1e2f2d3ceb" xmlns:ns3="d918bb13-3424-4586-993b-46f0e11e56be" targetNamespace="http://schemas.microsoft.com/office/2006/metadata/properties" ma:root="true" ma:fieldsID="a96618171c90d6c8363bbdd7b11cd48e" ns2:_="" ns3:_="">
    <xsd:import namespace="f76e264c-1dae-49a6-9e2d-2d1e2f2d3ceb"/>
    <xsd:import namespace="d918bb13-3424-4586-993b-46f0e11e56b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e264c-1dae-49a6-9e2d-2d1e2f2d3c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4fc079cf-368d-4738-8e08-a0b0e68d1a9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18bb13-3424-4586-993b-46f0e11e56be"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a298cf32-0c8c-4567-8bf9-d18ee2b1673a}" ma:internalName="TaxCatchAll" ma:showField="CatchAllData" ma:web="d918bb13-3424-4586-993b-46f0e11e56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f76e264c-1dae-49a6-9e2d-2d1e2f2d3ceb" xsi:nil="true"/>
    <lcf76f155ced4ddcb4097134ff3c332f xmlns="f76e264c-1dae-49a6-9e2d-2d1e2f2d3ceb">
      <Terms xmlns="http://schemas.microsoft.com/office/infopath/2007/PartnerControls"/>
    </lcf76f155ced4ddcb4097134ff3c332f>
    <TaxCatchAll xmlns="d918bb13-3424-4586-993b-46f0e11e56be" xsi:nil="true"/>
  </documentManagement>
</p:properties>
</file>

<file path=customXml/itemProps1.xml><?xml version="1.0" encoding="utf-8"?>
<ds:datastoreItem xmlns:ds="http://schemas.openxmlformats.org/officeDocument/2006/customXml" ds:itemID="{3007FDDE-AC40-4D73-A6DF-5573A309B8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6e264c-1dae-49a6-9e2d-2d1e2f2d3ceb"/>
    <ds:schemaRef ds:uri="d918bb13-3424-4586-993b-46f0e11e56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C56A6C-25BF-4D60-B476-2B8F7E27A03C}">
  <ds:schemaRefs>
    <ds:schemaRef ds:uri="http://schemas.microsoft.com/sharepoint/v3/contenttype/forms"/>
  </ds:schemaRefs>
</ds:datastoreItem>
</file>

<file path=customXml/itemProps3.xml><?xml version="1.0" encoding="utf-8"?>
<ds:datastoreItem xmlns:ds="http://schemas.openxmlformats.org/officeDocument/2006/customXml" ds:itemID="{8C289F91-06D6-4052-A035-B9BCE76F6D80}">
  <ds:schemaRefs>
    <ds:schemaRef ds:uri="http://purl.org/dc/dcmitype/"/>
    <ds:schemaRef ds:uri="http://purl.org/dc/elements/1.1/"/>
    <ds:schemaRef ds:uri="http://schemas.microsoft.com/office/infopath/2007/PartnerControls"/>
    <ds:schemaRef ds:uri="http://schemas.microsoft.com/office/2006/metadata/properties"/>
    <ds:schemaRef ds:uri="ef1e3305-dcf4-461c-9e9e-c744d35d3738"/>
    <ds:schemaRef ds:uri="http://www.w3.org/XML/1998/namespace"/>
    <ds:schemaRef ds:uri="http://schemas.microsoft.com/office/2006/documentManagement/types"/>
    <ds:schemaRef ds:uri="http://schemas.openxmlformats.org/package/2006/metadata/core-properties"/>
    <ds:schemaRef ds:uri="http://purl.org/dc/terms/"/>
    <ds:schemaRef ds:uri="f76e264c-1dae-49a6-9e2d-2d1e2f2d3ceb"/>
    <ds:schemaRef ds:uri="d918bb13-3424-4586-993b-46f0e11e56be"/>
  </ds:schemaRefs>
</ds:datastoreItem>
</file>

<file path=docProps/app.xml><?xml version="1.0" encoding="utf-8"?>
<Properties xmlns="http://schemas.openxmlformats.org/officeDocument/2006/extended-properties" xmlns:vt="http://schemas.openxmlformats.org/officeDocument/2006/docPropsVTypes">
  <Template/>
  <TotalTime>0</TotalTime>
  <Words>1999</Words>
  <Application>Microsoft Office PowerPoint</Application>
  <PresentationFormat>画面に合わせる (4:3)</PresentationFormat>
  <Paragraphs>336</Paragraphs>
  <Slides>24</Slides>
  <Notes>24</Notes>
  <HiddenSlides>2</HiddenSlides>
  <MMClips>0</MMClips>
  <ScaleCrop>false</ScaleCrop>
  <HeadingPairs>
    <vt:vector size="8" baseType="variant">
      <vt:variant>
        <vt:lpstr>使用されているフォント</vt:lpstr>
      </vt:variant>
      <vt:variant>
        <vt:i4>10</vt:i4>
      </vt:variant>
      <vt:variant>
        <vt:lpstr>テーマ</vt:lpstr>
      </vt:variant>
      <vt:variant>
        <vt:i4>2</vt:i4>
      </vt:variant>
      <vt:variant>
        <vt:lpstr>埋め込まれた OLE サーバー</vt:lpstr>
      </vt:variant>
      <vt:variant>
        <vt:i4>1</vt:i4>
      </vt:variant>
      <vt:variant>
        <vt:lpstr>スライド タイトル</vt:lpstr>
      </vt:variant>
      <vt:variant>
        <vt:i4>24</vt:i4>
      </vt:variant>
    </vt:vector>
  </HeadingPairs>
  <TitlesOfParts>
    <vt:vector size="37" baseType="lpstr">
      <vt:lpstr>AoyagiKouzanFontT</vt:lpstr>
      <vt:lpstr>BIZ UDPゴシック</vt:lpstr>
      <vt:lpstr>ＭＳ Ｐゴシック</vt:lpstr>
      <vt:lpstr>メイリオ</vt:lpstr>
      <vt:lpstr>メイリオ</vt:lpstr>
      <vt:lpstr>游ゴシック</vt:lpstr>
      <vt:lpstr>游ゴシック</vt:lpstr>
      <vt:lpstr>Arial</vt:lpstr>
      <vt:lpstr>Calibri</vt:lpstr>
      <vt:lpstr>Times New Roman</vt:lpstr>
      <vt:lpstr>Office Theme</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49</cp:revision>
  <dcterms:created xsi:type="dcterms:W3CDTF">2021-08-16T09:03:17Z</dcterms:created>
  <dcterms:modified xsi:type="dcterms:W3CDTF">2023-11-15T07:29:29Z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0x01010016FF9C429C37184B81A579FB62A73255</vt:lpwstr>
  </property>
  <property fmtid="{D5CDD505-2E9C-101B-9397-08002B2CF9AE}" pid="3" name="Order">
    <vt:r8>42000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