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EC_1639FAEA.xml" ContentType="application/vnd.ms-powerpoint.comments+xml"/>
  <Override PartName="/ppt/notesSlides/notesSlide8.xml" ContentType="application/vnd.openxmlformats-officedocument.presentationml.notesSlide+xml"/>
  <Override PartName="/ppt/comments/modernComment_1E2_75C0437D.xml" ContentType="application/vnd.ms-powerpoint.comments+xml"/>
  <Override PartName="/ppt/notesSlides/notesSlide9.xml" ContentType="application/vnd.openxmlformats-officedocument.presentationml.notesSlide+xml"/>
  <Override PartName="/ppt/comments/modernComment_1E3_81F874D6.xml" ContentType="application/vnd.ms-powerpoint.comments+xml"/>
  <Override PartName="/ppt/notesSlides/notesSlide10.xml" ContentType="application/vnd.openxmlformats-officedocument.presentationml.notesSlide+xml"/>
  <Override PartName="/ppt/comments/modernComment_1EE_9A80AB0F.xml" ContentType="application/vnd.ms-powerpoint.comments+xml"/>
  <Override PartName="/ppt/notesSlides/notesSlide11.xml" ContentType="application/vnd.openxmlformats-officedocument.presentationml.notesSlide+xml"/>
  <Override PartName="/ppt/comments/modernComment_1E4_EEE2B1D7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DE_8BCB6AC8.xml" ContentType="application/vnd.ms-powerpoint.comments+xml"/>
  <Override PartName="/ppt/notesSlides/notesSlide15.xml" ContentType="application/vnd.openxmlformats-officedocument.presentationml.notesSlide+xml"/>
  <Override PartName="/ppt/comments/modernComment_1DF_88268180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E0_B6BC6199.xml" ContentType="application/vnd.ms-powerpoint.comments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3"/>
  </p:notesMasterIdLst>
  <p:sldIdLst>
    <p:sldId id="269" r:id="rId5"/>
    <p:sldId id="297" r:id="rId6"/>
    <p:sldId id="266" r:id="rId7"/>
    <p:sldId id="469" r:id="rId8"/>
    <p:sldId id="454" r:id="rId9"/>
    <p:sldId id="470" r:id="rId10"/>
    <p:sldId id="492" r:id="rId11"/>
    <p:sldId id="482" r:id="rId12"/>
    <p:sldId id="483" r:id="rId13"/>
    <p:sldId id="494" r:id="rId14"/>
    <p:sldId id="484" r:id="rId15"/>
    <p:sldId id="372" r:id="rId16"/>
    <p:sldId id="488" r:id="rId17"/>
    <p:sldId id="478" r:id="rId18"/>
    <p:sldId id="479" r:id="rId19"/>
    <p:sldId id="489" r:id="rId20"/>
    <p:sldId id="480" r:id="rId21"/>
    <p:sldId id="490" r:id="rId22"/>
  </p:sldIdLst>
  <p:sldSz cx="9144000" cy="6858000" type="screen4x3"/>
  <p:notesSz cx="6735763" cy="9866313"/>
  <p:custDataLst>
    <p:tags r:id="rId24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成者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12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66B6A3"/>
    <a:srgbClr val="83CCAA"/>
    <a:srgbClr val="007864"/>
    <a:srgbClr val="FFFFFF"/>
    <a:srgbClr val="FFFFCC"/>
    <a:srgbClr val="CCFFCC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1E4E5-1FFE-4B1A-ADA2-0A758D77CB66}" v="3364" dt="2024-02-08T06:53:10.333"/>
    <p1510:client id="{5B52BE68-D633-4684-A060-65A4A30263A4}" v="1447" vWet="1451" dt="2024-02-08T06:48:54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6353" autoAdjust="0"/>
  </p:normalViewPr>
  <p:slideViewPr>
    <p:cSldViewPr snapToObjects="1">
      <p:cViewPr varScale="1">
        <p:scale>
          <a:sx n="110" d="100"/>
          <a:sy n="110" d="100"/>
        </p:scale>
        <p:origin x="91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31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modernComment_1DE_8BCB6AC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73AD15-3233-4754-A54A-66697E830D80}" authorId="{00000000-0000-0000-0000-000000000000}" created="2024-02-08T06:49:11.441">
    <pc:sldMkLst xmlns:pc="http://schemas.microsoft.com/office/powerpoint/2013/main/command">
      <pc:docMk/>
      <pc:sldMk cId="2345364168" sldId="478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comments/modernComment_1DF_8826818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326BC1-8A83-475A-879F-B642301BC530}" authorId="{00000000-0000-0000-0000-000000000000}" created="2024-02-08T06:49:19.441">
    <pc:sldMkLst xmlns:pc="http://schemas.microsoft.com/office/powerpoint/2013/main/command">
      <pc:docMk/>
      <pc:sldMk cId="2284224896" sldId="479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comments/modernComment_1E0_B6BC61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55745A4-7D15-4D5C-B21B-C8FF9E4DC026}" authorId="{00000000-0000-0000-0000-000000000000}" created="2024-02-08T06:49:31.916">
    <pc:sldMkLst xmlns:pc="http://schemas.microsoft.com/office/powerpoint/2013/main/command">
      <pc:docMk/>
      <pc:sldMk cId="3065799065" sldId="480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comments/modernComment_1E2_75C0437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03114E-7400-4950-A482-AEB8E757C99E}" authorId="{00000000-0000-0000-0000-000000000000}" created="2024-02-08T06:48:43.326">
    <pc:sldMkLst xmlns:pc="http://schemas.microsoft.com/office/powerpoint/2013/main/command">
      <pc:docMk/>
      <pc:sldMk cId="1975534461" sldId="482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comments/modernComment_1E3_81F874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9C63459-085D-418B-93D9-EF258296F9C4}" authorId="{00000000-0000-0000-0000-000000000000}" created="2024-02-08T06:48:50.187">
    <pc:sldMkLst xmlns:pc="http://schemas.microsoft.com/office/powerpoint/2013/main/command">
      <pc:docMk/>
      <pc:sldMk cId="2180543702" sldId="483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comments/modernComment_1E4_EEE2B1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7EFC22-1D10-45D7-ADB7-293FF4D5D186}" authorId="{00000000-0000-0000-0000-000000000000}" created="2024-02-08T06:49:03.592">
    <pc:sldMkLst xmlns:pc="http://schemas.microsoft.com/office/powerpoint/2013/main/command">
      <pc:docMk/>
      <pc:sldMk cId="4007834071" sldId="484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comments/modernComment_1EC_1639FAE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27C0D2F-4CA9-4759-A06C-E078F2333B33}" authorId="{00000000-0000-0000-0000-000000000000}" created="2024-02-08T03:47:29.660">
    <pc:sldMkLst xmlns:pc="http://schemas.microsoft.com/office/powerpoint/2013/main/command">
      <pc:docMk/>
      <pc:sldMk cId="372898538" sldId="492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comments/modernComment_1EE_9A80AB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D947447-A4A4-459C-9EA7-EF9EBAF17806}" authorId="{00000000-0000-0000-0000-000000000000}" created="2024-02-08T06:48:56.828">
    <pc:sldMkLst xmlns:pc="http://schemas.microsoft.com/office/powerpoint/2013/main/command">
      <pc:docMk/>
      <pc:sldMk cId="2592123663" sldId="494"/>
    </pc:sldMkLst>
    <p188:txBody>
      <a:bodyPr/>
      <a:lstStyle/>
      <a:p>
        <a:r>
          <a:rPr lang="ja-JP" altLang="en-US"/>
          <a:t>現行の商材を参考にレイアウト等変更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/>
        </p228:taskDetail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BA50B120-CD90-CA4A-A384-DB7B908530F3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B53D04A-B60E-1241-96E3-BBB7CC6C31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3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7" y="4645124"/>
            <a:ext cx="5388610" cy="4726162"/>
          </a:xfrm>
        </p:spPr>
        <p:txBody>
          <a:bodyPr/>
          <a:lstStyle/>
          <a:p>
            <a:pPr indent="89856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E4C5F-92A7-0AEC-7603-D1CB049B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32B118D-45C0-5448-51E7-565737891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3554BDC-C600-F0A5-B2C5-3181BDDBC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7564EC-7881-AFB6-7F05-C371E85A1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765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89856" algn="l" defTabSz="835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800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8196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532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459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93345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515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794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65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045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93345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17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15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58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457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924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1182D-62D2-A1C8-8024-C5149E595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22BA00-31E4-767D-AF04-4188D99EC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1449382-1D46-064E-2707-7BAEB833F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856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153DA2-322F-D5D9-86BD-B275C40B39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026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209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9535" defTabSz="835650">
              <a:defRPr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75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026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1706" userDrawn="1">
          <p15:clr>
            <a:srgbClr val="FBAE40"/>
          </p15:clr>
        </p15:guide>
        <p15:guide id="22" orient="horz" pos="3861" userDrawn="1">
          <p15:clr>
            <a:srgbClr val="FBAE40"/>
          </p15:clr>
        </p15:guide>
        <p15:guide id="23" pos="185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オブジェクト 7" hidden="1">
            <a:extLst>
              <a:ext uri="{FF2B5EF4-FFF2-40B4-BE49-F238E27FC236}">
                <a16:creationId xmlns:a16="http://schemas.microsoft.com/office/drawing/2014/main" id="{64B3BCCB-7D01-488D-9278-2A8143705A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638618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8" name="オブジェクト 7" hidden="1">
                        <a:extLst>
                          <a:ext uri="{FF2B5EF4-FFF2-40B4-BE49-F238E27FC236}">
                            <a16:creationId xmlns:a16="http://schemas.microsoft.com/office/drawing/2014/main" id="{64B3BCCB-7D01-488D-9278-2A8143705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2024/2/8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E_9A80AB0F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4_EEE2B1D7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E_8BCB6AC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DF_8826818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microsoft.com/office/2018/10/relationships/comments" Target="../comments/modernComment_1E0_B6BC6199.xml"/><Relationship Id="rId7" Type="http://schemas.openxmlformats.org/officeDocument/2006/relationships/image" Target="../media/image21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funpluswalk@mext.go.j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18/10/relationships/comments" Target="../comments/modernComment_1EC_1639FAEA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2_75C0437D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E3_81F874D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333654" y="2510559"/>
            <a:ext cx="6476692" cy="1800000"/>
          </a:xfrm>
          <a:prstGeom prst="roundRect">
            <a:avLst>
              <a:gd name="adj" fmla="val 9790"/>
            </a:avLst>
          </a:prstGeom>
          <a:solidFill>
            <a:srgbClr val="00965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sz="4000" b="1">
                <a:latin typeface="メイリオ" panose="020B0604030504040204" pitchFamily="50" charset="-128"/>
                <a:ea typeface="メイリオ" panose="020B0604030504040204" pitchFamily="50" charset="-128"/>
              </a:rPr>
              <a:t>アプリを使って楽しく歩こう</a:t>
            </a:r>
            <a:endParaRPr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975628" y="1692108"/>
            <a:ext cx="7192745" cy="13365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48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182D9-8410-4FBF-A4EB-BF48554D06E2}"/>
              </a:ext>
            </a:extLst>
          </p:cNvPr>
          <p:cNvSpPr txBox="1"/>
          <p:nvPr/>
        </p:nvSpPr>
        <p:spPr>
          <a:xfrm>
            <a:off x="7668344" y="6077743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令和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6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年</a:t>
            </a:r>
            <a:r>
              <a:rPr lang="en-US" altLang="ja-JP" sz="1400" b="1" dirty="0">
                <a:latin typeface="Meiryo" charset="-128"/>
                <a:ea typeface="Meiryo" charset="-128"/>
                <a:cs typeface="Meiryo" charset="-128"/>
              </a:rPr>
              <a:t>1</a:t>
            </a:r>
            <a:r>
              <a:rPr lang="ja-JP" altLang="en-US" sz="1400" b="1" dirty="0">
                <a:latin typeface="Meiryo" charset="-128"/>
                <a:ea typeface="Meiryo" charset="-128"/>
                <a:cs typeface="Meiryo" charset="-128"/>
              </a:rPr>
              <a:t>月</a:t>
            </a:r>
            <a:endParaRPr kumimoji="1" lang="ja-JP" altLang="en-US" sz="1400" b="1" dirty="0">
              <a:latin typeface="Meiryo" charset="-128"/>
              <a:ea typeface="Meiryo" charset="-128"/>
              <a:cs typeface="Meiryo" charset="-128"/>
            </a:endParaRPr>
          </a:p>
        </p:txBody>
      </p:sp>
      <p:pic>
        <p:nvPicPr>
          <p:cNvPr id="5" name="図 4" descr="「デジタル活用支援推進事業」を表すロゴマーク">
            <a:extLst>
              <a:ext uri="{FF2B5EF4-FFF2-40B4-BE49-F238E27FC236}">
                <a16:creationId xmlns:a16="http://schemas.microsoft.com/office/drawing/2014/main" id="{A3D6452D-7AD7-4280-B18E-1A688305B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485" y="196467"/>
            <a:ext cx="750231" cy="111373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386A75-C331-372C-B3F2-9F5D2CEA2EF3}"/>
              </a:ext>
            </a:extLst>
          </p:cNvPr>
          <p:cNvSpPr txBox="1"/>
          <p:nvPr/>
        </p:nvSpPr>
        <p:spPr>
          <a:xfrm>
            <a:off x="1327760" y="964806"/>
            <a:ext cx="648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iPhone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スマートフォン活用編</a:t>
            </a:r>
            <a:r>
              <a:rPr kumimoji="1" lang="en-US" altLang="ja-JP" sz="4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ja-JP" altLang="en-US" sz="4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973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CD266-846A-AA87-62D1-FDEF8FE42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テキスト&#10;&#10;自動的に生成された説明">
            <a:extLst>
              <a:ext uri="{FF2B5EF4-FFF2-40B4-BE49-F238E27FC236}">
                <a16:creationId xmlns:a16="http://schemas.microsoft.com/office/drawing/2014/main" id="{07715CEC-E65F-1CE9-4B47-0D00FA826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191" y="2101133"/>
            <a:ext cx="1524009" cy="31103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図 29" descr="テキスト&#10;&#10;自動的に生成された説明">
            <a:extLst>
              <a:ext uri="{FF2B5EF4-FFF2-40B4-BE49-F238E27FC236}">
                <a16:creationId xmlns:a16="http://schemas.microsoft.com/office/drawing/2014/main" id="{382153F9-C590-5FD5-7D5E-DAFA18974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345" y="2102633"/>
            <a:ext cx="1526519" cy="3115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D3439BF-E934-21BA-F98D-7AC530B24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2774" y="2094507"/>
            <a:ext cx="1527255" cy="3117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9AB969D-9DE7-324F-BCE6-BDEDB4791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4A97DD-CDA9-C799-FBE2-9754C0AA3B57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5ED2A-7BBC-5BD3-0040-B36CE9A643AB}"/>
              </a:ext>
            </a:extLst>
          </p:cNvPr>
          <p:cNvSpPr>
            <a:spLocks/>
          </p:cNvSpPr>
          <p:nvPr/>
        </p:nvSpPr>
        <p:spPr>
          <a:xfrm>
            <a:off x="4310256" y="4795273"/>
            <a:ext cx="1058450" cy="24496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9E5E05-951C-D063-CF36-E676E15AADE0}"/>
              </a:ext>
            </a:extLst>
          </p:cNvPr>
          <p:cNvSpPr txBox="1"/>
          <p:nvPr/>
        </p:nvSpPr>
        <p:spPr>
          <a:xfrm>
            <a:off x="4041021" y="4374961"/>
            <a:ext cx="471360" cy="516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❾</a:t>
            </a:r>
            <a:endParaRPr lang="ja-JP" altLang="en-US" sz="2400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D8C2BA4E-3BFD-FB1A-43DE-07D7917A3F72}"/>
              </a:ext>
            </a:extLst>
          </p:cNvPr>
          <p:cNvSpPr/>
          <p:nvPr/>
        </p:nvSpPr>
        <p:spPr>
          <a:xfrm rot="10800000">
            <a:off x="6033735" y="3248885"/>
            <a:ext cx="801189" cy="5247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F32A7B3-642B-87D9-F9F9-7C335FE18922}"/>
              </a:ext>
            </a:extLst>
          </p:cNvPr>
          <p:cNvSpPr txBox="1"/>
          <p:nvPr/>
        </p:nvSpPr>
        <p:spPr>
          <a:xfrm>
            <a:off x="5817892" y="2931595"/>
            <a:ext cx="469718" cy="51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❿</a:t>
            </a:r>
            <a:endParaRPr lang="ja-JP" altLang="en-US" sz="2400" dirty="0"/>
          </a:p>
        </p:txBody>
      </p:sp>
      <p:sp>
        <p:nvSpPr>
          <p:cNvPr id="20" name="フローチャート: 結合子 19">
            <a:extLst>
              <a:ext uri="{FF2B5EF4-FFF2-40B4-BE49-F238E27FC236}">
                <a16:creationId xmlns:a16="http://schemas.microsoft.com/office/drawing/2014/main" id="{5B493AD7-6CDC-5BD8-1EC7-35FE2D323432}"/>
              </a:ext>
            </a:extLst>
          </p:cNvPr>
          <p:cNvSpPr/>
          <p:nvPr/>
        </p:nvSpPr>
        <p:spPr>
          <a:xfrm>
            <a:off x="7444553" y="4474774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34126044-AF7A-BA25-97BF-B8A65ABFCB88}"/>
              </a:ext>
            </a:extLst>
          </p:cNvPr>
          <p:cNvSpPr>
            <a:spLocks/>
          </p:cNvSpPr>
          <p:nvPr/>
        </p:nvSpPr>
        <p:spPr>
          <a:xfrm>
            <a:off x="7688469" y="4776510"/>
            <a:ext cx="727451" cy="20523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D83EDE-2D3E-6FE1-C459-0A98754FDB1B}"/>
              </a:ext>
            </a:extLst>
          </p:cNvPr>
          <p:cNvSpPr txBox="1"/>
          <p:nvPr/>
        </p:nvSpPr>
        <p:spPr>
          <a:xfrm>
            <a:off x="7311786" y="4393169"/>
            <a:ext cx="512721" cy="585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⓫</a:t>
            </a:r>
            <a:endParaRPr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6ED109-27EF-9648-1B75-FBF5D9584C67}"/>
              </a:ext>
            </a:extLst>
          </p:cNvPr>
          <p:cNvSpPr txBox="1"/>
          <p:nvPr/>
        </p:nvSpPr>
        <p:spPr>
          <a:xfrm>
            <a:off x="421566" y="2060848"/>
            <a:ext cx="32863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❾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画面下部の「このキャラクターで歩き始める」をダブルタップ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❿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アプリの説明が表示されるので、</a:t>
            </a:r>
            <a:r>
              <a:rPr lang="ja-JP" altLang="en-US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⓫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の画面になるまで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左へスワイプする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⓫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画面下部の「スタート！」を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BA69968D-7600-B1D7-7FD0-3BA97B511C72}"/>
              </a:ext>
            </a:extLst>
          </p:cNvPr>
          <p:cNvSpPr txBox="1">
            <a:spLocks/>
          </p:cNvSpPr>
          <p:nvPr/>
        </p:nvSpPr>
        <p:spPr>
          <a:xfrm>
            <a:off x="303473" y="1268760"/>
            <a:ext cx="4519001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アプリの初期設定を始めましょう。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5921236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635D1925-6858-FE39-5F10-1156A3EB4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103" y="3957817"/>
            <a:ext cx="1119702" cy="2423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97CD095-8720-9F25-4B53-53453BDBA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640" y="1438840"/>
            <a:ext cx="1124164" cy="2423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3AD4F468-275C-B3D6-AECD-83C9FB2B8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809" y="3961875"/>
            <a:ext cx="1136480" cy="2381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図 35" descr="テキスト&#10;&#10;自動的に生成された説明">
            <a:extLst>
              <a:ext uri="{FF2B5EF4-FFF2-40B4-BE49-F238E27FC236}">
                <a16:creationId xmlns:a16="http://schemas.microsoft.com/office/drawing/2014/main" id="{A2E11C4A-95E2-D570-E2DD-DF5E91B80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331" y="1433587"/>
            <a:ext cx="1213436" cy="2417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フローチャート: 結合子 55">
            <a:extLst>
              <a:ext uri="{FF2B5EF4-FFF2-40B4-BE49-F238E27FC236}">
                <a16:creationId xmlns:a16="http://schemas.microsoft.com/office/drawing/2014/main" id="{2A1AA120-4C0D-2A0B-70AC-B1A3F0A3960C}"/>
              </a:ext>
            </a:extLst>
          </p:cNvPr>
          <p:cNvSpPr/>
          <p:nvPr/>
        </p:nvSpPr>
        <p:spPr>
          <a:xfrm>
            <a:off x="6721103" y="2578242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7" name="フローチャート: 結合子 56">
            <a:extLst>
              <a:ext uri="{FF2B5EF4-FFF2-40B4-BE49-F238E27FC236}">
                <a16:creationId xmlns:a16="http://schemas.microsoft.com/office/drawing/2014/main" id="{EBEC3E81-F14C-A780-508E-C0B6FDA7D569}"/>
              </a:ext>
            </a:extLst>
          </p:cNvPr>
          <p:cNvSpPr/>
          <p:nvPr/>
        </p:nvSpPr>
        <p:spPr>
          <a:xfrm>
            <a:off x="5107479" y="2449515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6887686" y="2899244"/>
            <a:ext cx="751004" cy="3577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ローチャート: 結合子 50">
            <a:extLst>
              <a:ext uri="{FF2B5EF4-FFF2-40B4-BE49-F238E27FC236}">
                <a16:creationId xmlns:a16="http://schemas.microsoft.com/office/drawing/2014/main" id="{4E97A362-D030-ADAA-880E-A8B4FFD70F1E}"/>
              </a:ext>
            </a:extLst>
          </p:cNvPr>
          <p:cNvSpPr/>
          <p:nvPr/>
        </p:nvSpPr>
        <p:spPr>
          <a:xfrm>
            <a:off x="5532308" y="5016172"/>
            <a:ext cx="270049" cy="27317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3FD15B5-26A0-3407-48F2-5A6B25C582B4}"/>
              </a:ext>
            </a:extLst>
          </p:cNvPr>
          <p:cNvSpPr txBox="1"/>
          <p:nvPr/>
        </p:nvSpPr>
        <p:spPr>
          <a:xfrm>
            <a:off x="6595598" y="2494555"/>
            <a:ext cx="483799" cy="583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⓭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9683500-9CF1-29CD-7B71-0E8D31EDAB3F}"/>
              </a:ext>
            </a:extLst>
          </p:cNvPr>
          <p:cNvSpPr>
            <a:spLocks/>
          </p:cNvSpPr>
          <p:nvPr/>
        </p:nvSpPr>
        <p:spPr>
          <a:xfrm>
            <a:off x="5724128" y="5301208"/>
            <a:ext cx="405228" cy="20058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F5BF1706-0A20-2BF6-13E3-FBB4021415D2}"/>
              </a:ext>
            </a:extLst>
          </p:cNvPr>
          <p:cNvSpPr txBox="1"/>
          <p:nvPr/>
        </p:nvSpPr>
        <p:spPr>
          <a:xfrm>
            <a:off x="5418008" y="4907377"/>
            <a:ext cx="499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⓮</a:t>
            </a:r>
            <a:endParaRPr lang="ja-JP" altLang="en-US" sz="2800" dirty="0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4266ECD-2E93-210A-903E-F021FB362A88}"/>
              </a:ext>
            </a:extLst>
          </p:cNvPr>
          <p:cNvSpPr>
            <a:spLocks/>
          </p:cNvSpPr>
          <p:nvPr/>
        </p:nvSpPr>
        <p:spPr>
          <a:xfrm>
            <a:off x="5302954" y="2762677"/>
            <a:ext cx="876938" cy="15282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140977C-3812-A132-5055-49159A08AB1A}"/>
              </a:ext>
            </a:extLst>
          </p:cNvPr>
          <p:cNvSpPr txBox="1"/>
          <p:nvPr/>
        </p:nvSpPr>
        <p:spPr>
          <a:xfrm>
            <a:off x="4983205" y="2388898"/>
            <a:ext cx="524899" cy="5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⓬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EE057E4-5007-6F84-A324-856ED17B90DB}"/>
              </a:ext>
            </a:extLst>
          </p:cNvPr>
          <p:cNvSpPr txBox="1"/>
          <p:nvPr/>
        </p:nvSpPr>
        <p:spPr>
          <a:xfrm>
            <a:off x="525388" y="1795457"/>
            <a:ext cx="371880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⓬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通知の送信について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「許可しない」もしくは「許可」のいずれかをダブルタップ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⓭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位置情報の使用について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｢1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度だけ許可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もしくは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｢App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の使用中は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許可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｣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のいずれかをダブルタップ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⓮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アクティビティへのアクセスを求められるので「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OK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」をダブルタップ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800" b="1" spc="-16" dirty="0">
                <a:solidFill>
                  <a:srgbClr val="009650"/>
                </a:solidFill>
                <a:latin typeface="Meiryo" charset="-128"/>
                <a:ea typeface="Meiryo" charset="-128"/>
              </a:rPr>
              <a:t>⓯</a:t>
            </a:r>
            <a:endParaRPr lang="en-US" altLang="ja-JP" sz="2800" b="1" spc="-16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indent="-417600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ホーム画面が表示されれば完了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DC188B-6EC8-BD63-9B83-0D871CAAF7D0}"/>
              </a:ext>
            </a:extLst>
          </p:cNvPr>
          <p:cNvSpPr txBox="1"/>
          <p:nvPr/>
        </p:nvSpPr>
        <p:spPr>
          <a:xfrm>
            <a:off x="6304289" y="389908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1" kern="100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⓯</a:t>
            </a:r>
            <a:endParaRPr lang="ja-JP" altLang="en-US" sz="2800" dirty="0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4EF75D28-5CDB-77F9-0897-4DAD8B31FCC4}"/>
              </a:ext>
            </a:extLst>
          </p:cNvPr>
          <p:cNvSpPr txBox="1">
            <a:spLocks/>
          </p:cNvSpPr>
          <p:nvPr/>
        </p:nvSpPr>
        <p:spPr>
          <a:xfrm>
            <a:off x="303473" y="1268760"/>
            <a:ext cx="4519001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アプリの初期設定を始めましょう。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40078340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4448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3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</a:t>
            </a:r>
            <a:endParaRPr lang="en-US" altLang="ja-JP" sz="4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活用してみ</a:t>
            </a:r>
            <a:r>
              <a:rPr lang="ja-JP" altLang="en-US" sz="4800" dirty="0">
                <a:solidFill>
                  <a:srgbClr val="009650"/>
                </a:solidFill>
              </a:rPr>
              <a:t>よう</a:t>
            </a:r>
          </a:p>
        </p:txBody>
      </p:sp>
    </p:spTree>
    <p:extLst>
      <p:ext uri="{BB962C8B-B14F-4D97-AF65-F5344CB8AC3E}">
        <p14:creationId xmlns:p14="http://schemas.microsoft.com/office/powerpoint/2010/main" val="975313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どんどん歩いて好きなご当地キャラを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l" fontAlgn="base"/>
            <a:r>
              <a:rPr lang="ja-JP" altLang="en-US" sz="2000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変身させよう！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49289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好きなご当地キャラを選んで歩くと、歩数にあわせてキャラクターが変身！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毎日たくさん歩いて、まだ見たことのない、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ここでしか見ることの出来ない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ご当地キャラの姿に出会ってみましょう。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5CCEB1D7-F375-EA31-2944-619AA523D895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519460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キャラクターを変身させよう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154297-3B00-7DF2-9715-E77D75165AB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3-A</a:t>
            </a:r>
            <a:endParaRPr lang="en-US" sz="3600" dirty="0"/>
          </a:p>
        </p:txBody>
      </p:sp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B527AB4-D995-D5AE-D629-EE40263E5B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14" t="46291" r="16179" b="39528"/>
          <a:stretch/>
        </p:blipFill>
        <p:spPr>
          <a:xfrm>
            <a:off x="7419672" y="4510874"/>
            <a:ext cx="1161848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491C8311-7E1D-FA36-F930-D06BBA20B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8" t="18608" r="61360" b="68488"/>
          <a:stretch/>
        </p:blipFill>
        <p:spPr>
          <a:xfrm>
            <a:off x="3482564" y="4725144"/>
            <a:ext cx="1164107" cy="1517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図 8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3795DD1E-6102-055D-FE6D-4FB183ED3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62" t="32149" r="59532" b="53835"/>
          <a:stretch/>
        </p:blipFill>
        <p:spPr>
          <a:xfrm>
            <a:off x="6076555" y="4725144"/>
            <a:ext cx="1196511" cy="1537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C7117D1-942E-A7D7-6B1E-D9CC7BDDC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89" t="17441" r="37422" b="68657"/>
          <a:stretch/>
        </p:blipFill>
        <p:spPr>
          <a:xfrm>
            <a:off x="4772821" y="4473993"/>
            <a:ext cx="1159046" cy="15104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7999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E3F9D7A2-3998-5530-BBFA-D5D081351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367" y="2094328"/>
            <a:ext cx="1442911" cy="30738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1AE2A55-12BE-D4AE-7B58-BE1B8439E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789" y="2062216"/>
            <a:ext cx="1482471" cy="3099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73D0953-5292-5472-A431-F9CDBBC1F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619" y="2094328"/>
            <a:ext cx="1442911" cy="30678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/>
              <a:t>キャラクター</a:t>
            </a:r>
            <a:r>
              <a:rPr lang="ja-JP" altLang="en-US" dirty="0"/>
              <a:t>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B1F34B69-02A9-FC05-AD2B-955A5658EE0B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</a:t>
            </a:r>
            <a:r>
              <a:rPr lang="ja-JP" altLang="en-US" sz="2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61D5028-E6BC-E301-686D-5BA0AA22FA97}"/>
              </a:ext>
            </a:extLst>
          </p:cNvPr>
          <p:cNvSpPr>
            <a:spLocks/>
          </p:cNvSpPr>
          <p:nvPr/>
        </p:nvSpPr>
        <p:spPr>
          <a:xfrm>
            <a:off x="3936192" y="2195516"/>
            <a:ext cx="244391" cy="24056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F5B5DF3-2D1B-FB1D-7F28-1280A1C6A0A2}"/>
              </a:ext>
            </a:extLst>
          </p:cNvPr>
          <p:cNvSpPr>
            <a:spLocks/>
          </p:cNvSpPr>
          <p:nvPr/>
        </p:nvSpPr>
        <p:spPr>
          <a:xfrm>
            <a:off x="7822404" y="2535754"/>
            <a:ext cx="441461" cy="6479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D29877-D76A-F42E-DF55-C5AE972B3A8C}"/>
              </a:ext>
            </a:extLst>
          </p:cNvPr>
          <p:cNvSpPr>
            <a:spLocks/>
          </p:cNvSpPr>
          <p:nvPr/>
        </p:nvSpPr>
        <p:spPr>
          <a:xfrm>
            <a:off x="5879660" y="2803907"/>
            <a:ext cx="966360" cy="2465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図形グループ 30">
            <a:extLst>
              <a:ext uri="{FF2B5EF4-FFF2-40B4-BE49-F238E27FC236}">
                <a16:creationId xmlns:a16="http://schemas.microsoft.com/office/drawing/2014/main" id="{EC6BC74F-38BD-55A7-545C-CC9804C94D63}"/>
              </a:ext>
            </a:extLst>
          </p:cNvPr>
          <p:cNvGrpSpPr/>
          <p:nvPr/>
        </p:nvGrpSpPr>
        <p:grpSpPr>
          <a:xfrm>
            <a:off x="3688905" y="1897209"/>
            <a:ext cx="349922" cy="324333"/>
            <a:chOff x="2897417" y="3995693"/>
            <a:chExt cx="296587" cy="293005"/>
          </a:xfrm>
        </p:grpSpPr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096D5B4E-5DCE-0931-680D-BC14A32579D9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549DAC2-202D-C67D-252F-B35878EF9266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grpSp>
        <p:nvGrpSpPr>
          <p:cNvPr id="21" name="図形グループ 23">
            <a:extLst>
              <a:ext uri="{FF2B5EF4-FFF2-40B4-BE49-F238E27FC236}">
                <a16:creationId xmlns:a16="http://schemas.microsoft.com/office/drawing/2014/main" id="{488230B2-BD2D-FE21-41F7-3E27473402F4}"/>
              </a:ext>
            </a:extLst>
          </p:cNvPr>
          <p:cNvGrpSpPr/>
          <p:nvPr/>
        </p:nvGrpSpPr>
        <p:grpSpPr>
          <a:xfrm>
            <a:off x="5527868" y="2510392"/>
            <a:ext cx="346662" cy="324928"/>
            <a:chOff x="3546641" y="3995693"/>
            <a:chExt cx="296586" cy="293005"/>
          </a:xfrm>
        </p:grpSpPr>
        <p:sp>
          <p:nvSpPr>
            <p:cNvPr id="22" name="円/楕円 28">
              <a:extLst>
                <a:ext uri="{FF2B5EF4-FFF2-40B4-BE49-F238E27FC236}">
                  <a16:creationId xmlns:a16="http://schemas.microsoft.com/office/drawing/2014/main" id="{4497EDEC-59D7-C030-F9D0-F73B0F066F2F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フリーフォーム 29">
              <a:extLst>
                <a:ext uri="{FF2B5EF4-FFF2-40B4-BE49-F238E27FC236}">
                  <a16:creationId xmlns:a16="http://schemas.microsoft.com/office/drawing/2014/main" id="{695105C2-C502-7E03-45F4-BE1F60B7743F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図形グループ 55">
            <a:extLst>
              <a:ext uri="{FF2B5EF4-FFF2-40B4-BE49-F238E27FC236}">
                <a16:creationId xmlns:a16="http://schemas.microsoft.com/office/drawing/2014/main" id="{77D87A02-4665-152D-12A8-E223D86066E6}"/>
              </a:ext>
            </a:extLst>
          </p:cNvPr>
          <p:cNvGrpSpPr/>
          <p:nvPr/>
        </p:nvGrpSpPr>
        <p:grpSpPr>
          <a:xfrm>
            <a:off x="7519362" y="2273406"/>
            <a:ext cx="352995" cy="325344"/>
            <a:chOff x="4232441" y="3995693"/>
            <a:chExt cx="296586" cy="293005"/>
          </a:xfrm>
        </p:grpSpPr>
        <p:sp>
          <p:nvSpPr>
            <p:cNvPr id="25" name="円/楕円 56">
              <a:extLst>
                <a:ext uri="{FF2B5EF4-FFF2-40B4-BE49-F238E27FC236}">
                  <a16:creationId xmlns:a16="http://schemas.microsoft.com/office/drawing/2014/main" id="{F4FAFEAE-A111-41E9-1530-767D98611BCA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フリーフォーム 57">
              <a:extLst>
                <a:ext uri="{FF2B5EF4-FFF2-40B4-BE49-F238E27FC236}">
                  <a16:creationId xmlns:a16="http://schemas.microsoft.com/office/drawing/2014/main" id="{7F6B32A8-0B4D-32A6-9F92-BC6170E3FE4A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03DB306-D18C-3D99-DA1D-B42F4A35FD43}"/>
              </a:ext>
            </a:extLst>
          </p:cNvPr>
          <p:cNvSpPr txBox="1"/>
          <p:nvPr/>
        </p:nvSpPr>
        <p:spPr>
          <a:xfrm>
            <a:off x="421566" y="2182212"/>
            <a:ext cx="29634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画面左上の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3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本線を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上から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2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番目の「キャラクター図鑑」をダブルタップ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キャラクター図鑑の中から好きなキャラクターをダブルタップ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3641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8992A4E4-8A08-357C-0D78-60684FAC8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182212"/>
            <a:ext cx="1656184" cy="35843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キャラクターを</a:t>
            </a:r>
            <a:r>
              <a:rPr lang="ja-JP" altLang="en-US"/>
              <a:t>変更しよう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3-B</a:t>
            </a:r>
            <a:endParaRPr lang="en-US" sz="3600" dirty="0"/>
          </a:p>
        </p:txBody>
      </p:sp>
      <p:pic>
        <p:nvPicPr>
          <p:cNvPr id="3" name="図 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F450A4E4-3DFF-8576-6B2C-0129F71A6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329" y="2194665"/>
            <a:ext cx="1650429" cy="3571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A7A5473-50FD-195C-C9F3-0BD43DC65D87}"/>
              </a:ext>
            </a:extLst>
          </p:cNvPr>
          <p:cNvSpPr>
            <a:spLocks/>
          </p:cNvSpPr>
          <p:nvPr/>
        </p:nvSpPr>
        <p:spPr>
          <a:xfrm>
            <a:off x="4640238" y="4254441"/>
            <a:ext cx="115212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CFCC5FE-4334-F1BE-C3B5-50768DED2D5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キャラクターを変更しよう</a:t>
            </a:r>
            <a:endParaRPr lang="ja-JP" altLang="en-US" sz="2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6" name="図形グループ 52">
            <a:extLst>
              <a:ext uri="{FF2B5EF4-FFF2-40B4-BE49-F238E27FC236}">
                <a16:creationId xmlns:a16="http://schemas.microsoft.com/office/drawing/2014/main" id="{FD7AFF3E-0962-CFB9-3D84-68B582684629}"/>
              </a:ext>
            </a:extLst>
          </p:cNvPr>
          <p:cNvGrpSpPr/>
          <p:nvPr/>
        </p:nvGrpSpPr>
        <p:grpSpPr>
          <a:xfrm>
            <a:off x="4382345" y="3919994"/>
            <a:ext cx="325536" cy="324509"/>
            <a:chOff x="5101121" y="3995693"/>
            <a:chExt cx="296586" cy="293005"/>
          </a:xfrm>
        </p:grpSpPr>
        <p:sp>
          <p:nvSpPr>
            <p:cNvPr id="8" name="円/楕円 53">
              <a:extLst>
                <a:ext uri="{FF2B5EF4-FFF2-40B4-BE49-F238E27FC236}">
                  <a16:creationId xmlns:a16="http://schemas.microsoft.com/office/drawing/2014/main" id="{43DE7F43-DEC6-9F03-0345-7EBA8C2157D1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フリーフォーム 54">
              <a:extLst>
                <a:ext uri="{FF2B5EF4-FFF2-40B4-BE49-F238E27FC236}">
                  <a16:creationId xmlns:a16="http://schemas.microsoft.com/office/drawing/2014/main" id="{F5D9D573-10EE-620E-B830-1BD2B0468299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図形グループ 23">
            <a:extLst>
              <a:ext uri="{FF2B5EF4-FFF2-40B4-BE49-F238E27FC236}">
                <a16:creationId xmlns:a16="http://schemas.microsoft.com/office/drawing/2014/main" id="{44196DFE-0918-0807-9710-C95FDBD0F8E0}"/>
              </a:ext>
            </a:extLst>
          </p:cNvPr>
          <p:cNvGrpSpPr/>
          <p:nvPr/>
        </p:nvGrpSpPr>
        <p:grpSpPr>
          <a:xfrm>
            <a:off x="6490761" y="2055404"/>
            <a:ext cx="352471" cy="324619"/>
            <a:chOff x="5878361" y="3995693"/>
            <a:chExt cx="296586" cy="293005"/>
          </a:xfrm>
        </p:grpSpPr>
        <p:sp>
          <p:nvSpPr>
            <p:cNvPr id="14" name="円/楕円 24">
              <a:extLst>
                <a:ext uri="{FF2B5EF4-FFF2-40B4-BE49-F238E27FC236}">
                  <a16:creationId xmlns:a16="http://schemas.microsoft.com/office/drawing/2014/main" id="{F7BE0620-A428-026D-370E-EC2F157182AE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フリーフォーム 25">
              <a:extLst>
                <a:ext uri="{FF2B5EF4-FFF2-40B4-BE49-F238E27FC236}">
                  <a16:creationId xmlns:a16="http://schemas.microsoft.com/office/drawing/2014/main" id="{04B7D3FF-50D7-363F-0CE5-6BC59D4FD5AE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EF6E4F-C542-FF56-F024-EC813CF1945A}"/>
              </a:ext>
            </a:extLst>
          </p:cNvPr>
          <p:cNvSpPr txBox="1"/>
          <p:nvPr/>
        </p:nvSpPr>
        <p:spPr>
          <a:xfrm>
            <a:off x="421566" y="2182212"/>
            <a:ext cx="292629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❹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画面中央の「このキャラクターで歩き始める」をダブルタップ</a:t>
            </a:r>
          </a:p>
          <a:p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ホーム画面に切り変われば完了</a:t>
            </a:r>
          </a:p>
        </p:txBody>
      </p:sp>
    </p:spTree>
    <p:extLst>
      <p:ext uri="{BB962C8B-B14F-4D97-AF65-F5344CB8AC3E}">
        <p14:creationId xmlns:p14="http://schemas.microsoft.com/office/powerpoint/2010/main" val="22842248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628800"/>
            <a:ext cx="51663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街のお店で使えるクーポンを</a:t>
            </a:r>
            <a:r>
              <a:rPr lang="en-US" altLang="ja-JP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sz="20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en-US" altLang="ja-JP" sz="2000" b="1" i="0" dirty="0">
              <a:solidFill>
                <a:srgbClr val="009650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7" y="2132856"/>
            <a:ext cx="51663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アプリには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ポイントたまり８ポイントで様々なおトクなクーポン１枚と交換できる仕組みもあります。</a:t>
            </a:r>
            <a:b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月末にポイントがリセットされるので、お早めに交換しましょう。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18D8BA-5B10-2571-B0D7-477002170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2" t="15640" r="31896" b="16493"/>
          <a:stretch/>
        </p:blipFill>
        <p:spPr>
          <a:xfrm>
            <a:off x="510127" y="1564047"/>
            <a:ext cx="2610126" cy="4606254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59E23856-74B6-6FE0-77F9-D83563E22A12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0AEC1F8-24FE-51F9-9F38-9E1E42DAFBC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17" name="図 1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4F80C32-BD84-0753-1288-5D4906BC95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36" b="36135"/>
          <a:stretch/>
        </p:blipFill>
        <p:spPr>
          <a:xfrm>
            <a:off x="3957331" y="3856983"/>
            <a:ext cx="4271925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863B39-DB61-39D1-F17D-3F52481E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933056"/>
            <a:ext cx="720080" cy="75331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2E4CF0C-BEFB-382A-E109-D6F41BD06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668" y="4957887"/>
            <a:ext cx="720080" cy="7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06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5F592DC-3DA6-A179-C8B9-49AAF2886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714" y="3907053"/>
            <a:ext cx="1045510" cy="2186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 descr="グラフィカル ユーザー インターフェイス, テキスト, Web サイト&#10;&#10;自動的に生成された説明">
            <a:extLst>
              <a:ext uri="{FF2B5EF4-FFF2-40B4-BE49-F238E27FC236}">
                <a16:creationId xmlns:a16="http://schemas.microsoft.com/office/drawing/2014/main" id="{455E1170-75FF-62AA-79B1-E2305724C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624" y="3915217"/>
            <a:ext cx="1074774" cy="2170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図 3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594928C-181B-8D9A-07FF-7ABC54A4D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1497436"/>
            <a:ext cx="1045510" cy="2185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図 36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BBD5377A-DA8E-A2FD-535C-919C305DE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2714" y="1487876"/>
            <a:ext cx="1031781" cy="2198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図 37" descr="ダイアグラム&#10;&#10;自動的に生成された説明">
            <a:extLst>
              <a:ext uri="{FF2B5EF4-FFF2-40B4-BE49-F238E27FC236}">
                <a16:creationId xmlns:a16="http://schemas.microsoft.com/office/drawing/2014/main" id="{CCB2CDBF-9433-A9BA-BCC9-B5018332B0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1805" y="3907053"/>
            <a:ext cx="1010053" cy="2185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467544" y="1268760"/>
            <a:ext cx="720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ポイントの交換をしてみましょう</a:t>
            </a:r>
          </a:p>
        </p:txBody>
      </p:sp>
      <p:pic>
        <p:nvPicPr>
          <p:cNvPr id="12" name="図 11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23F73478-668B-B3C4-FAD4-7797E46E4B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0434" y="1486750"/>
            <a:ext cx="1088696" cy="221060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図形グループ 30">
            <a:extLst>
              <a:ext uri="{FF2B5EF4-FFF2-40B4-BE49-F238E27FC236}">
                <a16:creationId xmlns:a16="http://schemas.microsoft.com/office/drawing/2014/main" id="{4ED76DAC-CA43-02C7-D97D-9660A0E8DEF6}"/>
              </a:ext>
            </a:extLst>
          </p:cNvPr>
          <p:cNvGrpSpPr/>
          <p:nvPr/>
        </p:nvGrpSpPr>
        <p:grpSpPr>
          <a:xfrm>
            <a:off x="5765533" y="1409904"/>
            <a:ext cx="349922" cy="324333"/>
            <a:chOff x="2897417" y="3995693"/>
            <a:chExt cx="296587" cy="293005"/>
          </a:xfrm>
        </p:grpSpPr>
        <p:sp>
          <p:nvSpPr>
            <p:cNvPr id="20" name="円/楕円 35">
              <a:extLst>
                <a:ext uri="{FF2B5EF4-FFF2-40B4-BE49-F238E27FC236}">
                  <a16:creationId xmlns:a16="http://schemas.microsoft.com/office/drawing/2014/main" id="{12BD66DE-FCA9-B25E-0084-74C7FBAD8DF5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CB4FD7FF-6E10-176C-2060-C570DC693E29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7CB3290-135C-C34D-FC6F-025F6F75FE03}"/>
              </a:ext>
            </a:extLst>
          </p:cNvPr>
          <p:cNvSpPr>
            <a:spLocks/>
          </p:cNvSpPr>
          <p:nvPr/>
        </p:nvSpPr>
        <p:spPr>
          <a:xfrm>
            <a:off x="6103070" y="1683196"/>
            <a:ext cx="483810" cy="16563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C25E8B3-D56D-BD7D-9543-3405B0B380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3640" y="3907053"/>
            <a:ext cx="1008217" cy="2201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19CF1AE-8E37-4EE8-937E-ABCC1ED407CC}"/>
              </a:ext>
            </a:extLst>
          </p:cNvPr>
          <p:cNvSpPr>
            <a:spLocks/>
          </p:cNvSpPr>
          <p:nvPr/>
        </p:nvSpPr>
        <p:spPr>
          <a:xfrm>
            <a:off x="7054320" y="4830820"/>
            <a:ext cx="969463" cy="115713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図形グループ 52">
            <a:extLst>
              <a:ext uri="{FF2B5EF4-FFF2-40B4-BE49-F238E27FC236}">
                <a16:creationId xmlns:a16="http://schemas.microsoft.com/office/drawing/2014/main" id="{431A6C11-3D31-3C67-CA4C-0F95DD732FF4}"/>
              </a:ext>
            </a:extLst>
          </p:cNvPr>
          <p:cNvGrpSpPr/>
          <p:nvPr/>
        </p:nvGrpSpPr>
        <p:grpSpPr>
          <a:xfrm>
            <a:off x="6823412" y="4470887"/>
            <a:ext cx="325536" cy="324509"/>
            <a:chOff x="5101121" y="3995693"/>
            <a:chExt cx="296586" cy="293005"/>
          </a:xfrm>
        </p:grpSpPr>
        <p:sp>
          <p:nvSpPr>
            <p:cNvPr id="29" name="円/楕円 53">
              <a:extLst>
                <a:ext uri="{FF2B5EF4-FFF2-40B4-BE49-F238E27FC236}">
                  <a16:creationId xmlns:a16="http://schemas.microsoft.com/office/drawing/2014/main" id="{B14D1865-2A64-A20E-A80B-CAE21487F861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フリーフォーム 54">
              <a:extLst>
                <a:ext uri="{FF2B5EF4-FFF2-40B4-BE49-F238E27FC236}">
                  <a16:creationId xmlns:a16="http://schemas.microsoft.com/office/drawing/2014/main" id="{CAA31B7E-CB5A-9301-384A-BEABCA5833B7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5109091" cy="547842"/>
          </a:xfrm>
        </p:spPr>
        <p:txBody>
          <a:bodyPr vert="horz" wrap="none">
            <a:spAutoFit/>
          </a:bodyPr>
          <a:lstStyle/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</a:t>
            </a:r>
            <a:endParaRPr lang="ja-JP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11" name="図 1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AEA334E-E417-F76D-0782-766E545354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8218" y="1497436"/>
            <a:ext cx="1064529" cy="218585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図形グループ 23">
            <a:extLst>
              <a:ext uri="{FF2B5EF4-FFF2-40B4-BE49-F238E27FC236}">
                <a16:creationId xmlns:a16="http://schemas.microsoft.com/office/drawing/2014/main" id="{B30CCC3D-8364-13D4-5C37-F5C355467D37}"/>
              </a:ext>
            </a:extLst>
          </p:cNvPr>
          <p:cNvGrpSpPr/>
          <p:nvPr/>
        </p:nvGrpSpPr>
        <p:grpSpPr>
          <a:xfrm>
            <a:off x="6806675" y="2011888"/>
            <a:ext cx="346662" cy="324928"/>
            <a:chOff x="3546641" y="3995693"/>
            <a:chExt cx="296586" cy="293005"/>
          </a:xfrm>
        </p:grpSpPr>
        <p:sp>
          <p:nvSpPr>
            <p:cNvPr id="17" name="円/楕円 28">
              <a:extLst>
                <a:ext uri="{FF2B5EF4-FFF2-40B4-BE49-F238E27FC236}">
                  <a16:creationId xmlns:a16="http://schemas.microsoft.com/office/drawing/2014/main" id="{08AC664B-FA78-A134-5E9B-52F0F4130E84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フリーフォーム 29">
              <a:extLst>
                <a:ext uri="{FF2B5EF4-FFF2-40B4-BE49-F238E27FC236}">
                  <a16:creationId xmlns:a16="http://schemas.microsoft.com/office/drawing/2014/main" id="{50CF31B2-2F78-76D1-2F13-B8036F759522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E954BF3-C1CC-D7CA-C346-3900606B65D2}"/>
              </a:ext>
            </a:extLst>
          </p:cNvPr>
          <p:cNvSpPr>
            <a:spLocks/>
          </p:cNvSpPr>
          <p:nvPr/>
        </p:nvSpPr>
        <p:spPr>
          <a:xfrm>
            <a:off x="7032197" y="2376450"/>
            <a:ext cx="1031044" cy="62378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0073353-A8A4-62F5-C5C9-3E24A13E2A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2755" y="2473846"/>
            <a:ext cx="153541" cy="152396"/>
          </a:xfrm>
          <a:prstGeom prst="rect">
            <a:avLst/>
          </a:prstGeom>
        </p:spPr>
      </p:pic>
      <p:grpSp>
        <p:nvGrpSpPr>
          <p:cNvPr id="24" name="図形グループ 55">
            <a:extLst>
              <a:ext uri="{FF2B5EF4-FFF2-40B4-BE49-F238E27FC236}">
                <a16:creationId xmlns:a16="http://schemas.microsoft.com/office/drawing/2014/main" id="{8E22F6D6-58B3-920F-A1B9-358616E9A7CC}"/>
              </a:ext>
            </a:extLst>
          </p:cNvPr>
          <p:cNvGrpSpPr/>
          <p:nvPr/>
        </p:nvGrpSpPr>
        <p:grpSpPr>
          <a:xfrm>
            <a:off x="5443143" y="5414738"/>
            <a:ext cx="352995" cy="325344"/>
            <a:chOff x="4232441" y="3995693"/>
            <a:chExt cx="296586" cy="293005"/>
          </a:xfrm>
        </p:grpSpPr>
        <p:sp>
          <p:nvSpPr>
            <p:cNvPr id="25" name="円/楕円 56">
              <a:extLst>
                <a:ext uri="{FF2B5EF4-FFF2-40B4-BE49-F238E27FC236}">
                  <a16:creationId xmlns:a16="http://schemas.microsoft.com/office/drawing/2014/main" id="{1A3B6D0C-6030-7DFD-2AC7-DCFF0C05AF3E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6" name="フリーフォーム 57">
              <a:extLst>
                <a:ext uri="{FF2B5EF4-FFF2-40B4-BE49-F238E27FC236}">
                  <a16:creationId xmlns:a16="http://schemas.microsoft.com/office/drawing/2014/main" id="{16D1CEA2-659A-7891-BB4E-1EF130FAFCC7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40CDC8B-241C-A605-5930-57366E49F136}"/>
              </a:ext>
            </a:extLst>
          </p:cNvPr>
          <p:cNvSpPr>
            <a:spLocks/>
          </p:cNvSpPr>
          <p:nvPr/>
        </p:nvSpPr>
        <p:spPr>
          <a:xfrm>
            <a:off x="5686669" y="5744686"/>
            <a:ext cx="798425" cy="2432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F27061-1AA1-1E1A-4E35-413DCD956218}"/>
              </a:ext>
            </a:extLst>
          </p:cNvPr>
          <p:cNvSpPr/>
          <p:nvPr/>
        </p:nvSpPr>
        <p:spPr>
          <a:xfrm>
            <a:off x="5545801" y="4131571"/>
            <a:ext cx="1074774" cy="474557"/>
          </a:xfrm>
          <a:prstGeom prst="rect">
            <a:avLst/>
          </a:prstGeom>
          <a:solidFill>
            <a:srgbClr val="66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1B2372C8-5B52-D7A1-2E2B-8B2A08150D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6238" y="4888208"/>
            <a:ext cx="405857" cy="90046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FF55F3A-255E-20A2-0BF5-7B33FA82AC49}"/>
              </a:ext>
            </a:extLst>
          </p:cNvPr>
          <p:cNvSpPr txBox="1"/>
          <p:nvPr/>
        </p:nvSpPr>
        <p:spPr>
          <a:xfrm>
            <a:off x="565582" y="1700808"/>
            <a:ext cx="33254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画面右上にある「もらう」をダブルタップ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「引き換えできるクーポン」の中から交換したいクーポンを選択する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画面下部の「このクーポンを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GET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する」をダブルタップ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800" b="1" spc="-16" dirty="0">
                <a:solidFill>
                  <a:srgbClr val="009650"/>
                </a:solidFill>
                <a:latin typeface="Meiryo" charset="-128"/>
                <a:ea typeface="Meiryo" charset="-128"/>
              </a:rPr>
              <a:t>❹</a:t>
            </a:r>
            <a:endParaRPr lang="en-US" altLang="ja-JP" sz="2800" b="1" spc="-16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indent="-417600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</a:t>
            </a:r>
            <a:r>
              <a:rPr lang="en-US" altLang="ja-JP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GET</a:t>
            </a:r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したクーポン」の中にクーポンが表示されれば完了</a:t>
            </a:r>
            <a:endParaRPr lang="en-US" altLang="ja-JP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B09862C9-6B38-9A96-1381-A2BD10C6E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82755" y="2705510"/>
            <a:ext cx="153541" cy="152396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EF44F158-D118-2552-148E-B7050B215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4020" y="4633073"/>
            <a:ext cx="153541" cy="1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990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D84ED261-D7D0-B35C-6730-18C6953CC63D}"/>
              </a:ext>
            </a:extLst>
          </p:cNvPr>
          <p:cNvSpPr txBox="1">
            <a:spLocks/>
          </p:cNvSpPr>
          <p:nvPr/>
        </p:nvSpPr>
        <p:spPr>
          <a:xfrm>
            <a:off x="741063" y="2598009"/>
            <a:ext cx="7661873" cy="12979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ctr"/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プロジェクトに関する問い合わせ先</a:t>
            </a:r>
            <a:endParaRPr lang="en-US" altLang="ja-JP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36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hlinkClick r:id="rId3"/>
              </a:rPr>
              <a:t>funpluswalk@mext.go.jp</a:t>
            </a:r>
            <a:endParaRPr lang="ja-JP" altLang="en-US" sz="36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1770127" y="482679"/>
            <a:ext cx="2646878" cy="547842"/>
          </a:xfrm>
        </p:spPr>
        <p:txBody>
          <a:bodyPr vert="horz" wrap="none">
            <a:spAutoFit/>
          </a:bodyPr>
          <a:lstStyle/>
          <a:p>
            <a:r>
              <a:rPr lang="ja-JP" altLang="en-US" dirty="0"/>
              <a:t>問い合わせ先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3-C</a:t>
            </a:r>
            <a:endParaRPr lang="en-US" sz="36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1CA7E6F-609E-405D-AA36-CD801D90B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579" y="4149080"/>
            <a:ext cx="1720840" cy="20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519018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目　次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E1E333A-4E57-4808-8E15-FD52B864275C}"/>
              </a:ext>
            </a:extLst>
          </p:cNvPr>
          <p:cNvSpPr txBox="1"/>
          <p:nvPr/>
        </p:nvSpPr>
        <p:spPr>
          <a:xfrm>
            <a:off x="1685508" y="909758"/>
            <a:ext cx="7069464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1.</a:t>
            </a:r>
            <a:r>
              <a:rPr lang="en-US" altLang="ja-JP" sz="2400" b="1" dirty="0"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 PROJECT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を知りましょう 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PROJECT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とは？・・・・ ・ ・ 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P4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アプリとは？・ ・ ・ ・ ・ ・ ・ 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P5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2.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アプリの準備をしましょう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アプリのインストール方法・ ・ ・・・・・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P7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B.FUN+WALK 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アプリの利用設定・・・・・・ ・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P8</a:t>
            </a: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endParaRPr lang="en-US" altLang="ja-JP" sz="1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>
              <a:lnSpc>
                <a:spcPct val="110000"/>
              </a:lnSpc>
            </a:pP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3.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 </a:t>
            </a:r>
            <a:r>
              <a:rPr lang="en-US" altLang="ja-JP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アプリを活用してみよう</a:t>
            </a:r>
            <a:endParaRPr lang="ja-JP" altLang="en-US" sz="2400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A.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キャラクターを変更しよう・・・・・・・・・・ ・ 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P13</a:t>
            </a:r>
            <a:endParaRPr lang="ja-JP" altLang="en-US" b="1" dirty="0">
              <a:latin typeface="Meiryo" charset="-128"/>
              <a:ea typeface="Meiryo" charset="-128"/>
              <a:cs typeface="Meiryo" charset="-128"/>
            </a:endParaRP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B.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キャラクターを変身させよう・・・・・・・・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P19</a:t>
            </a:r>
          </a:p>
          <a:p>
            <a:pPr algn="dist">
              <a:lnSpc>
                <a:spcPct val="110000"/>
              </a:lnSpc>
            </a:pP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　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C.</a:t>
            </a:r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ポイントを交換してみよう・・・・・・・・・ ・・・・</a:t>
            </a:r>
            <a:r>
              <a:rPr lang="en-US" altLang="ja-JP" b="1" dirty="0">
                <a:latin typeface="Meiryo" charset="-128"/>
                <a:ea typeface="Meiryo" charset="-128"/>
                <a:cs typeface="Meiryo" charset="-128"/>
              </a:rPr>
              <a:t>P20</a:t>
            </a:r>
          </a:p>
          <a:p>
            <a:pPr algn="dist">
              <a:lnSpc>
                <a:spcPct val="110000"/>
              </a:lnSpc>
            </a:pP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9FF9F1F7-9C94-4552-9C83-00A7590B2C4F}"/>
              </a:ext>
            </a:extLst>
          </p:cNvPr>
          <p:cNvCxnSpPr/>
          <p:nvPr/>
        </p:nvCxnSpPr>
        <p:spPr>
          <a:xfrm>
            <a:off x="1692480" y="2295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31D93C6-4D63-4A58-BD71-A8144243ACE2}"/>
              </a:ext>
            </a:extLst>
          </p:cNvPr>
          <p:cNvCxnSpPr/>
          <p:nvPr/>
        </p:nvCxnSpPr>
        <p:spPr>
          <a:xfrm>
            <a:off x="1692480" y="3819740"/>
            <a:ext cx="720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46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1</a:t>
            </a:r>
            <a:endParaRPr lang="ja-JP" altLang="en-US" sz="14000" dirty="0">
              <a:solidFill>
                <a:srgbClr val="009650"/>
              </a:solidFill>
            </a:endParaRPr>
          </a:p>
          <a:p>
            <a:endParaRPr lang="en-US" altLang="ja-JP" sz="4400" dirty="0">
              <a:solidFill>
                <a:srgbClr val="009650"/>
              </a:solidFill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を知りましょう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2330200-6C3D-4B45-A76B-462803F7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453372"/>
            <a:ext cx="5364088" cy="11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818" y="573379"/>
            <a:ext cx="1261884" cy="490904"/>
          </a:xfrm>
        </p:spPr>
        <p:txBody>
          <a:bodyPr wrap="none">
            <a:spAutoFit/>
          </a:bodyPr>
          <a:lstStyle/>
          <a:p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1-A</a:t>
            </a:r>
            <a:endParaRPr 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428739-C7AC-E6CC-D932-E1E795959470}"/>
              </a:ext>
            </a:extLst>
          </p:cNvPr>
          <p:cNvSpPr txBox="1"/>
          <p:nvPr/>
        </p:nvSpPr>
        <p:spPr>
          <a:xfrm>
            <a:off x="667720" y="1518423"/>
            <a:ext cx="7808560" cy="1323439"/>
          </a:xfrm>
          <a:prstGeom prst="rect">
            <a:avLst/>
          </a:prstGeom>
          <a:solidFill>
            <a:srgbClr val="83CCAA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FUN+WALK PROJECT</a:t>
            </a: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は、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歩くことをもっと楽しく、楽しいことをもっと健康的なものにする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スポーツ庁の官民連携プロジェクトです。</a:t>
            </a:r>
            <a:br>
              <a:rPr lang="ja-JP" altLang="en-US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0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「歩く」を入口に、国民の健康増進を目指しています。</a:t>
            </a:r>
            <a:endParaRPr lang="ja-JP" altLang="en-US" sz="20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29C2ABC-BFBF-4789-A823-3E96579E417B}"/>
              </a:ext>
            </a:extLst>
          </p:cNvPr>
          <p:cNvGrpSpPr/>
          <p:nvPr/>
        </p:nvGrpSpPr>
        <p:grpSpPr>
          <a:xfrm>
            <a:off x="510127" y="3789040"/>
            <a:ext cx="4061873" cy="2520129"/>
            <a:chOff x="510127" y="2819448"/>
            <a:chExt cx="4061873" cy="2520129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846D7161-F3F1-37BA-8853-C03FDC147CEA}"/>
                </a:ext>
              </a:extLst>
            </p:cNvPr>
            <p:cNvSpPr/>
            <p:nvPr/>
          </p:nvSpPr>
          <p:spPr>
            <a:xfrm>
              <a:off x="510127" y="2819448"/>
              <a:ext cx="3627616" cy="2520129"/>
            </a:xfrm>
            <a:prstGeom prst="roundRect">
              <a:avLst/>
            </a:prstGeom>
            <a:solidFill>
              <a:srgbClr val="83CCA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4952634-62C7-A257-3DB6-3BA59809D708}"/>
                </a:ext>
              </a:extLst>
            </p:cNvPr>
            <p:cNvSpPr txBox="1"/>
            <p:nvPr/>
          </p:nvSpPr>
          <p:spPr>
            <a:xfrm>
              <a:off x="919971" y="3265319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グルメ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仕事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音楽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デート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美容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写真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0D081DD-487F-39A7-D9C1-3103E79591C8}"/>
                </a:ext>
              </a:extLst>
            </p:cNvPr>
            <p:cNvSpPr txBox="1"/>
            <p:nvPr/>
          </p:nvSpPr>
          <p:spPr>
            <a:xfrm>
              <a:off x="2123728" y="3262086"/>
              <a:ext cx="244827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ショッピング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ファッション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旅行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アート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endParaRPr lang="en-US" altLang="ja-JP" sz="200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自然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86C9515-5413-4424-4D7B-7AF060636360}"/>
              </a:ext>
            </a:extLst>
          </p:cNvPr>
          <p:cNvSpPr txBox="1"/>
          <p:nvPr/>
        </p:nvSpPr>
        <p:spPr>
          <a:xfrm>
            <a:off x="4137743" y="4787292"/>
            <a:ext cx="44961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＋ </a:t>
            </a:r>
            <a:r>
              <a:rPr lang="en-US" altLang="ja-JP" sz="5400" b="1" dirty="0">
                <a:solidFill>
                  <a:srgbClr val="66B6A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16B287-EB12-4E2C-AFE3-B53F0DCF78AB}"/>
              </a:ext>
            </a:extLst>
          </p:cNvPr>
          <p:cNvSpPr txBox="1"/>
          <p:nvPr/>
        </p:nvSpPr>
        <p:spPr>
          <a:xfrm>
            <a:off x="1733879" y="3838035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endParaRPr kumimoji="1" lang="ja-JP" altLang="en-US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5A5B86B-A14A-42DB-BD29-CF4D093C1619}"/>
              </a:ext>
            </a:extLst>
          </p:cNvPr>
          <p:cNvSpPr txBox="1"/>
          <p:nvPr/>
        </p:nvSpPr>
        <p:spPr>
          <a:xfrm>
            <a:off x="179512" y="3259540"/>
            <a:ext cx="904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「歩く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(WALK)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」に「楽しい</a:t>
            </a:r>
            <a:r>
              <a:rPr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(FUN)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」を組み合わせ、自然と歩く習慣を身につけます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719CA5F-08B1-40C1-BCC2-C88DCB75D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54" y="292708"/>
            <a:ext cx="4239264" cy="9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49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>
            <a:extLst>
              <a:ext uri="{FF2B5EF4-FFF2-40B4-BE49-F238E27FC236}">
                <a16:creationId xmlns:a16="http://schemas.microsoft.com/office/drawing/2014/main" id="{5B81125F-49BE-82C0-A570-0699A7F70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78148"/>
            <a:ext cx="4545732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</a:t>
            </a:r>
            <a:r>
              <a:rPr lang="ja-JP" altLang="en-US" sz="2800" dirty="0"/>
              <a:t>とは？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AEFCDF-990B-74E2-70E3-A8CA655E069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1-B</a:t>
            </a:r>
            <a:endParaRPr lang="en-US" sz="3600" dirty="0"/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AFA6782-3AA9-5F28-48E4-B580429BDF2E}"/>
              </a:ext>
            </a:extLst>
          </p:cNvPr>
          <p:cNvCxnSpPr>
            <a:cxnSpLocks/>
          </p:cNvCxnSpPr>
          <p:nvPr/>
        </p:nvCxnSpPr>
        <p:spPr>
          <a:xfrm>
            <a:off x="3347864" y="1268760"/>
            <a:ext cx="0" cy="5184576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8C6E06-C420-3666-9631-185553759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1997"/>
            <a:ext cx="2118365" cy="447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24C5C7-7F8B-6F54-33D7-30C9170BCC52}"/>
              </a:ext>
            </a:extLst>
          </p:cNvPr>
          <p:cNvSpPr txBox="1"/>
          <p:nvPr/>
        </p:nvSpPr>
        <p:spPr>
          <a:xfrm>
            <a:off x="3510136" y="1560721"/>
            <a:ext cx="51663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好きなご当地キャラを変身させたり、おトクなクーポンを</a:t>
            </a:r>
            <a:r>
              <a:rPr lang="en-US" altLang="ja-JP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GET</a:t>
            </a:r>
            <a:r>
              <a:rPr lang="ja-JP" altLang="en-US" b="1" i="0" dirty="0">
                <a:solidFill>
                  <a:srgbClr val="00965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したり。「歩く」がもっと楽しくなるアプリです。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ADA6263-DDD6-B475-66A3-AB72A2372301}"/>
              </a:ext>
            </a:extLst>
          </p:cNvPr>
          <p:cNvSpPr txBox="1"/>
          <p:nvPr/>
        </p:nvSpPr>
        <p:spPr>
          <a:xfrm>
            <a:off x="3510136" y="2975720"/>
            <a:ext cx="51663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アプリは、歩くことをもっと楽しく、楽しいことをもっと健康的なものに変えていくスポーツ庁の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『FUN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＋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WALK PROJECT』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をサポートするアプリ</a:t>
            </a:r>
            <a:r>
              <a:rPr lang="ja-JP" altLang="en-US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です。</a:t>
            </a:r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lang="en-US" altLang="ja-JP" dirty="0">
              <a:solidFill>
                <a:srgbClr val="333333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日の歩数にあわせて、ご当地キャラがどんどん変身したり、</a:t>
            </a:r>
            <a:r>
              <a:rPr lang="en-US" altLang="ja-JP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1000</a:t>
            </a:r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歩ごとにたまるポイントを、</a:t>
            </a:r>
            <a:endParaRPr lang="en-US" altLang="ja-JP" b="0" i="0" dirty="0">
              <a:solidFill>
                <a:srgbClr val="333333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様々な割引クーポンと交換したりすることが可能の、もっと歩きたくなる仕掛けが、たくさん詰まったアプリです。</a:t>
            </a:r>
            <a:endParaRPr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389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691680" y="621088"/>
            <a:ext cx="6912768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</a:rPr>
              <a:t>2</a:t>
            </a:r>
            <a:endParaRPr lang="ja-JP" altLang="en-US" sz="14000" dirty="0">
              <a:solidFill>
                <a:srgbClr val="009650"/>
              </a:solidFill>
            </a:endParaRPr>
          </a:p>
          <a:p>
            <a:r>
              <a:rPr lang="en-US" altLang="ja-JP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4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</a:t>
            </a:r>
            <a:endParaRPr lang="en-US" altLang="ja-JP" sz="4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4400" dirty="0">
                <a:solidFill>
                  <a:srgbClr val="009650"/>
                </a:solidFill>
              </a:rPr>
              <a:t>準備をしましょう</a:t>
            </a:r>
            <a:endParaRPr lang="en-US" altLang="ja-JP" sz="4400" dirty="0">
              <a:solidFill>
                <a:srgbClr val="0096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75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937B1-9DFA-7CBB-D9B2-DBD22520E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図 12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FF45D2D-798B-6E82-491B-67978831B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0" b="45990"/>
          <a:stretch/>
        </p:blipFill>
        <p:spPr>
          <a:xfrm>
            <a:off x="7063080" y="4080122"/>
            <a:ext cx="1745461" cy="1869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6" name="図 125" descr="検索アイコンがある画面の画像">
            <a:extLst>
              <a:ext uri="{FF2B5EF4-FFF2-40B4-BE49-F238E27FC236}">
                <a16:creationId xmlns:a16="http://schemas.microsoft.com/office/drawing/2014/main" id="{D935754E-4AFC-C87C-F065-1D9437558B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"/>
          <a:stretch/>
        </p:blipFill>
        <p:spPr>
          <a:xfrm>
            <a:off x="4952838" y="2169010"/>
            <a:ext cx="1687420" cy="3477146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5" name="図 94" descr="検索画面の画像">
            <a:extLst>
              <a:ext uri="{FF2B5EF4-FFF2-40B4-BE49-F238E27FC236}">
                <a16:creationId xmlns:a16="http://schemas.microsoft.com/office/drawing/2014/main" id="{5A6C0147-07CC-62B4-1DF5-424E0CDC3A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668"/>
          <a:stretch/>
        </p:blipFill>
        <p:spPr>
          <a:xfrm>
            <a:off x="7000905" y="2035071"/>
            <a:ext cx="1620000" cy="184226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ADB0C947-E893-3E13-1EDA-1E638BC15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6818790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Meiryo" charset="-128"/>
                <a:ea typeface="Meiryo" charset="-128"/>
                <a:cs typeface="Meiryo" charset="-128"/>
              </a:rPr>
              <a:t>FUN+WALK </a:t>
            </a:r>
            <a:r>
              <a:rPr lang="ja-JP" altLang="en-US" sz="2800" b="1" dirty="0">
                <a:latin typeface="Meiryo" charset="-128"/>
                <a:ea typeface="Meiryo" charset="-128"/>
                <a:cs typeface="Meiryo" charset="-128"/>
              </a:rPr>
              <a:t>アプリのインストール方法</a:t>
            </a:r>
            <a:endParaRPr lang="ja-JP" altLang="en-US" sz="4400" dirty="0"/>
          </a:p>
        </p:txBody>
      </p:sp>
      <p:pic>
        <p:nvPicPr>
          <p:cNvPr id="127" name="図 12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BB2D1CFB-45D0-037A-B744-67311AF271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15" b="67079"/>
          <a:stretch/>
        </p:blipFill>
        <p:spPr>
          <a:xfrm>
            <a:off x="7057139" y="2931352"/>
            <a:ext cx="1758181" cy="10770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0D16C81-48B0-F941-7D90-98682112B72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2-A</a:t>
            </a:r>
            <a:endParaRPr lang="en-US" sz="3600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B5094F4C-EDB2-E644-9700-D98A79623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456" y="1340768"/>
            <a:ext cx="8172000" cy="396000"/>
          </a:xfrm>
        </p:spPr>
        <p:txBody>
          <a:bodyPr>
            <a:noAutofit/>
          </a:bodyPr>
          <a:lstStyle/>
          <a:p>
            <a:r>
              <a:rPr lang="en-US" altLang="ja-JP" dirty="0"/>
              <a:t>FUN+WALK</a:t>
            </a:r>
            <a:r>
              <a:rPr lang="ja-JP" altLang="en-US" dirty="0"/>
              <a:t>アプリをインストールします。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339E8BA-2472-7AAE-A1C6-5D90436B2638}"/>
              </a:ext>
            </a:extLst>
          </p:cNvPr>
          <p:cNvSpPr txBox="1"/>
          <p:nvPr/>
        </p:nvSpPr>
        <p:spPr>
          <a:xfrm>
            <a:off x="421566" y="1700808"/>
            <a:ext cx="278228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ホーム画面で「</a:t>
            </a:r>
            <a: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  <a:t>AppStore</a:t>
            </a: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」をダブル</a:t>
            </a:r>
            <a:br>
              <a:rPr lang="en-US" altLang="ja-JP" sz="1600" b="1" dirty="0">
                <a:latin typeface="Meiryo" charset="-128"/>
                <a:ea typeface="Meiryo" charset="-128"/>
                <a:cs typeface="Meiryo" charset="-128"/>
              </a:rPr>
            </a:br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タップ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画面右下の「検索」を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  <a:endParaRPr lang="en-US" altLang="ja-JP" sz="1600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4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1600" b="1" dirty="0">
                <a:latin typeface="Meiryo" charset="-128"/>
                <a:ea typeface="Meiryo" charset="-128"/>
                <a:cs typeface="Meiryo" charset="-128"/>
              </a:rPr>
              <a:t>検索枠をダブルタップ</a:t>
            </a:r>
            <a:endParaRPr kumimoji="1" lang="en-US" altLang="ja-JP" sz="2400" b="1" spc="-16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indent="-417600"/>
            <a:r>
              <a:rPr lang="ja-JP" altLang="en-US" sz="2400" b="1" spc="-16" dirty="0">
                <a:solidFill>
                  <a:srgbClr val="009650"/>
                </a:solidFill>
                <a:latin typeface="Meiryo" charset="-128"/>
                <a:ea typeface="Meiryo" charset="-128"/>
              </a:rPr>
              <a:t>❹</a:t>
            </a:r>
            <a:endParaRPr lang="en-US" altLang="ja-JP" sz="2400" b="1" spc="-16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indent="-417600"/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kern="100" dirty="0" err="1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fun+walk</a:t>
            </a:r>
            <a:r>
              <a:rPr lang="en-US" altLang="ja-JP" sz="1600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と入力し</a:t>
            </a:r>
            <a:endParaRPr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kumimoji="1"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検索をダブルタップ</a:t>
            </a:r>
            <a:endParaRPr kumimoji="1"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2400" b="1" spc="-16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❺</a:t>
            </a:r>
            <a:endParaRPr lang="en-US" altLang="ja-JP" sz="2400" b="1" spc="-16" dirty="0">
              <a:solidFill>
                <a:srgbClr val="0096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検索結果の中から該当の</a:t>
            </a:r>
            <a:endParaRPr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アプリまでスワイプし</a:t>
            </a:r>
            <a:endParaRPr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indent="-417600"/>
            <a:r>
              <a:rPr lang="ja-JP" altLang="en-US" sz="1600" b="1" spc="-16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「入手」をダブルタップ</a:t>
            </a:r>
            <a:endParaRPr kumimoji="1" lang="en-US" altLang="ja-JP" sz="1600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78289AFB-CF66-5A97-CAFB-88A4803B4061}"/>
              </a:ext>
            </a:extLst>
          </p:cNvPr>
          <p:cNvSpPr/>
          <p:nvPr/>
        </p:nvSpPr>
        <p:spPr>
          <a:xfrm>
            <a:off x="4444097" y="1700808"/>
            <a:ext cx="185737" cy="6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4AF2A152-777F-59F2-D4CE-CB2897076115}"/>
              </a:ext>
            </a:extLst>
          </p:cNvPr>
          <p:cNvSpPr/>
          <p:nvPr/>
        </p:nvSpPr>
        <p:spPr>
          <a:xfrm>
            <a:off x="7028967" y="2297092"/>
            <a:ext cx="1548000" cy="2064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7" name="カギ線コネクタ 64">
            <a:extLst>
              <a:ext uri="{FF2B5EF4-FFF2-40B4-BE49-F238E27FC236}">
                <a16:creationId xmlns:a16="http://schemas.microsoft.com/office/drawing/2014/main" id="{E72201BD-5820-D9F0-0365-CE2E707DA76B}"/>
              </a:ext>
            </a:extLst>
          </p:cNvPr>
          <p:cNvCxnSpPr>
            <a:cxnSpLocks/>
            <a:stCxn id="113" idx="3"/>
            <a:endCxn id="96" idx="1"/>
          </p:cNvCxnSpPr>
          <p:nvPr/>
        </p:nvCxnSpPr>
        <p:spPr>
          <a:xfrm flipV="1">
            <a:off x="6662046" y="2400321"/>
            <a:ext cx="366921" cy="3114870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749F8BB0-633B-AE1D-EE30-371E38DE3B5D}"/>
              </a:ext>
            </a:extLst>
          </p:cNvPr>
          <p:cNvSpPr/>
          <p:nvPr/>
        </p:nvSpPr>
        <p:spPr>
          <a:xfrm>
            <a:off x="8379085" y="4413961"/>
            <a:ext cx="405710" cy="1872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9" name="図形グループ 52">
            <a:extLst>
              <a:ext uri="{FF2B5EF4-FFF2-40B4-BE49-F238E27FC236}">
                <a16:creationId xmlns:a16="http://schemas.microsoft.com/office/drawing/2014/main" id="{477E4823-261E-BFE9-E7DA-488C60F70176}"/>
              </a:ext>
            </a:extLst>
          </p:cNvPr>
          <p:cNvGrpSpPr/>
          <p:nvPr/>
        </p:nvGrpSpPr>
        <p:grpSpPr>
          <a:xfrm>
            <a:off x="8167074" y="4144107"/>
            <a:ext cx="296586" cy="293005"/>
            <a:chOff x="5878361" y="3995693"/>
            <a:chExt cx="296586" cy="293005"/>
          </a:xfrm>
        </p:grpSpPr>
        <p:sp>
          <p:nvSpPr>
            <p:cNvPr id="100" name="円/楕円 53">
              <a:extLst>
                <a:ext uri="{FF2B5EF4-FFF2-40B4-BE49-F238E27FC236}">
                  <a16:creationId xmlns:a16="http://schemas.microsoft.com/office/drawing/2014/main" id="{BC078622-6655-28F9-E855-59D53AED5FCF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54">
              <a:extLst>
                <a:ext uri="{FF2B5EF4-FFF2-40B4-BE49-F238E27FC236}">
                  <a16:creationId xmlns:a16="http://schemas.microsoft.com/office/drawing/2014/main" id="{FAB6A6A1-056A-12CA-559E-E15511CBD5BC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" name="図形グループ 94">
            <a:extLst>
              <a:ext uri="{FF2B5EF4-FFF2-40B4-BE49-F238E27FC236}">
                <a16:creationId xmlns:a16="http://schemas.microsoft.com/office/drawing/2014/main" id="{EBAF9FDE-0B0D-ED96-23A1-5492901ACE99}"/>
              </a:ext>
            </a:extLst>
          </p:cNvPr>
          <p:cNvGrpSpPr/>
          <p:nvPr/>
        </p:nvGrpSpPr>
        <p:grpSpPr>
          <a:xfrm>
            <a:off x="6885278" y="2048060"/>
            <a:ext cx="296586" cy="293005"/>
            <a:chOff x="4232441" y="3995693"/>
            <a:chExt cx="296586" cy="293005"/>
          </a:xfrm>
        </p:grpSpPr>
        <p:sp>
          <p:nvSpPr>
            <p:cNvPr id="103" name="円/楕円 95">
              <a:extLst>
                <a:ext uri="{FF2B5EF4-FFF2-40B4-BE49-F238E27FC236}">
                  <a16:creationId xmlns:a16="http://schemas.microsoft.com/office/drawing/2014/main" id="{89D24CD2-831E-F39A-6EA1-1F1C53332A1F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フリーフォーム 96">
              <a:extLst>
                <a:ext uri="{FF2B5EF4-FFF2-40B4-BE49-F238E27FC236}">
                  <a16:creationId xmlns:a16="http://schemas.microsoft.com/office/drawing/2014/main" id="{25440A4B-8ECB-BF95-0A16-7389BE3CAA0E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6" name="Picture 4" descr="グラフィカル ユーザー インターフェイス, アプリケーション&#10;&#10;説明は自動で生成されたものです">
            <a:extLst>
              <a:ext uri="{FF2B5EF4-FFF2-40B4-BE49-F238E27FC236}">
                <a16:creationId xmlns:a16="http://schemas.microsoft.com/office/drawing/2014/main" id="{44045DE0-9E10-DBF3-0AC5-FB1C7F02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72" y="2618445"/>
            <a:ext cx="1708913" cy="30428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四角形: 角を丸くする 106">
            <a:extLst>
              <a:ext uri="{FF2B5EF4-FFF2-40B4-BE49-F238E27FC236}">
                <a16:creationId xmlns:a16="http://schemas.microsoft.com/office/drawing/2014/main" id="{6B7E3E80-26B3-4FEC-BD07-373116860F43}"/>
              </a:ext>
            </a:extLst>
          </p:cNvPr>
          <p:cNvSpPr/>
          <p:nvPr/>
        </p:nvSpPr>
        <p:spPr>
          <a:xfrm>
            <a:off x="3066533" y="3118447"/>
            <a:ext cx="426976" cy="42398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8" name="図形グループ 94">
            <a:extLst>
              <a:ext uri="{FF2B5EF4-FFF2-40B4-BE49-F238E27FC236}">
                <a16:creationId xmlns:a16="http://schemas.microsoft.com/office/drawing/2014/main" id="{57166591-A40C-C489-7B1D-BE112E8D31A0}"/>
              </a:ext>
            </a:extLst>
          </p:cNvPr>
          <p:cNvGrpSpPr/>
          <p:nvPr/>
        </p:nvGrpSpPr>
        <p:grpSpPr>
          <a:xfrm>
            <a:off x="2859416" y="2949247"/>
            <a:ext cx="296587" cy="293005"/>
            <a:chOff x="2897417" y="3995693"/>
            <a:chExt cx="296587" cy="293005"/>
          </a:xfrm>
        </p:grpSpPr>
        <p:sp>
          <p:nvSpPr>
            <p:cNvPr id="109" name="円/楕円 95">
              <a:extLst>
                <a:ext uri="{FF2B5EF4-FFF2-40B4-BE49-F238E27FC236}">
                  <a16:creationId xmlns:a16="http://schemas.microsoft.com/office/drawing/2014/main" id="{F0AF3F21-68D5-1E3B-13AB-2EDDABDEB6E3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テキスト ボックス 109">
              <a:extLst>
                <a:ext uri="{FF2B5EF4-FFF2-40B4-BE49-F238E27FC236}">
                  <a16:creationId xmlns:a16="http://schemas.microsoft.com/office/drawing/2014/main" id="{2327C4B0-ADD1-3538-DDEA-AEF23B391F0B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endParaRPr>
            </a:p>
          </p:txBody>
        </p:sp>
      </p:grpSp>
      <p:sp>
        <p:nvSpPr>
          <p:cNvPr id="111" name="四角形: 上の 2 つの角を丸める 110">
            <a:extLst>
              <a:ext uri="{FF2B5EF4-FFF2-40B4-BE49-F238E27FC236}">
                <a16:creationId xmlns:a16="http://schemas.microsoft.com/office/drawing/2014/main" id="{86C29EF5-96A4-CD99-B864-4C9717366075}"/>
              </a:ext>
            </a:extLst>
          </p:cNvPr>
          <p:cNvSpPr/>
          <p:nvPr/>
        </p:nvSpPr>
        <p:spPr>
          <a:xfrm>
            <a:off x="4994938" y="5078968"/>
            <a:ext cx="1599722" cy="392037"/>
          </a:xfrm>
          <a:prstGeom prst="round2SameRect">
            <a:avLst>
              <a:gd name="adj1" fmla="val 21696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13" name="四角形: 角を丸くする 112">
            <a:extLst>
              <a:ext uri="{FF2B5EF4-FFF2-40B4-BE49-F238E27FC236}">
                <a16:creationId xmlns:a16="http://schemas.microsoft.com/office/drawing/2014/main" id="{D05EE607-CD85-BE32-A1B1-45C17647BB54}"/>
              </a:ext>
            </a:extLst>
          </p:cNvPr>
          <p:cNvSpPr/>
          <p:nvPr/>
        </p:nvSpPr>
        <p:spPr>
          <a:xfrm>
            <a:off x="6288742" y="5369134"/>
            <a:ext cx="373304" cy="2921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8C2B6695-584F-D818-4248-FDEFAA7636D0}"/>
              </a:ext>
            </a:extLst>
          </p:cNvPr>
          <p:cNvSpPr/>
          <p:nvPr/>
        </p:nvSpPr>
        <p:spPr>
          <a:xfrm>
            <a:off x="5045198" y="1874173"/>
            <a:ext cx="185737" cy="6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5" name="図 114">
            <a:extLst>
              <a:ext uri="{FF2B5EF4-FFF2-40B4-BE49-F238E27FC236}">
                <a16:creationId xmlns:a16="http://schemas.microsoft.com/office/drawing/2014/main" id="{6E6AF5FA-57E9-363C-2578-3AF00F649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3138722" y="2619946"/>
            <a:ext cx="184832" cy="76211"/>
          </a:xfrm>
          <a:prstGeom prst="rect">
            <a:avLst/>
          </a:prstGeom>
        </p:spPr>
      </p:pic>
      <p:grpSp>
        <p:nvGrpSpPr>
          <p:cNvPr id="116" name="図形グループ 91">
            <a:extLst>
              <a:ext uri="{FF2B5EF4-FFF2-40B4-BE49-F238E27FC236}">
                <a16:creationId xmlns:a16="http://schemas.microsoft.com/office/drawing/2014/main" id="{447E3392-3B09-9A04-D80C-D86429A40B83}"/>
              </a:ext>
            </a:extLst>
          </p:cNvPr>
          <p:cNvGrpSpPr/>
          <p:nvPr/>
        </p:nvGrpSpPr>
        <p:grpSpPr>
          <a:xfrm>
            <a:off x="6152022" y="4823309"/>
            <a:ext cx="296586" cy="293005"/>
            <a:chOff x="3546641" y="3995693"/>
            <a:chExt cx="296586" cy="293005"/>
          </a:xfrm>
        </p:grpSpPr>
        <p:sp>
          <p:nvSpPr>
            <p:cNvPr id="117" name="円/楕円 92">
              <a:extLst>
                <a:ext uri="{FF2B5EF4-FFF2-40B4-BE49-F238E27FC236}">
                  <a16:creationId xmlns:a16="http://schemas.microsoft.com/office/drawing/2014/main" id="{C98E5559-7004-7120-E312-9D8DE5EC3586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フリーフォーム 93">
              <a:extLst>
                <a:ext uri="{FF2B5EF4-FFF2-40B4-BE49-F238E27FC236}">
                  <a16:creationId xmlns:a16="http://schemas.microsoft.com/office/drawing/2014/main" id="{FE864EB3-543A-9737-E0C7-1ABA190AB0CE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0" name="カギ線コネクタ 64">
            <a:extLst>
              <a:ext uri="{FF2B5EF4-FFF2-40B4-BE49-F238E27FC236}">
                <a16:creationId xmlns:a16="http://schemas.microsoft.com/office/drawing/2014/main" id="{235EB0A7-47B2-8F8F-34ED-7942E49BD030}"/>
              </a:ext>
            </a:extLst>
          </p:cNvPr>
          <p:cNvCxnSpPr>
            <a:cxnSpLocks/>
            <a:stCxn id="121" idx="2"/>
            <a:endCxn id="98" idx="0"/>
          </p:cNvCxnSpPr>
          <p:nvPr/>
        </p:nvCxnSpPr>
        <p:spPr>
          <a:xfrm rot="16200000" flipH="1">
            <a:off x="7516372" y="3348392"/>
            <a:ext cx="1232879" cy="89825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6AE2C870-AE9A-8477-8C46-5CD1018F915C}"/>
              </a:ext>
            </a:extLst>
          </p:cNvPr>
          <p:cNvSpPr/>
          <p:nvPr/>
        </p:nvSpPr>
        <p:spPr>
          <a:xfrm>
            <a:off x="7087575" y="2920373"/>
            <a:ext cx="1192214" cy="2607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2" name="図形グループ 55">
            <a:extLst>
              <a:ext uri="{FF2B5EF4-FFF2-40B4-BE49-F238E27FC236}">
                <a16:creationId xmlns:a16="http://schemas.microsoft.com/office/drawing/2014/main" id="{3C696147-2B01-232B-C621-83F805F4950E}"/>
              </a:ext>
            </a:extLst>
          </p:cNvPr>
          <p:cNvGrpSpPr/>
          <p:nvPr/>
        </p:nvGrpSpPr>
        <p:grpSpPr>
          <a:xfrm>
            <a:off x="6885278" y="2731326"/>
            <a:ext cx="296586" cy="293005"/>
            <a:chOff x="5101121" y="3995693"/>
            <a:chExt cx="296586" cy="293005"/>
          </a:xfrm>
        </p:grpSpPr>
        <p:sp>
          <p:nvSpPr>
            <p:cNvPr id="123" name="円/楕円 56">
              <a:extLst>
                <a:ext uri="{FF2B5EF4-FFF2-40B4-BE49-F238E27FC236}">
                  <a16:creationId xmlns:a16="http://schemas.microsoft.com/office/drawing/2014/main" id="{20F9681E-C074-21F5-2D66-257FC9D00A51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 63">
              <a:extLst>
                <a:ext uri="{FF2B5EF4-FFF2-40B4-BE49-F238E27FC236}">
                  <a16:creationId xmlns:a16="http://schemas.microsoft.com/office/drawing/2014/main" id="{A4AE09F2-37A2-E565-F6D3-55890F72F24E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25" name="直線矢印コネクタ 124">
            <a:extLst>
              <a:ext uri="{FF2B5EF4-FFF2-40B4-BE49-F238E27FC236}">
                <a16:creationId xmlns:a16="http://schemas.microsoft.com/office/drawing/2014/main" id="{1A295882-877C-E3B0-6686-52C45CA9792F}"/>
              </a:ext>
            </a:extLst>
          </p:cNvPr>
          <p:cNvCxnSpPr>
            <a:cxnSpLocks/>
          </p:cNvCxnSpPr>
          <p:nvPr/>
        </p:nvCxnSpPr>
        <p:spPr>
          <a:xfrm>
            <a:off x="7682871" y="2503550"/>
            <a:ext cx="6540" cy="396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82FF97DF-2523-067D-5D17-45702994A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705" y="1843130"/>
            <a:ext cx="2782282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1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※</a:t>
            </a:r>
            <a:r>
              <a:rPr kumimoji="0" lang="ja-JP" altLang="ja-JP" sz="11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『アプリを開くときには、</a:t>
            </a:r>
            <a:endParaRPr kumimoji="0" lang="en-US" altLang="ja-JP" sz="1100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1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Siriを起動して「○○を開いて」</a:t>
            </a:r>
            <a:endParaRPr kumimoji="0" lang="en-US" altLang="ja-JP" sz="1100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1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と声をかけてもいいでしょう</a:t>
            </a:r>
            <a:r>
              <a:rPr kumimoji="0" lang="ja-JP" altLang="ja-JP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89853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テキスト&#10;&#10;低い精度で自動的に生成された説明">
            <a:extLst>
              <a:ext uri="{FF2B5EF4-FFF2-40B4-BE49-F238E27FC236}">
                <a16:creationId xmlns:a16="http://schemas.microsoft.com/office/drawing/2014/main" id="{6C6A12FC-EC3E-503D-CB7B-63CE08C33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495" y="1459269"/>
            <a:ext cx="1231207" cy="24137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076C7239-6F23-D144-BFAA-5B4460C80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455" y="1459269"/>
            <a:ext cx="1231207" cy="2417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図 24" descr="テキスト, 手紙&#10;&#10;自動的に生成された説明">
            <a:extLst>
              <a:ext uri="{FF2B5EF4-FFF2-40B4-BE49-F238E27FC236}">
                <a16:creationId xmlns:a16="http://schemas.microsoft.com/office/drawing/2014/main" id="{423ED411-FCBA-57C8-8A1D-E837F1A99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649" y="3961874"/>
            <a:ext cx="1209818" cy="23627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D3ECF546-4787-DF04-A116-E70994D46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1103" y="3962009"/>
            <a:ext cx="1234600" cy="23816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31" name="タイトル 1">
            <a:extLst>
              <a:ext uri="{FF2B5EF4-FFF2-40B4-BE49-F238E27FC236}">
                <a16:creationId xmlns:a16="http://schemas.microsoft.com/office/drawing/2014/main" id="{D592821F-EE96-6688-E380-8B0FBF773815}"/>
              </a:ext>
            </a:extLst>
          </p:cNvPr>
          <p:cNvSpPr txBox="1">
            <a:spLocks/>
          </p:cNvSpPr>
          <p:nvPr/>
        </p:nvSpPr>
        <p:spPr>
          <a:xfrm>
            <a:off x="303473" y="1268760"/>
            <a:ext cx="4519001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アプリの初期設定を始めましょう。</a:t>
            </a:r>
          </a:p>
        </p:txBody>
      </p:sp>
      <p:grpSp>
        <p:nvGrpSpPr>
          <p:cNvPr id="39" name="図形グループ 23">
            <a:extLst>
              <a:ext uri="{FF2B5EF4-FFF2-40B4-BE49-F238E27FC236}">
                <a16:creationId xmlns:a16="http://schemas.microsoft.com/office/drawing/2014/main" id="{740A7A06-73C2-E159-F32E-2EF02DC1D212}"/>
              </a:ext>
            </a:extLst>
          </p:cNvPr>
          <p:cNvGrpSpPr/>
          <p:nvPr/>
        </p:nvGrpSpPr>
        <p:grpSpPr>
          <a:xfrm>
            <a:off x="6627066" y="1797501"/>
            <a:ext cx="351830" cy="314858"/>
            <a:chOff x="3546641" y="3995693"/>
            <a:chExt cx="296586" cy="293005"/>
          </a:xfrm>
        </p:grpSpPr>
        <p:sp>
          <p:nvSpPr>
            <p:cNvPr id="40" name="円/楕円 28">
              <a:extLst>
                <a:ext uri="{FF2B5EF4-FFF2-40B4-BE49-F238E27FC236}">
                  <a16:creationId xmlns:a16="http://schemas.microsoft.com/office/drawing/2014/main" id="{F557137E-DEB4-B9CE-1717-06619585367C}"/>
                </a:ext>
              </a:extLst>
            </p:cNvPr>
            <p:cNvSpPr/>
            <p:nvPr/>
          </p:nvSpPr>
          <p:spPr>
            <a:xfrm>
              <a:off x="35478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フリーフォーム 29">
              <a:extLst>
                <a:ext uri="{FF2B5EF4-FFF2-40B4-BE49-F238E27FC236}">
                  <a16:creationId xmlns:a16="http://schemas.microsoft.com/office/drawing/2014/main" id="{D8CFBB11-115D-D17D-0A3C-66D3F91E8823}"/>
                </a:ext>
              </a:extLst>
            </p:cNvPr>
            <p:cNvSpPr/>
            <p:nvPr/>
          </p:nvSpPr>
          <p:spPr>
            <a:xfrm>
              <a:off x="35466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3572" y="44927"/>
                  </a:moveTo>
                  <a:cubicBezTo>
                    <a:pt x="124582" y="44927"/>
                    <a:pt x="106024" y="49974"/>
                    <a:pt x="87902" y="60066"/>
                  </a:cubicBezTo>
                  <a:lnTo>
                    <a:pt x="87902" y="96366"/>
                  </a:lnTo>
                  <a:lnTo>
                    <a:pt x="91971" y="96041"/>
                  </a:lnTo>
                  <a:cubicBezTo>
                    <a:pt x="96746" y="92894"/>
                    <a:pt x="103637" y="89855"/>
                    <a:pt x="112644" y="86925"/>
                  </a:cubicBezTo>
                  <a:cubicBezTo>
                    <a:pt x="123279" y="83452"/>
                    <a:pt x="132612" y="81716"/>
                    <a:pt x="140643" y="81716"/>
                  </a:cubicBezTo>
                  <a:cubicBezTo>
                    <a:pt x="157029" y="81716"/>
                    <a:pt x="165222" y="88715"/>
                    <a:pt x="165222" y="102715"/>
                  </a:cubicBezTo>
                  <a:cubicBezTo>
                    <a:pt x="165222" y="111071"/>
                    <a:pt x="162726" y="119427"/>
                    <a:pt x="157734" y="127783"/>
                  </a:cubicBezTo>
                  <a:cubicBezTo>
                    <a:pt x="152960" y="135705"/>
                    <a:pt x="144386" y="146231"/>
                    <a:pt x="132015" y="159362"/>
                  </a:cubicBezTo>
                  <a:cubicBezTo>
                    <a:pt x="120837" y="171083"/>
                    <a:pt x="113675" y="178570"/>
                    <a:pt x="110528" y="181826"/>
                  </a:cubicBezTo>
                  <a:cubicBezTo>
                    <a:pt x="103040" y="189205"/>
                    <a:pt x="94196" y="197182"/>
                    <a:pt x="83995" y="205755"/>
                  </a:cubicBezTo>
                  <a:lnTo>
                    <a:pt x="83995" y="240102"/>
                  </a:lnTo>
                  <a:lnTo>
                    <a:pt x="213568" y="240102"/>
                  </a:lnTo>
                  <a:lnTo>
                    <a:pt x="213568" y="205755"/>
                  </a:lnTo>
                  <a:lnTo>
                    <a:pt x="137224" y="205755"/>
                  </a:lnTo>
                  <a:cubicBezTo>
                    <a:pt x="150681" y="193492"/>
                    <a:pt x="162455" y="182260"/>
                    <a:pt x="172548" y="172059"/>
                  </a:cubicBezTo>
                  <a:cubicBezTo>
                    <a:pt x="185570" y="158928"/>
                    <a:pt x="194523" y="148239"/>
                    <a:pt x="199406" y="139991"/>
                  </a:cubicBezTo>
                  <a:cubicBezTo>
                    <a:pt x="206460" y="128271"/>
                    <a:pt x="209987" y="115412"/>
                    <a:pt x="209987" y="101412"/>
                  </a:cubicBezTo>
                  <a:cubicBezTo>
                    <a:pt x="209987" y="84483"/>
                    <a:pt x="203910" y="70837"/>
                    <a:pt x="191756" y="60473"/>
                  </a:cubicBezTo>
                  <a:cubicBezTo>
                    <a:pt x="179601" y="50109"/>
                    <a:pt x="163540" y="44927"/>
                    <a:pt x="143572" y="44927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6690929" y="2175095"/>
            <a:ext cx="1264774" cy="96587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2769A9B-0222-E9B1-D80D-CD0ADAC44AA9}"/>
              </a:ext>
            </a:extLst>
          </p:cNvPr>
          <p:cNvSpPr>
            <a:spLocks/>
          </p:cNvSpPr>
          <p:nvPr/>
        </p:nvSpPr>
        <p:spPr>
          <a:xfrm>
            <a:off x="5412669" y="2751098"/>
            <a:ext cx="710777" cy="31322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3" name="図形グループ 55">
            <a:extLst>
              <a:ext uri="{FF2B5EF4-FFF2-40B4-BE49-F238E27FC236}">
                <a16:creationId xmlns:a16="http://schemas.microsoft.com/office/drawing/2014/main" id="{35156E6C-0F72-328A-6360-FB08591A8CE4}"/>
              </a:ext>
            </a:extLst>
          </p:cNvPr>
          <p:cNvGrpSpPr/>
          <p:nvPr/>
        </p:nvGrpSpPr>
        <p:grpSpPr>
          <a:xfrm>
            <a:off x="4975936" y="5554291"/>
            <a:ext cx="353037" cy="314723"/>
            <a:chOff x="4232441" y="3995693"/>
            <a:chExt cx="296586" cy="293005"/>
          </a:xfrm>
        </p:grpSpPr>
        <p:sp>
          <p:nvSpPr>
            <p:cNvPr id="54" name="円/楕円 56">
              <a:extLst>
                <a:ext uri="{FF2B5EF4-FFF2-40B4-BE49-F238E27FC236}">
                  <a16:creationId xmlns:a16="http://schemas.microsoft.com/office/drawing/2014/main" id="{91979051-484B-C5D0-0C02-F6DAFA4D14EE}"/>
                </a:ext>
              </a:extLst>
            </p:cNvPr>
            <p:cNvSpPr/>
            <p:nvPr/>
          </p:nvSpPr>
          <p:spPr>
            <a:xfrm>
              <a:off x="423367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フリーフォーム 57">
              <a:extLst>
                <a:ext uri="{FF2B5EF4-FFF2-40B4-BE49-F238E27FC236}">
                  <a16:creationId xmlns:a16="http://schemas.microsoft.com/office/drawing/2014/main" id="{0BE3B52A-C5CE-3015-87E6-B2F7DB6A35F9}"/>
                </a:ext>
              </a:extLst>
            </p:cNvPr>
            <p:cNvSpPr/>
            <p:nvPr/>
          </p:nvSpPr>
          <p:spPr>
            <a:xfrm>
              <a:off x="423244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7968" y="45253"/>
                  </a:moveTo>
                  <a:cubicBezTo>
                    <a:pt x="129194" y="45253"/>
                    <a:pt x="110420" y="50299"/>
                    <a:pt x="91645" y="60392"/>
                  </a:cubicBezTo>
                  <a:lnTo>
                    <a:pt x="91645" y="98320"/>
                  </a:lnTo>
                  <a:lnTo>
                    <a:pt x="96203" y="98320"/>
                  </a:lnTo>
                  <a:cubicBezTo>
                    <a:pt x="101087" y="93979"/>
                    <a:pt x="108575" y="89963"/>
                    <a:pt x="118667" y="86274"/>
                  </a:cubicBezTo>
                  <a:cubicBezTo>
                    <a:pt x="129302" y="82367"/>
                    <a:pt x="138743" y="80414"/>
                    <a:pt x="146991" y="80414"/>
                  </a:cubicBezTo>
                  <a:cubicBezTo>
                    <a:pt x="154045" y="80414"/>
                    <a:pt x="160230" y="81933"/>
                    <a:pt x="165548" y="84972"/>
                  </a:cubicBezTo>
                  <a:cubicBezTo>
                    <a:pt x="169997" y="87576"/>
                    <a:pt x="172222" y="92242"/>
                    <a:pt x="172222" y="98971"/>
                  </a:cubicBezTo>
                  <a:cubicBezTo>
                    <a:pt x="172222" y="106133"/>
                    <a:pt x="169536" y="111776"/>
                    <a:pt x="164164" y="115900"/>
                  </a:cubicBezTo>
                  <a:cubicBezTo>
                    <a:pt x="158793" y="120024"/>
                    <a:pt x="151603" y="122086"/>
                    <a:pt x="142596" y="122086"/>
                  </a:cubicBezTo>
                  <a:lnTo>
                    <a:pt x="125667" y="122086"/>
                  </a:lnTo>
                  <a:lnTo>
                    <a:pt x="125667" y="153339"/>
                  </a:lnTo>
                  <a:lnTo>
                    <a:pt x="144875" y="153339"/>
                  </a:lnTo>
                  <a:cubicBezTo>
                    <a:pt x="165385" y="153339"/>
                    <a:pt x="175640" y="162130"/>
                    <a:pt x="175640" y="179710"/>
                  </a:cubicBezTo>
                  <a:cubicBezTo>
                    <a:pt x="175640" y="189043"/>
                    <a:pt x="172656" y="196476"/>
                    <a:pt x="166687" y="202011"/>
                  </a:cubicBezTo>
                  <a:cubicBezTo>
                    <a:pt x="161153" y="207111"/>
                    <a:pt x="154045" y="209662"/>
                    <a:pt x="145363" y="209662"/>
                  </a:cubicBezTo>
                  <a:cubicBezTo>
                    <a:pt x="136356" y="209662"/>
                    <a:pt x="126562" y="207952"/>
                    <a:pt x="115981" y="204534"/>
                  </a:cubicBezTo>
                  <a:cubicBezTo>
                    <a:pt x="105400" y="201116"/>
                    <a:pt x="97289" y="197182"/>
                    <a:pt x="91645" y="192732"/>
                  </a:cubicBezTo>
                  <a:lnTo>
                    <a:pt x="86599" y="192732"/>
                  </a:lnTo>
                  <a:lnTo>
                    <a:pt x="86599" y="230660"/>
                  </a:lnTo>
                  <a:cubicBezTo>
                    <a:pt x="107218" y="240427"/>
                    <a:pt x="127023" y="245311"/>
                    <a:pt x="146014" y="245311"/>
                  </a:cubicBezTo>
                  <a:cubicBezTo>
                    <a:pt x="166850" y="245311"/>
                    <a:pt x="183888" y="239478"/>
                    <a:pt x="197127" y="227812"/>
                  </a:cubicBezTo>
                  <a:cubicBezTo>
                    <a:pt x="210367" y="216146"/>
                    <a:pt x="216987" y="201088"/>
                    <a:pt x="216987" y="182640"/>
                  </a:cubicBezTo>
                  <a:cubicBezTo>
                    <a:pt x="216987" y="157029"/>
                    <a:pt x="203856" y="142270"/>
                    <a:pt x="177594" y="138364"/>
                  </a:cubicBezTo>
                  <a:lnTo>
                    <a:pt x="177594" y="136410"/>
                  </a:lnTo>
                  <a:cubicBezTo>
                    <a:pt x="187795" y="135325"/>
                    <a:pt x="196151" y="131418"/>
                    <a:pt x="202662" y="124690"/>
                  </a:cubicBezTo>
                  <a:cubicBezTo>
                    <a:pt x="209716" y="117311"/>
                    <a:pt x="213243" y="107869"/>
                    <a:pt x="213243" y="96366"/>
                  </a:cubicBezTo>
                  <a:cubicBezTo>
                    <a:pt x="213243" y="80088"/>
                    <a:pt x="206243" y="66957"/>
                    <a:pt x="192244" y="56973"/>
                  </a:cubicBezTo>
                  <a:cubicBezTo>
                    <a:pt x="181283" y="49160"/>
                    <a:pt x="166525" y="45253"/>
                    <a:pt x="147968" y="45253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6ECA49E-17C5-8F99-0700-6904A35D7173}"/>
              </a:ext>
            </a:extLst>
          </p:cNvPr>
          <p:cNvSpPr>
            <a:spLocks/>
          </p:cNvSpPr>
          <p:nvPr/>
        </p:nvSpPr>
        <p:spPr>
          <a:xfrm>
            <a:off x="5137558" y="5911485"/>
            <a:ext cx="1286024" cy="31321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2612C30-69DB-DD74-58EC-C3BD6364CAED}"/>
              </a:ext>
            </a:extLst>
          </p:cNvPr>
          <p:cNvSpPr>
            <a:spLocks/>
          </p:cNvSpPr>
          <p:nvPr/>
        </p:nvSpPr>
        <p:spPr>
          <a:xfrm>
            <a:off x="6876256" y="4588872"/>
            <a:ext cx="936103" cy="101442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図形グループ 52">
            <a:extLst>
              <a:ext uri="{FF2B5EF4-FFF2-40B4-BE49-F238E27FC236}">
                <a16:creationId xmlns:a16="http://schemas.microsoft.com/office/drawing/2014/main" id="{3DBC24C1-E3F1-6D5E-F4F2-3962075C116A}"/>
              </a:ext>
            </a:extLst>
          </p:cNvPr>
          <p:cNvGrpSpPr/>
          <p:nvPr/>
        </p:nvGrpSpPr>
        <p:grpSpPr>
          <a:xfrm>
            <a:off x="6572506" y="4274149"/>
            <a:ext cx="357407" cy="314723"/>
            <a:chOff x="5101121" y="3995693"/>
            <a:chExt cx="296586" cy="293005"/>
          </a:xfrm>
        </p:grpSpPr>
        <p:sp>
          <p:nvSpPr>
            <p:cNvPr id="62" name="円/楕円 53">
              <a:extLst>
                <a:ext uri="{FF2B5EF4-FFF2-40B4-BE49-F238E27FC236}">
                  <a16:creationId xmlns:a16="http://schemas.microsoft.com/office/drawing/2014/main" id="{B8FC48D7-E7A6-DF83-2EC4-6D661DBFE408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3" name="フリーフォーム 54">
              <a:extLst>
                <a:ext uri="{FF2B5EF4-FFF2-40B4-BE49-F238E27FC236}">
                  <a16:creationId xmlns:a16="http://schemas.microsoft.com/office/drawing/2014/main" id="{31BFD9D0-4571-7065-3D5E-83427A28B608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23814E-BD9B-0474-9C6D-F149E7C15B9E}"/>
              </a:ext>
            </a:extLst>
          </p:cNvPr>
          <p:cNvSpPr>
            <a:spLocks/>
          </p:cNvSpPr>
          <p:nvPr/>
        </p:nvSpPr>
        <p:spPr>
          <a:xfrm>
            <a:off x="7308304" y="5997589"/>
            <a:ext cx="504055" cy="24546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図形グループ 52">
            <a:extLst>
              <a:ext uri="{FF2B5EF4-FFF2-40B4-BE49-F238E27FC236}">
                <a16:creationId xmlns:a16="http://schemas.microsoft.com/office/drawing/2014/main" id="{38AFB2DC-98B5-CFEC-D7B4-15FD12B6D1BE}"/>
              </a:ext>
            </a:extLst>
          </p:cNvPr>
          <p:cNvGrpSpPr/>
          <p:nvPr/>
        </p:nvGrpSpPr>
        <p:grpSpPr>
          <a:xfrm>
            <a:off x="7079509" y="5682866"/>
            <a:ext cx="357407" cy="314723"/>
            <a:chOff x="5101121" y="3995693"/>
            <a:chExt cx="296586" cy="293005"/>
          </a:xfrm>
        </p:grpSpPr>
        <p:sp>
          <p:nvSpPr>
            <p:cNvPr id="7" name="円/楕円 53">
              <a:extLst>
                <a:ext uri="{FF2B5EF4-FFF2-40B4-BE49-F238E27FC236}">
                  <a16:creationId xmlns:a16="http://schemas.microsoft.com/office/drawing/2014/main" id="{D7E053D9-656A-013F-0FC4-17319E2BA6AA}"/>
                </a:ext>
              </a:extLst>
            </p:cNvPr>
            <p:cNvSpPr/>
            <p:nvPr/>
          </p:nvSpPr>
          <p:spPr>
            <a:xfrm>
              <a:off x="510235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8" name="フリーフォーム 54">
              <a:extLst>
                <a:ext uri="{FF2B5EF4-FFF2-40B4-BE49-F238E27FC236}">
                  <a16:creationId xmlns:a16="http://schemas.microsoft.com/office/drawing/2014/main" id="{CD713A03-30AD-3843-2051-70698B42EF3E}"/>
                </a:ext>
              </a:extLst>
            </p:cNvPr>
            <p:cNvSpPr/>
            <p:nvPr/>
          </p:nvSpPr>
          <p:spPr>
            <a:xfrm>
              <a:off x="510112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02715"/>
                  </a:moveTo>
                  <a:lnTo>
                    <a:pt x="144224" y="158060"/>
                  </a:lnTo>
                  <a:lnTo>
                    <a:pt x="100924" y="158060"/>
                  </a:lnTo>
                  <a:close/>
                  <a:moveTo>
                    <a:pt x="149595" y="46392"/>
                  </a:moveTo>
                  <a:lnTo>
                    <a:pt x="62996" y="153991"/>
                  </a:lnTo>
                  <a:lnTo>
                    <a:pt x="62996" y="190616"/>
                  </a:lnTo>
                  <a:lnTo>
                    <a:pt x="144224" y="190616"/>
                  </a:lnTo>
                  <a:lnTo>
                    <a:pt x="144224" y="241078"/>
                  </a:lnTo>
                  <a:lnTo>
                    <a:pt x="187686" y="241078"/>
                  </a:lnTo>
                  <a:lnTo>
                    <a:pt x="187686" y="190616"/>
                  </a:lnTo>
                  <a:lnTo>
                    <a:pt x="212592" y="190616"/>
                  </a:lnTo>
                  <a:lnTo>
                    <a:pt x="212592" y="158060"/>
                  </a:lnTo>
                  <a:lnTo>
                    <a:pt x="187686" y="158060"/>
                  </a:lnTo>
                  <a:lnTo>
                    <a:pt x="187686" y="46392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B5B6512-2066-B6DE-F6E8-CD4FA52507DA}"/>
              </a:ext>
            </a:extLst>
          </p:cNvPr>
          <p:cNvSpPr txBox="1"/>
          <p:nvPr/>
        </p:nvSpPr>
        <p:spPr>
          <a:xfrm>
            <a:off x="421566" y="1700808"/>
            <a:ext cx="292629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❶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画面中央の「続ける」を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❷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ダウンロードが終わるまで待つ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❸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利用規約を読み画面下部の「利用規約を同意して次へ進む」をダブルタップ</a:t>
            </a:r>
            <a:endParaRPr kumimoji="1" lang="en-US" altLang="ja-JP" sz="2800" b="1" spc="-16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indent="-417600"/>
            <a:r>
              <a:rPr lang="ja-JP" altLang="en-US" sz="2800" b="1" spc="-16" dirty="0">
                <a:solidFill>
                  <a:srgbClr val="009650"/>
                </a:solidFill>
                <a:latin typeface="Meiryo" charset="-128"/>
                <a:ea typeface="Meiryo" charset="-128"/>
              </a:rPr>
              <a:t>❹</a:t>
            </a:r>
            <a:endParaRPr lang="en-US" altLang="ja-JP" sz="2800" b="1" spc="-16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indent="-417600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赤枠内を記入、選択し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indent="-417600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「次へ」をダブルタップ</a:t>
            </a:r>
            <a:endParaRPr lang="en-US" altLang="ja-JP" b="1" spc="-16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2" name="図形グループ 30">
            <a:extLst>
              <a:ext uri="{FF2B5EF4-FFF2-40B4-BE49-F238E27FC236}">
                <a16:creationId xmlns:a16="http://schemas.microsoft.com/office/drawing/2014/main" id="{20AE6E39-8D33-443D-D3C5-31CF2D08B533}"/>
              </a:ext>
            </a:extLst>
          </p:cNvPr>
          <p:cNvGrpSpPr/>
          <p:nvPr/>
        </p:nvGrpSpPr>
        <p:grpSpPr>
          <a:xfrm>
            <a:off x="5292080" y="2508792"/>
            <a:ext cx="351123" cy="314731"/>
            <a:chOff x="2897417" y="3995693"/>
            <a:chExt cx="296587" cy="293005"/>
          </a:xfrm>
        </p:grpSpPr>
        <p:sp>
          <p:nvSpPr>
            <p:cNvPr id="44" name="円/楕円 35">
              <a:extLst>
                <a:ext uri="{FF2B5EF4-FFF2-40B4-BE49-F238E27FC236}">
                  <a16:creationId xmlns:a16="http://schemas.microsoft.com/office/drawing/2014/main" id="{2272D426-D459-1D92-A059-8D1B18C58DE9}"/>
                </a:ext>
              </a:extLst>
            </p:cNvPr>
            <p:cNvSpPr/>
            <p:nvPr/>
          </p:nvSpPr>
          <p:spPr>
            <a:xfrm>
              <a:off x="289864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5131656E-F67C-0F13-0993-CAF74DEC0FC1}"/>
                </a:ext>
              </a:extLst>
            </p:cNvPr>
            <p:cNvSpPr txBox="1"/>
            <p:nvPr/>
          </p:nvSpPr>
          <p:spPr>
            <a:xfrm>
              <a:off x="2897417" y="3995693"/>
              <a:ext cx="296587" cy="293005"/>
            </a:xfrm>
            <a:custGeom>
              <a:avLst/>
              <a:gdLst/>
              <a:ahLst/>
              <a:cxnLst/>
              <a:rect l="l" t="t" r="r" b="b"/>
              <a:pathLst>
                <a:path w="296587" h="293005">
                  <a:moveTo>
                    <a:pt x="130550" y="49974"/>
                  </a:moveTo>
                  <a:cubicBezTo>
                    <a:pt x="129356" y="59415"/>
                    <a:pt x="125070" y="65709"/>
                    <a:pt x="117690" y="68856"/>
                  </a:cubicBezTo>
                  <a:cubicBezTo>
                    <a:pt x="112373" y="71135"/>
                    <a:pt x="103203" y="72275"/>
                    <a:pt x="90180" y="72275"/>
                  </a:cubicBezTo>
                  <a:lnTo>
                    <a:pt x="90180" y="100598"/>
                  </a:lnTo>
                  <a:lnTo>
                    <a:pt x="124202" y="100598"/>
                  </a:lnTo>
                  <a:lnTo>
                    <a:pt x="124202" y="209336"/>
                  </a:lnTo>
                  <a:lnTo>
                    <a:pt x="90180" y="209336"/>
                  </a:lnTo>
                  <a:lnTo>
                    <a:pt x="90180" y="240753"/>
                  </a:lnTo>
                  <a:lnTo>
                    <a:pt x="200546" y="240753"/>
                  </a:lnTo>
                  <a:lnTo>
                    <a:pt x="200546" y="209336"/>
                  </a:lnTo>
                  <a:lnTo>
                    <a:pt x="167176" y="209336"/>
                  </a:lnTo>
                  <a:lnTo>
                    <a:pt x="167176" y="49974"/>
                  </a:lnTo>
                  <a:close/>
                  <a:moveTo>
                    <a:pt x="148619" y="0"/>
                  </a:moveTo>
                  <a:cubicBezTo>
                    <a:pt x="189423" y="0"/>
                    <a:pt x="224285" y="14162"/>
                    <a:pt x="253206" y="42486"/>
                  </a:cubicBezTo>
                  <a:cubicBezTo>
                    <a:pt x="282126" y="70810"/>
                    <a:pt x="296587" y="105211"/>
                    <a:pt x="296587" y="145689"/>
                  </a:cubicBezTo>
                  <a:cubicBezTo>
                    <a:pt x="296587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6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2600" b="1" dirty="0">
                <a:solidFill>
                  <a:srgbClr val="00965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5344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781B8D8C-8928-BE1B-9112-AC03F750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966" y="1433449"/>
            <a:ext cx="1211089" cy="2443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図 3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9047763-6695-073F-0047-E580BB266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002" y="3962009"/>
            <a:ext cx="1176347" cy="2368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図 19" descr="テキスト, 手紙&#10;&#10;自動的に生成された説明">
            <a:extLst>
              <a:ext uri="{FF2B5EF4-FFF2-40B4-BE49-F238E27FC236}">
                <a16:creationId xmlns:a16="http://schemas.microsoft.com/office/drawing/2014/main" id="{4B1BEE53-26EA-7543-4567-2499F95C2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4495" y="1459269"/>
            <a:ext cx="1211089" cy="2443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1C80F67A-F953-2AB2-5581-5D4934149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455" y="1444416"/>
            <a:ext cx="1211089" cy="24434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48831"/>
            <a:ext cx="5263877" cy="490904"/>
          </a:xfr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FUN+WALK</a:t>
            </a:r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アプリの利用設定</a:t>
            </a:r>
            <a:endParaRPr lang="ja-JP" alt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/>
              <a:t>2-B</a:t>
            </a:r>
            <a:endParaRPr lang="en-US" sz="3600" dirty="0"/>
          </a:p>
        </p:txBody>
      </p:sp>
      <p:sp>
        <p:nvSpPr>
          <p:cNvPr id="45" name="矢印: 右 44">
            <a:extLst>
              <a:ext uri="{FF2B5EF4-FFF2-40B4-BE49-F238E27FC236}">
                <a16:creationId xmlns:a16="http://schemas.microsoft.com/office/drawing/2014/main" id="{94AA49B6-076F-3A56-1612-DA4E35C4D308}"/>
              </a:ext>
            </a:extLst>
          </p:cNvPr>
          <p:cNvSpPr/>
          <p:nvPr/>
        </p:nvSpPr>
        <p:spPr>
          <a:xfrm>
            <a:off x="5304629" y="4644161"/>
            <a:ext cx="806136" cy="52012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0" name="図形グループ 17">
            <a:extLst>
              <a:ext uri="{FF2B5EF4-FFF2-40B4-BE49-F238E27FC236}">
                <a16:creationId xmlns:a16="http://schemas.microsoft.com/office/drawing/2014/main" id="{C0379BAA-6DB5-BC10-AC5A-01EEBEDD9DFE}"/>
              </a:ext>
            </a:extLst>
          </p:cNvPr>
          <p:cNvGrpSpPr/>
          <p:nvPr/>
        </p:nvGrpSpPr>
        <p:grpSpPr>
          <a:xfrm>
            <a:off x="5136887" y="4063848"/>
            <a:ext cx="352608" cy="324109"/>
            <a:chOff x="7423697" y="3995693"/>
            <a:chExt cx="296586" cy="293005"/>
          </a:xfrm>
        </p:grpSpPr>
        <p:sp>
          <p:nvSpPr>
            <p:cNvPr id="66" name="円/楕円 18">
              <a:extLst>
                <a:ext uri="{FF2B5EF4-FFF2-40B4-BE49-F238E27FC236}">
                  <a16:creationId xmlns:a16="http://schemas.microsoft.com/office/drawing/2014/main" id="{DA082A8C-94A4-F52E-6160-AB7CEC9F77D5}"/>
                </a:ext>
              </a:extLst>
            </p:cNvPr>
            <p:cNvSpPr/>
            <p:nvPr/>
          </p:nvSpPr>
          <p:spPr>
            <a:xfrm>
              <a:off x="7424928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フリーフォーム 19">
              <a:extLst>
                <a:ext uri="{FF2B5EF4-FFF2-40B4-BE49-F238E27FC236}">
                  <a16:creationId xmlns:a16="http://schemas.microsoft.com/office/drawing/2014/main" id="{D927CF48-2D8F-C32D-7982-BC906ECA83CC}"/>
                </a:ext>
              </a:extLst>
            </p:cNvPr>
            <p:cNvSpPr/>
            <p:nvPr/>
          </p:nvSpPr>
          <p:spPr>
            <a:xfrm>
              <a:off x="7423697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83995" y="53718"/>
                  </a:moveTo>
                  <a:lnTo>
                    <a:pt x="83995" y="89692"/>
                  </a:lnTo>
                  <a:lnTo>
                    <a:pt x="173361" y="89692"/>
                  </a:lnTo>
                  <a:lnTo>
                    <a:pt x="90343" y="243357"/>
                  </a:lnTo>
                  <a:lnTo>
                    <a:pt x="139666" y="243357"/>
                  </a:lnTo>
                  <a:lnTo>
                    <a:pt x="219591" y="89041"/>
                  </a:lnTo>
                  <a:lnTo>
                    <a:pt x="219591" y="53718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0E7C05F-B118-09E6-21CB-F3816AAABFF3}"/>
              </a:ext>
            </a:extLst>
          </p:cNvPr>
          <p:cNvSpPr>
            <a:spLocks/>
          </p:cNvSpPr>
          <p:nvPr/>
        </p:nvSpPr>
        <p:spPr>
          <a:xfrm>
            <a:off x="6967675" y="3163659"/>
            <a:ext cx="715581" cy="2456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2" name="図形グループ 20">
            <a:extLst>
              <a:ext uri="{FF2B5EF4-FFF2-40B4-BE49-F238E27FC236}">
                <a16:creationId xmlns:a16="http://schemas.microsoft.com/office/drawing/2014/main" id="{1FC3B04A-9B0C-24F9-1A88-6C032252E6AC}"/>
              </a:ext>
            </a:extLst>
          </p:cNvPr>
          <p:cNvGrpSpPr/>
          <p:nvPr/>
        </p:nvGrpSpPr>
        <p:grpSpPr>
          <a:xfrm>
            <a:off x="6680511" y="2885777"/>
            <a:ext cx="351084" cy="323341"/>
            <a:chOff x="6801905" y="3995693"/>
            <a:chExt cx="296586" cy="293005"/>
          </a:xfrm>
        </p:grpSpPr>
        <p:sp>
          <p:nvSpPr>
            <p:cNvPr id="56" name="円/楕円 21">
              <a:extLst>
                <a:ext uri="{FF2B5EF4-FFF2-40B4-BE49-F238E27FC236}">
                  <a16:creationId xmlns:a16="http://schemas.microsoft.com/office/drawing/2014/main" id="{115C0209-9562-4D24-812F-17CB938AD5CF}"/>
                </a:ext>
              </a:extLst>
            </p:cNvPr>
            <p:cNvSpPr/>
            <p:nvPr/>
          </p:nvSpPr>
          <p:spPr>
            <a:xfrm>
              <a:off x="680313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フリーフォーム 22">
              <a:extLst>
                <a:ext uri="{FF2B5EF4-FFF2-40B4-BE49-F238E27FC236}">
                  <a16:creationId xmlns:a16="http://schemas.microsoft.com/office/drawing/2014/main" id="{C5A01BBD-3379-5689-6973-D150B0C19B63}"/>
                </a:ext>
              </a:extLst>
            </p:cNvPr>
            <p:cNvSpPr/>
            <p:nvPr/>
          </p:nvSpPr>
          <p:spPr>
            <a:xfrm>
              <a:off x="680190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44224" y="146991"/>
                  </a:moveTo>
                  <a:cubicBezTo>
                    <a:pt x="153991" y="146991"/>
                    <a:pt x="160882" y="148565"/>
                    <a:pt x="164897" y="151712"/>
                  </a:cubicBezTo>
                  <a:cubicBezTo>
                    <a:pt x="171408" y="156812"/>
                    <a:pt x="174664" y="165331"/>
                    <a:pt x="174664" y="177268"/>
                  </a:cubicBezTo>
                  <a:cubicBezTo>
                    <a:pt x="174664" y="187686"/>
                    <a:pt x="172168" y="195852"/>
                    <a:pt x="167176" y="201767"/>
                  </a:cubicBezTo>
                  <a:cubicBezTo>
                    <a:pt x="162184" y="207681"/>
                    <a:pt x="155456" y="210638"/>
                    <a:pt x="146991" y="210638"/>
                  </a:cubicBezTo>
                  <a:cubicBezTo>
                    <a:pt x="137550" y="210638"/>
                    <a:pt x="130225" y="206108"/>
                    <a:pt x="125016" y="197046"/>
                  </a:cubicBezTo>
                  <a:cubicBezTo>
                    <a:pt x="119807" y="187985"/>
                    <a:pt x="117202" y="175423"/>
                    <a:pt x="117202" y="159362"/>
                  </a:cubicBezTo>
                  <a:cubicBezTo>
                    <a:pt x="117202" y="158928"/>
                    <a:pt x="117283" y="158006"/>
                    <a:pt x="117446" y="156595"/>
                  </a:cubicBezTo>
                  <a:cubicBezTo>
                    <a:pt x="117609" y="155184"/>
                    <a:pt x="117690" y="153991"/>
                    <a:pt x="117690" y="153014"/>
                  </a:cubicBezTo>
                  <a:cubicBezTo>
                    <a:pt x="126698" y="148999"/>
                    <a:pt x="135542" y="146991"/>
                    <a:pt x="144224" y="146991"/>
                  </a:cubicBezTo>
                  <a:close/>
                  <a:moveTo>
                    <a:pt x="168315" y="46718"/>
                  </a:moveTo>
                  <a:cubicBezTo>
                    <a:pt x="138255" y="46718"/>
                    <a:pt x="115194" y="56756"/>
                    <a:pt x="99133" y="76832"/>
                  </a:cubicBezTo>
                  <a:cubicBezTo>
                    <a:pt x="83941" y="95932"/>
                    <a:pt x="76344" y="122411"/>
                    <a:pt x="76344" y="156269"/>
                  </a:cubicBezTo>
                  <a:cubicBezTo>
                    <a:pt x="76344" y="187632"/>
                    <a:pt x="83886" y="211344"/>
                    <a:pt x="98971" y="227405"/>
                  </a:cubicBezTo>
                  <a:cubicBezTo>
                    <a:pt x="110365" y="239559"/>
                    <a:pt x="126372" y="245636"/>
                    <a:pt x="146991" y="245636"/>
                  </a:cubicBezTo>
                  <a:cubicBezTo>
                    <a:pt x="165765" y="245636"/>
                    <a:pt x="181772" y="239342"/>
                    <a:pt x="195011" y="226754"/>
                  </a:cubicBezTo>
                  <a:cubicBezTo>
                    <a:pt x="208793" y="213514"/>
                    <a:pt x="215684" y="196693"/>
                    <a:pt x="215684" y="176292"/>
                  </a:cubicBezTo>
                  <a:cubicBezTo>
                    <a:pt x="215684" y="152960"/>
                    <a:pt x="207654" y="135651"/>
                    <a:pt x="191593" y="124364"/>
                  </a:cubicBezTo>
                  <a:cubicBezTo>
                    <a:pt x="182043" y="117636"/>
                    <a:pt x="168152" y="114272"/>
                    <a:pt x="149921" y="114272"/>
                  </a:cubicBezTo>
                  <a:cubicBezTo>
                    <a:pt x="138743" y="114272"/>
                    <a:pt x="128977" y="117528"/>
                    <a:pt x="120620" y="124039"/>
                  </a:cubicBezTo>
                  <a:cubicBezTo>
                    <a:pt x="127891" y="95824"/>
                    <a:pt x="142650" y="81716"/>
                    <a:pt x="164897" y="81716"/>
                  </a:cubicBezTo>
                  <a:cubicBezTo>
                    <a:pt x="177377" y="81716"/>
                    <a:pt x="186818" y="84049"/>
                    <a:pt x="193221" y="88715"/>
                  </a:cubicBezTo>
                  <a:lnTo>
                    <a:pt x="197616" y="88715"/>
                  </a:lnTo>
                  <a:lnTo>
                    <a:pt x="197616" y="51601"/>
                  </a:lnTo>
                  <a:cubicBezTo>
                    <a:pt x="187849" y="48346"/>
                    <a:pt x="178082" y="46718"/>
                    <a:pt x="168315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2769A9B-0222-E9B1-D80D-CD0ADAC44AA9}"/>
              </a:ext>
            </a:extLst>
          </p:cNvPr>
          <p:cNvSpPr>
            <a:spLocks/>
          </p:cNvSpPr>
          <p:nvPr/>
        </p:nvSpPr>
        <p:spPr>
          <a:xfrm>
            <a:off x="5193539" y="2133617"/>
            <a:ext cx="1124810" cy="93534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DF764-5061-00D9-D6F2-5CABCE12C675}"/>
              </a:ext>
            </a:extLst>
          </p:cNvPr>
          <p:cNvSpPr>
            <a:spLocks/>
          </p:cNvSpPr>
          <p:nvPr/>
        </p:nvSpPr>
        <p:spPr>
          <a:xfrm>
            <a:off x="5753093" y="3525175"/>
            <a:ext cx="475091" cy="26386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図形グループ 23">
            <a:extLst>
              <a:ext uri="{FF2B5EF4-FFF2-40B4-BE49-F238E27FC236}">
                <a16:creationId xmlns:a16="http://schemas.microsoft.com/office/drawing/2014/main" id="{DC5F48DE-43F7-2CF4-8B87-17B8B9600F6D}"/>
              </a:ext>
            </a:extLst>
          </p:cNvPr>
          <p:cNvGrpSpPr/>
          <p:nvPr/>
        </p:nvGrpSpPr>
        <p:grpSpPr>
          <a:xfrm>
            <a:off x="5007190" y="1782420"/>
            <a:ext cx="352470" cy="324619"/>
            <a:chOff x="5878361" y="3995693"/>
            <a:chExt cx="296586" cy="293005"/>
          </a:xfrm>
        </p:grpSpPr>
        <p:sp>
          <p:nvSpPr>
            <p:cNvPr id="58" name="円/楕円 24">
              <a:extLst>
                <a:ext uri="{FF2B5EF4-FFF2-40B4-BE49-F238E27FC236}">
                  <a16:creationId xmlns:a16="http://schemas.microsoft.com/office/drawing/2014/main" id="{98D10FE5-1DA3-5FDA-2701-2A6F1B4189F8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9" name="フリーフォーム 25">
              <a:extLst>
                <a:ext uri="{FF2B5EF4-FFF2-40B4-BE49-F238E27FC236}">
                  <a16:creationId xmlns:a16="http://schemas.microsoft.com/office/drawing/2014/main" id="{B00B0609-72C2-C376-78DD-DD6BC5865A12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0" name="図形グループ 23">
            <a:extLst>
              <a:ext uri="{FF2B5EF4-FFF2-40B4-BE49-F238E27FC236}">
                <a16:creationId xmlns:a16="http://schemas.microsoft.com/office/drawing/2014/main" id="{817D3439-CA3B-F5B3-547C-976EDFCB2703}"/>
              </a:ext>
            </a:extLst>
          </p:cNvPr>
          <p:cNvGrpSpPr/>
          <p:nvPr/>
        </p:nvGrpSpPr>
        <p:grpSpPr>
          <a:xfrm>
            <a:off x="5553940" y="3183322"/>
            <a:ext cx="352470" cy="324619"/>
            <a:chOff x="5878361" y="3995693"/>
            <a:chExt cx="296586" cy="293005"/>
          </a:xfrm>
        </p:grpSpPr>
        <p:sp>
          <p:nvSpPr>
            <p:cNvPr id="71" name="円/楕円 24">
              <a:extLst>
                <a:ext uri="{FF2B5EF4-FFF2-40B4-BE49-F238E27FC236}">
                  <a16:creationId xmlns:a16="http://schemas.microsoft.com/office/drawing/2014/main" id="{DBEC0DE7-7D70-AA2E-62BD-A723160DDFCB}"/>
                </a:ext>
              </a:extLst>
            </p:cNvPr>
            <p:cNvSpPr/>
            <p:nvPr/>
          </p:nvSpPr>
          <p:spPr>
            <a:xfrm>
              <a:off x="5879592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2" name="フリーフォーム 25">
              <a:extLst>
                <a:ext uri="{FF2B5EF4-FFF2-40B4-BE49-F238E27FC236}">
                  <a16:creationId xmlns:a16="http://schemas.microsoft.com/office/drawing/2014/main" id="{131E5C6E-E388-8A6C-6CDE-BFBD7A2DB8C2}"/>
                </a:ext>
              </a:extLst>
            </p:cNvPr>
            <p:cNvSpPr/>
            <p:nvPr/>
          </p:nvSpPr>
          <p:spPr>
            <a:xfrm>
              <a:off x="5878361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93273" y="51601"/>
                  </a:moveTo>
                  <a:lnTo>
                    <a:pt x="93273" y="159688"/>
                  </a:lnTo>
                  <a:cubicBezTo>
                    <a:pt x="107272" y="154153"/>
                    <a:pt x="121923" y="151386"/>
                    <a:pt x="137224" y="151386"/>
                  </a:cubicBezTo>
                  <a:cubicBezTo>
                    <a:pt x="149378" y="151386"/>
                    <a:pt x="158494" y="153719"/>
                    <a:pt x="164571" y="158386"/>
                  </a:cubicBezTo>
                  <a:cubicBezTo>
                    <a:pt x="169889" y="162509"/>
                    <a:pt x="172548" y="169075"/>
                    <a:pt x="172548" y="178082"/>
                  </a:cubicBezTo>
                  <a:cubicBezTo>
                    <a:pt x="172548" y="188392"/>
                    <a:pt x="169807" y="196503"/>
                    <a:pt x="164327" y="202418"/>
                  </a:cubicBezTo>
                  <a:cubicBezTo>
                    <a:pt x="158847" y="208332"/>
                    <a:pt x="151603" y="211289"/>
                    <a:pt x="142596" y="211289"/>
                  </a:cubicBezTo>
                  <a:cubicBezTo>
                    <a:pt x="133806" y="211289"/>
                    <a:pt x="124120" y="209580"/>
                    <a:pt x="113539" y="206162"/>
                  </a:cubicBezTo>
                  <a:cubicBezTo>
                    <a:pt x="102959" y="202743"/>
                    <a:pt x="95444" y="198810"/>
                    <a:pt x="90994" y="194360"/>
                  </a:cubicBezTo>
                  <a:lnTo>
                    <a:pt x="85948" y="194360"/>
                  </a:lnTo>
                  <a:lnTo>
                    <a:pt x="85948" y="231963"/>
                  </a:lnTo>
                  <a:cubicBezTo>
                    <a:pt x="103746" y="241512"/>
                    <a:pt x="123062" y="246287"/>
                    <a:pt x="143898" y="246287"/>
                  </a:cubicBezTo>
                  <a:cubicBezTo>
                    <a:pt x="165819" y="246287"/>
                    <a:pt x="183372" y="240292"/>
                    <a:pt x="196558" y="228300"/>
                  </a:cubicBezTo>
                  <a:cubicBezTo>
                    <a:pt x="209743" y="216308"/>
                    <a:pt x="216336" y="200003"/>
                    <a:pt x="216336" y="179384"/>
                  </a:cubicBezTo>
                  <a:cubicBezTo>
                    <a:pt x="216336" y="157789"/>
                    <a:pt x="207979" y="140860"/>
                    <a:pt x="191267" y="128597"/>
                  </a:cubicBezTo>
                  <a:cubicBezTo>
                    <a:pt x="181066" y="121109"/>
                    <a:pt x="164951" y="117365"/>
                    <a:pt x="142921" y="117365"/>
                  </a:cubicBezTo>
                  <a:cubicBezTo>
                    <a:pt x="139449" y="117365"/>
                    <a:pt x="135922" y="117690"/>
                    <a:pt x="132341" y="118342"/>
                  </a:cubicBezTo>
                  <a:lnTo>
                    <a:pt x="132341" y="85948"/>
                  </a:lnTo>
                  <a:lnTo>
                    <a:pt x="212592" y="85948"/>
                  </a:lnTo>
                  <a:lnTo>
                    <a:pt x="212592" y="51601"/>
                  </a:ln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5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43" name="図 4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EC3406D-8709-0E3B-124B-E5619D4C8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514" y="3967078"/>
            <a:ext cx="1148500" cy="2395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2612C30-69DB-DD74-58EC-C3BD6364CAED}"/>
              </a:ext>
            </a:extLst>
          </p:cNvPr>
          <p:cNvSpPr>
            <a:spLocks/>
          </p:cNvSpPr>
          <p:nvPr/>
        </p:nvSpPr>
        <p:spPr>
          <a:xfrm>
            <a:off x="7014581" y="5755549"/>
            <a:ext cx="576841" cy="20563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56ECA49E-17C5-8F99-0700-6904A35D7173}"/>
              </a:ext>
            </a:extLst>
          </p:cNvPr>
          <p:cNvSpPr>
            <a:spLocks/>
          </p:cNvSpPr>
          <p:nvPr/>
        </p:nvSpPr>
        <p:spPr>
          <a:xfrm>
            <a:off x="6901384" y="4330614"/>
            <a:ext cx="306078" cy="3809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図形グループ 8">
            <a:extLst>
              <a:ext uri="{FF2B5EF4-FFF2-40B4-BE49-F238E27FC236}">
                <a16:creationId xmlns:a16="http://schemas.microsoft.com/office/drawing/2014/main" id="{5910608E-5F9F-D83F-DC69-488B77C56B06}"/>
              </a:ext>
            </a:extLst>
          </p:cNvPr>
          <p:cNvGrpSpPr/>
          <p:nvPr/>
        </p:nvGrpSpPr>
        <p:grpSpPr>
          <a:xfrm>
            <a:off x="6612807" y="3974342"/>
            <a:ext cx="340350" cy="324109"/>
            <a:chOff x="8127785" y="3995693"/>
            <a:chExt cx="296586" cy="293005"/>
          </a:xfrm>
        </p:grpSpPr>
        <p:sp>
          <p:nvSpPr>
            <p:cNvPr id="68" name="円/楕円 12">
              <a:extLst>
                <a:ext uri="{FF2B5EF4-FFF2-40B4-BE49-F238E27FC236}">
                  <a16:creationId xmlns:a16="http://schemas.microsoft.com/office/drawing/2014/main" id="{753363EF-01D1-96BF-A341-7DD5FFD5FDA0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9" name="フリーフォーム 13">
              <a:extLst>
                <a:ext uri="{FF2B5EF4-FFF2-40B4-BE49-F238E27FC236}">
                  <a16:creationId xmlns:a16="http://schemas.microsoft.com/office/drawing/2014/main" id="{B3DFC41C-2C41-461E-DEF9-80ADC368FEF3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73" name="図形グループ 8">
            <a:extLst>
              <a:ext uri="{FF2B5EF4-FFF2-40B4-BE49-F238E27FC236}">
                <a16:creationId xmlns:a16="http://schemas.microsoft.com/office/drawing/2014/main" id="{234865DF-DDD4-063E-222B-4C9BF097CAE1}"/>
              </a:ext>
            </a:extLst>
          </p:cNvPr>
          <p:cNvGrpSpPr/>
          <p:nvPr/>
        </p:nvGrpSpPr>
        <p:grpSpPr>
          <a:xfrm>
            <a:off x="6797500" y="5384013"/>
            <a:ext cx="340350" cy="324109"/>
            <a:chOff x="8127785" y="3995693"/>
            <a:chExt cx="296586" cy="293005"/>
          </a:xfrm>
        </p:grpSpPr>
        <p:sp>
          <p:nvSpPr>
            <p:cNvPr id="74" name="円/楕円 12">
              <a:extLst>
                <a:ext uri="{FF2B5EF4-FFF2-40B4-BE49-F238E27FC236}">
                  <a16:creationId xmlns:a16="http://schemas.microsoft.com/office/drawing/2014/main" id="{801770E3-0142-2A4F-B1B6-12DE4015BDD6}"/>
                </a:ext>
              </a:extLst>
            </p:cNvPr>
            <p:cNvSpPr/>
            <p:nvPr/>
          </p:nvSpPr>
          <p:spPr>
            <a:xfrm>
              <a:off x="8129016" y="3996395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75" name="フリーフォーム 13">
              <a:extLst>
                <a:ext uri="{FF2B5EF4-FFF2-40B4-BE49-F238E27FC236}">
                  <a16:creationId xmlns:a16="http://schemas.microsoft.com/office/drawing/2014/main" id="{38975B0A-82CF-65CD-38F2-DDD79557352F}"/>
                </a:ext>
              </a:extLst>
            </p:cNvPr>
            <p:cNvSpPr/>
            <p:nvPr/>
          </p:nvSpPr>
          <p:spPr>
            <a:xfrm>
              <a:off x="8127785" y="3995693"/>
              <a:ext cx="296586" cy="293005"/>
            </a:xfrm>
            <a:custGeom>
              <a:avLst/>
              <a:gdLst/>
              <a:ahLst/>
              <a:cxnLst/>
              <a:rect l="l" t="t" r="r" b="b"/>
              <a:pathLst>
                <a:path w="296586" h="293005">
                  <a:moveTo>
                    <a:pt x="134945" y="154642"/>
                  </a:moveTo>
                  <a:lnTo>
                    <a:pt x="158874" y="164409"/>
                  </a:lnTo>
                  <a:cubicBezTo>
                    <a:pt x="170920" y="169292"/>
                    <a:pt x="176943" y="177160"/>
                    <a:pt x="176943" y="188012"/>
                  </a:cubicBezTo>
                  <a:cubicBezTo>
                    <a:pt x="176943" y="195608"/>
                    <a:pt x="174419" y="201631"/>
                    <a:pt x="169373" y="206080"/>
                  </a:cubicBezTo>
                  <a:cubicBezTo>
                    <a:pt x="164327" y="210530"/>
                    <a:pt x="157517" y="212754"/>
                    <a:pt x="148944" y="212754"/>
                  </a:cubicBezTo>
                  <a:cubicBezTo>
                    <a:pt x="140588" y="212754"/>
                    <a:pt x="133670" y="210150"/>
                    <a:pt x="128190" y="204941"/>
                  </a:cubicBezTo>
                  <a:cubicBezTo>
                    <a:pt x="122709" y="199732"/>
                    <a:pt x="119969" y="193004"/>
                    <a:pt x="119969" y="184756"/>
                  </a:cubicBezTo>
                  <a:cubicBezTo>
                    <a:pt x="119969" y="171625"/>
                    <a:pt x="124961" y="161587"/>
                    <a:pt x="134945" y="154642"/>
                  </a:cubicBezTo>
                  <a:close/>
                  <a:moveTo>
                    <a:pt x="148619" y="78298"/>
                  </a:moveTo>
                  <a:cubicBezTo>
                    <a:pt x="156215" y="78298"/>
                    <a:pt x="162292" y="80305"/>
                    <a:pt x="166850" y="84320"/>
                  </a:cubicBezTo>
                  <a:cubicBezTo>
                    <a:pt x="171408" y="88336"/>
                    <a:pt x="173687" y="93219"/>
                    <a:pt x="173687" y="98971"/>
                  </a:cubicBezTo>
                  <a:cubicBezTo>
                    <a:pt x="173687" y="109714"/>
                    <a:pt x="169238" y="118504"/>
                    <a:pt x="160339" y="125341"/>
                  </a:cubicBezTo>
                  <a:lnTo>
                    <a:pt x="137550" y="116388"/>
                  </a:lnTo>
                  <a:cubicBezTo>
                    <a:pt x="128651" y="112916"/>
                    <a:pt x="124202" y="106676"/>
                    <a:pt x="124202" y="97668"/>
                  </a:cubicBezTo>
                  <a:cubicBezTo>
                    <a:pt x="124202" y="91917"/>
                    <a:pt x="126535" y="87250"/>
                    <a:pt x="131201" y="83669"/>
                  </a:cubicBezTo>
                  <a:cubicBezTo>
                    <a:pt x="135868" y="80088"/>
                    <a:pt x="141673" y="78298"/>
                    <a:pt x="148619" y="78298"/>
                  </a:cubicBezTo>
                  <a:close/>
                  <a:moveTo>
                    <a:pt x="148619" y="46718"/>
                  </a:moveTo>
                  <a:cubicBezTo>
                    <a:pt x="129736" y="46718"/>
                    <a:pt x="114191" y="51601"/>
                    <a:pt x="101982" y="61368"/>
                  </a:cubicBezTo>
                  <a:cubicBezTo>
                    <a:pt x="89773" y="71135"/>
                    <a:pt x="83669" y="83669"/>
                    <a:pt x="83669" y="98971"/>
                  </a:cubicBezTo>
                  <a:cubicBezTo>
                    <a:pt x="83669" y="116225"/>
                    <a:pt x="92785" y="128922"/>
                    <a:pt x="111016" y="137061"/>
                  </a:cubicBezTo>
                  <a:lnTo>
                    <a:pt x="111016" y="139340"/>
                  </a:lnTo>
                  <a:cubicBezTo>
                    <a:pt x="102009" y="142921"/>
                    <a:pt x="94413" y="148836"/>
                    <a:pt x="88227" y="157083"/>
                  </a:cubicBezTo>
                  <a:cubicBezTo>
                    <a:pt x="81390" y="166199"/>
                    <a:pt x="77972" y="176292"/>
                    <a:pt x="77972" y="187361"/>
                  </a:cubicBezTo>
                  <a:cubicBezTo>
                    <a:pt x="77972" y="204724"/>
                    <a:pt x="84266" y="218777"/>
                    <a:pt x="96854" y="229521"/>
                  </a:cubicBezTo>
                  <a:cubicBezTo>
                    <a:pt x="109768" y="240698"/>
                    <a:pt x="127023" y="246287"/>
                    <a:pt x="148619" y="246287"/>
                  </a:cubicBezTo>
                  <a:cubicBezTo>
                    <a:pt x="168587" y="246287"/>
                    <a:pt x="185353" y="240590"/>
                    <a:pt x="198918" y="229195"/>
                  </a:cubicBezTo>
                  <a:cubicBezTo>
                    <a:pt x="212483" y="217801"/>
                    <a:pt x="219266" y="203422"/>
                    <a:pt x="219266" y="186058"/>
                  </a:cubicBezTo>
                  <a:cubicBezTo>
                    <a:pt x="219266" y="174772"/>
                    <a:pt x="215793" y="165060"/>
                    <a:pt x="208848" y="156921"/>
                  </a:cubicBezTo>
                  <a:cubicBezTo>
                    <a:pt x="202770" y="149867"/>
                    <a:pt x="194794" y="144766"/>
                    <a:pt x="184919" y="141619"/>
                  </a:cubicBezTo>
                  <a:lnTo>
                    <a:pt x="184919" y="139991"/>
                  </a:lnTo>
                  <a:cubicBezTo>
                    <a:pt x="194035" y="136519"/>
                    <a:pt x="201278" y="130984"/>
                    <a:pt x="206650" y="123388"/>
                  </a:cubicBezTo>
                  <a:cubicBezTo>
                    <a:pt x="212022" y="115791"/>
                    <a:pt x="214708" y="107218"/>
                    <a:pt x="214708" y="97668"/>
                  </a:cubicBezTo>
                  <a:cubicBezTo>
                    <a:pt x="214708" y="82259"/>
                    <a:pt x="208685" y="69914"/>
                    <a:pt x="196639" y="60636"/>
                  </a:cubicBezTo>
                  <a:cubicBezTo>
                    <a:pt x="184593" y="51357"/>
                    <a:pt x="168587" y="46718"/>
                    <a:pt x="148619" y="46718"/>
                  </a:cubicBezTo>
                  <a:close/>
                  <a:moveTo>
                    <a:pt x="148619" y="0"/>
                  </a:moveTo>
                  <a:cubicBezTo>
                    <a:pt x="189422" y="0"/>
                    <a:pt x="224285" y="14162"/>
                    <a:pt x="253205" y="42486"/>
                  </a:cubicBezTo>
                  <a:cubicBezTo>
                    <a:pt x="282126" y="70810"/>
                    <a:pt x="296586" y="105211"/>
                    <a:pt x="296586" y="145689"/>
                  </a:cubicBezTo>
                  <a:cubicBezTo>
                    <a:pt x="296586" y="186275"/>
                    <a:pt x="282044" y="220975"/>
                    <a:pt x="252961" y="249787"/>
                  </a:cubicBezTo>
                  <a:cubicBezTo>
                    <a:pt x="223878" y="278599"/>
                    <a:pt x="188988" y="293005"/>
                    <a:pt x="148293" y="293005"/>
                  </a:cubicBezTo>
                  <a:cubicBezTo>
                    <a:pt x="107598" y="293005"/>
                    <a:pt x="72709" y="278599"/>
                    <a:pt x="43625" y="249787"/>
                  </a:cubicBezTo>
                  <a:cubicBezTo>
                    <a:pt x="14542" y="220975"/>
                    <a:pt x="0" y="186275"/>
                    <a:pt x="0" y="145689"/>
                  </a:cubicBezTo>
                  <a:cubicBezTo>
                    <a:pt x="0" y="105211"/>
                    <a:pt x="14542" y="70810"/>
                    <a:pt x="43625" y="42486"/>
                  </a:cubicBezTo>
                  <a:cubicBezTo>
                    <a:pt x="72709" y="14162"/>
                    <a:pt x="107707" y="0"/>
                    <a:pt x="148619" y="0"/>
                  </a:cubicBezTo>
                  <a:close/>
                </a:path>
              </a:pathLst>
            </a:custGeom>
            <a:solidFill>
              <a:srgbClr val="0096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FEE9E9C-DBD5-C1D4-E9CA-99E6AE29C0A6}"/>
              </a:ext>
            </a:extLst>
          </p:cNvPr>
          <p:cNvSpPr txBox="1"/>
          <p:nvPr/>
        </p:nvSpPr>
        <p:spPr>
          <a:xfrm>
            <a:off x="421566" y="1700808"/>
            <a:ext cx="299830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❺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赤枠内を入力し画面右下の「次へ」をダブルタップ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❻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「キャラクター一覧」を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ダブルタップ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rPr>
              <a:t>➐</a:t>
            </a:r>
            <a:endParaRPr lang="en-US" altLang="ja-JP" sz="2800" b="1" dirty="0">
              <a:solidFill>
                <a:srgbClr val="009650"/>
              </a:solidFill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b="1" dirty="0">
                <a:latin typeface="Meiryo" charset="-128"/>
                <a:ea typeface="Meiryo" charset="-128"/>
                <a:cs typeface="Meiryo" charset="-128"/>
              </a:rPr>
              <a:t>キャラクターの画面になるので画面をスワイプして選びます</a:t>
            </a:r>
            <a:endParaRPr lang="en-US" altLang="ja-JP" b="1" dirty="0">
              <a:latin typeface="Meiryo" charset="-128"/>
              <a:ea typeface="Meiryo" charset="-128"/>
              <a:cs typeface="Meiryo" charset="-128"/>
            </a:endParaRPr>
          </a:p>
          <a:p>
            <a:pPr indent="-417600"/>
            <a:r>
              <a:rPr lang="ja-JP" altLang="en-US" sz="2800" b="1" spc="-16" dirty="0">
                <a:solidFill>
                  <a:srgbClr val="009650"/>
                </a:solidFill>
                <a:latin typeface="Meiryo" charset="-128"/>
                <a:ea typeface="Meiryo" charset="-128"/>
              </a:rPr>
              <a:t>➑</a:t>
            </a:r>
            <a:endParaRPr lang="en-US" altLang="ja-JP" sz="2800" b="1" spc="-16" dirty="0">
              <a:solidFill>
                <a:srgbClr val="009650"/>
              </a:solidFill>
              <a:latin typeface="Meiryo" charset="-128"/>
              <a:ea typeface="Meiryo" charset="-128"/>
            </a:endParaRPr>
          </a:p>
          <a:p>
            <a:pPr indent="-417600"/>
            <a:r>
              <a:rPr lang="ja-JP" altLang="en-US" b="1" kern="100" dirty="0"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選択したいキャラクターをダブルタップし「キャラクター決定」をダブルタップ</a:t>
            </a:r>
            <a:endParaRPr lang="en-US" altLang="ja-JP" b="1" kern="100" dirty="0"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43128CD0-D599-A97F-68FF-EACC9180331C}"/>
              </a:ext>
            </a:extLst>
          </p:cNvPr>
          <p:cNvSpPr txBox="1">
            <a:spLocks/>
          </p:cNvSpPr>
          <p:nvPr/>
        </p:nvSpPr>
        <p:spPr>
          <a:xfrm>
            <a:off x="303473" y="1268760"/>
            <a:ext cx="4519001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sz="2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アプリの初期設定を始めましょう。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18054370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CC"/>
        </a:solidFill>
        <a:ln>
          <a:solidFill>
            <a:schemeClr val="accent6">
              <a:lumMod val="75000"/>
            </a:schemeClr>
          </a:solidFill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BFB4DA5BB34FA47A8FA7AE6B4938B14" ma:contentTypeVersion="8" ma:contentTypeDescription="新しいドキュメントを作成します。" ma:contentTypeScope="" ma:versionID="6fd382fa48ecb3930ec06da0c48cd1d4">
  <xsd:schema xmlns:xsd="http://www.w3.org/2001/XMLSchema" xmlns:xs="http://www.w3.org/2001/XMLSchema" xmlns:p="http://schemas.microsoft.com/office/2006/metadata/properties" xmlns:ns2="1ccc0202-570a-4c76-b717-959d73301744" targetNamespace="http://schemas.microsoft.com/office/2006/metadata/properties" ma:root="true" ma:fieldsID="51c391f78a4e40208510eff2b869fca9" ns2:_="">
    <xsd:import namespace="1ccc0202-570a-4c76-b717-959d733017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c0202-570a-4c76-b717-959d733017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E33E578-A070-43C3-8299-FBA9D3E18431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1ccc0202-570a-4c76-b717-959d73301744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FBDEF72-97E5-4C05-ACA7-2A44FCD61D04}"/>
</file>

<file path=customXml/itemProps3.xml><?xml version="1.0" encoding="utf-8"?>
<ds:datastoreItem xmlns:ds="http://schemas.openxmlformats.org/officeDocument/2006/customXml" ds:itemID="{D98A21F4-62DD-4529-B5E1-B7E61A1C71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1061</Words>
  <Application>Microsoft Office PowerPoint</Application>
  <PresentationFormat>画面に合わせる (4:3)</PresentationFormat>
  <Paragraphs>191</Paragraphs>
  <Slides>18</Slides>
  <Notes>18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7" baseType="lpstr">
      <vt:lpstr>BIZ UDゴシック</vt:lpstr>
      <vt:lpstr>メイリオ</vt:lpstr>
      <vt:lpstr>メイリオ</vt:lpstr>
      <vt:lpstr>游ゴシック</vt:lpstr>
      <vt:lpstr>Arial</vt:lpstr>
      <vt:lpstr>Calibri</vt:lpstr>
      <vt:lpstr>Calibri Light</vt:lpstr>
      <vt:lpstr>ホワイト</vt:lpstr>
      <vt:lpstr>think-cell スライド</vt:lpstr>
      <vt:lpstr>PowerPoint プレゼンテーション</vt:lpstr>
      <vt:lpstr>PowerPoint プレゼンテーション</vt:lpstr>
      <vt:lpstr>PowerPoint プレゼンテーション</vt:lpstr>
      <vt:lpstr>とは？</vt:lpstr>
      <vt:lpstr>FUN+WALKアプリとは？</vt:lpstr>
      <vt:lpstr>PowerPoint プレゼンテーション</vt:lpstr>
      <vt:lpstr>FUN+WALK アプリのインストール方法</vt:lpstr>
      <vt:lpstr>FUN+WALKアプリの利用設定</vt:lpstr>
      <vt:lpstr>FUN+WALKアプリの利用設定</vt:lpstr>
      <vt:lpstr>FUN+WALKアプリの利用設定</vt:lpstr>
      <vt:lpstr>FUN+WALKアプリの利用設定</vt:lpstr>
      <vt:lpstr>PowerPoint プレゼンテーション</vt:lpstr>
      <vt:lpstr>キャラクターを変身させよう</vt:lpstr>
      <vt:lpstr>キャラクターを変更しよう</vt:lpstr>
      <vt:lpstr>キャラクターを変更しよう</vt:lpstr>
      <vt:lpstr>ポイントを交換してみよう</vt:lpstr>
      <vt:lpstr>ポイントを交換してみよう</vt:lpstr>
      <vt:lpstr>問い合わせ先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</cp:revision>
  <dcterms:created xsi:type="dcterms:W3CDTF">2023-09-26T07:08:30Z</dcterms:created>
  <dcterms:modified xsi:type="dcterms:W3CDTF">2024-02-08T06:53:10Z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0x0101004BFB4DA5BB34FA47A8FA7AE6B4938B14</vt:lpwstr>
  </property>
</Properties>
</file>