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3.jp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18"/>
  </p:notesMasterIdLst>
  <p:sldIdLst>
    <p:sldId id="283" r:id="rId2"/>
    <p:sldId id="374" r:id="rId3"/>
    <p:sldId id="375" r:id="rId4"/>
    <p:sldId id="380" r:id="rId5"/>
    <p:sldId id="368" r:id="rId6"/>
    <p:sldId id="381" r:id="rId7"/>
    <p:sldId id="382" r:id="rId8"/>
    <p:sldId id="376" r:id="rId9"/>
    <p:sldId id="371" r:id="rId10"/>
    <p:sldId id="383" r:id="rId11"/>
    <p:sldId id="384" r:id="rId12"/>
    <p:sldId id="378" r:id="rId13"/>
    <p:sldId id="385" r:id="rId14"/>
    <p:sldId id="386" r:id="rId15"/>
    <p:sldId id="387" r:id="rId16"/>
    <p:sldId id="379" r:id="rId17"/>
  </p:sldIdLst>
  <p:sldSz cx="10693400" cy="7562850"/>
  <p:notesSz cx="7562850" cy="106934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6" name="作成者"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339966"/>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293" autoAdjust="0"/>
    <p:restoredTop sz="75316" autoAdjust="0"/>
  </p:normalViewPr>
  <p:slideViewPr>
    <p:cSldViewPr>
      <p:cViewPr varScale="1">
        <p:scale>
          <a:sx n="100" d="100"/>
          <a:sy n="100" d="100"/>
        </p:scale>
        <p:origin x="960" y="90"/>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42" d="100"/>
          <a:sy n="42" d="100"/>
        </p:scale>
        <p:origin x="2796" y="3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3277310" cy="53646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4284418" y="1"/>
            <a:ext cx="3276187" cy="536466"/>
          </a:xfrm>
          <a:prstGeom prst="rect">
            <a:avLst/>
          </a:prstGeom>
        </p:spPr>
        <p:txBody>
          <a:bodyPr vert="horz" lIns="91440" tIns="45720" rIns="91440" bIns="45720" rtlCol="0"/>
          <a:lstStyle>
            <a:lvl1pPr algn="r">
              <a:defRPr sz="1200"/>
            </a:lvl1pPr>
          </a:lstStyle>
          <a:p>
            <a:fld id="{2053EECF-6E38-4A9F-A42A-194BE4369BD3}" type="datetimeFigureOut">
              <a:rPr kumimoji="1" lang="ja-JP" altLang="en-US" smtClean="0"/>
              <a:t>2024/3/21</a:t>
            </a:fld>
            <a:endParaRPr kumimoji="1" lang="ja-JP" altLang="en-US"/>
          </a:p>
        </p:txBody>
      </p:sp>
      <p:sp>
        <p:nvSpPr>
          <p:cNvPr id="4" name="スライド イメージ プレースホルダー 3"/>
          <p:cNvSpPr>
            <a:spLocks noGrp="1" noRot="1" noChangeAspect="1"/>
          </p:cNvSpPr>
          <p:nvPr>
            <p:ph type="sldImg" idx="2"/>
          </p:nvPr>
        </p:nvSpPr>
        <p:spPr>
          <a:xfrm>
            <a:off x="1231900" y="1338263"/>
            <a:ext cx="5099050" cy="36068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756734" y="5146929"/>
            <a:ext cx="6049382" cy="4210919"/>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10156935"/>
            <a:ext cx="3277310" cy="53646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4284418" y="10156935"/>
            <a:ext cx="3276187" cy="536465"/>
          </a:xfrm>
          <a:prstGeom prst="rect">
            <a:avLst/>
          </a:prstGeom>
        </p:spPr>
        <p:txBody>
          <a:bodyPr vert="horz" lIns="91440" tIns="45720" rIns="91440" bIns="45720" rtlCol="0" anchor="b"/>
          <a:lstStyle>
            <a:lvl1pPr algn="r">
              <a:defRPr sz="1200"/>
            </a:lvl1pPr>
          </a:lstStyle>
          <a:p>
            <a:fld id="{963FA24A-B145-4DC5-8F25-2D41A644D22D}" type="slidenum">
              <a:rPr kumimoji="1" lang="ja-JP" altLang="en-US" smtClean="0"/>
              <a:t>‹#›</a:t>
            </a:fld>
            <a:endParaRPr kumimoji="1" lang="ja-JP" altLang="en-US"/>
          </a:p>
        </p:txBody>
      </p:sp>
    </p:spTree>
    <p:extLst>
      <p:ext uri="{BB962C8B-B14F-4D97-AF65-F5344CB8AC3E}">
        <p14:creationId xmlns:p14="http://schemas.microsoft.com/office/powerpoint/2010/main" val="374582838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a:t>
            </a:fld>
            <a:endParaRPr kumimoji="1" lang="ja-JP" altLang="en-US" dirty="0"/>
          </a:p>
        </p:txBody>
      </p:sp>
      <p:sp>
        <p:nvSpPr>
          <p:cNvPr id="10" name="テキスト ボックス 9">
            <a:extLst>
              <a:ext uri="{FF2B5EF4-FFF2-40B4-BE49-F238E27FC236}">
                <a16:creationId xmlns:a16="http://schemas.microsoft.com/office/drawing/2014/main" id="{800594ED-62A7-4A4A-8405-21EA58DC3411}"/>
              </a:ext>
            </a:extLst>
          </p:cNvPr>
          <p:cNvSpPr txBox="1"/>
          <p:nvPr/>
        </p:nvSpPr>
        <p:spPr>
          <a:xfrm>
            <a:off x="1194122" y="7707005"/>
            <a:ext cx="5330503" cy="430887"/>
          </a:xfrm>
          <a:prstGeom prst="rect">
            <a:avLst/>
          </a:prstGeom>
          <a:noFill/>
          <a:ln w="12700">
            <a:solidFill>
              <a:schemeClr val="tx1"/>
            </a:solidFill>
            <a:prstDash val="sysDot"/>
          </a:ln>
        </p:spPr>
        <p:txBody>
          <a:bodyPr wrap="square">
            <a:spAutoFit/>
          </a:bodyPr>
          <a:lstStyle/>
          <a:p>
            <a:pPr indent="92075"/>
            <a:r>
              <a:rPr lang="ja-JP" altLang="en-US" sz="1100" dirty="0">
                <a:latin typeface="Meiryo UI" panose="020B0604030504040204" pitchFamily="50" charset="-128"/>
                <a:ea typeface="Meiryo UI" panose="020B0604030504040204" pitchFamily="50" charset="-128"/>
              </a:rPr>
              <a:t>このような</a:t>
            </a:r>
            <a:r>
              <a:rPr kumimoji="1" lang="ja-JP" altLang="en-US" sz="1100" dirty="0">
                <a:latin typeface="Meiryo UI" panose="020B0604030504040204" pitchFamily="50" charset="-128"/>
                <a:ea typeface="Meiryo UI" panose="020B0604030504040204" pitchFamily="50" charset="-128"/>
              </a:rPr>
              <a:t>方が来られることの無いように、講習会を開かれるときは周知徹底をいただくとか</a:t>
            </a:r>
            <a:r>
              <a:rPr lang="ja-JP" altLang="en-US" sz="1100" dirty="0">
                <a:latin typeface="Meiryo UI" panose="020B0604030504040204" pitchFamily="50" charset="-128"/>
                <a:ea typeface="Meiryo UI" panose="020B0604030504040204" pitchFamily="50" charset="-128"/>
              </a:rPr>
              <a:t>間違ってこられた方のために代替の</a:t>
            </a:r>
            <a:r>
              <a:rPr lang="en-US" altLang="ja-JP" sz="1100" dirty="0">
                <a:latin typeface="Meiryo UI" panose="020B0604030504040204" pitchFamily="50" charset="-128"/>
                <a:ea typeface="Meiryo UI" panose="020B0604030504040204" pitchFamily="50" charset="-128"/>
              </a:rPr>
              <a:t>Android</a:t>
            </a:r>
            <a:r>
              <a:rPr lang="ja-JP" altLang="en-US" sz="1100" dirty="0">
                <a:latin typeface="Meiryo UI" panose="020B0604030504040204" pitchFamily="50" charset="-128"/>
                <a:ea typeface="Meiryo UI" panose="020B0604030504040204" pitchFamily="50" charset="-128"/>
              </a:rPr>
              <a:t>対応スマホを用意していたほうが</a:t>
            </a:r>
            <a:r>
              <a:rPr kumimoji="1" lang="ja-JP" altLang="en-US" sz="1100" dirty="0">
                <a:latin typeface="Meiryo UI" panose="020B0604030504040204" pitchFamily="50" charset="-128"/>
                <a:ea typeface="Meiryo UI" panose="020B0604030504040204" pitchFamily="50" charset="-128"/>
              </a:rPr>
              <a:t>良いかもしれません </a:t>
            </a:r>
            <a:endParaRPr kumimoji="1" lang="en-US" altLang="ja-JP" sz="1100" dirty="0">
              <a:latin typeface="Meiryo UI" panose="020B0604030504040204" pitchFamily="50" charset="-128"/>
              <a:ea typeface="Meiryo UI" panose="020B0604030504040204" pitchFamily="50" charset="-128"/>
            </a:endParaRPr>
          </a:p>
        </p:txBody>
      </p:sp>
      <p:sp>
        <p:nvSpPr>
          <p:cNvPr id="11" name="ノート プレースホルダー 2">
            <a:extLst>
              <a:ext uri="{FF2B5EF4-FFF2-40B4-BE49-F238E27FC236}">
                <a16:creationId xmlns:a16="http://schemas.microsoft.com/office/drawing/2014/main" id="{27F1FDC1-971F-4F12-99C0-A8FAF097EED3}"/>
              </a:ext>
            </a:extLst>
          </p:cNvPr>
          <p:cNvSpPr txBox="1">
            <a:spLocks/>
          </p:cNvSpPr>
          <p:nvPr/>
        </p:nvSpPr>
        <p:spPr>
          <a:xfrm>
            <a:off x="1147481" y="5118100"/>
            <a:ext cx="5330503" cy="3019792"/>
          </a:xfrm>
          <a:prstGeom prst="rect">
            <a:avLst/>
          </a:prstGeom>
        </p:spPr>
        <p:txBody>
          <a:bodyPr vert="horz" lIns="82159" tIns="41079" rIns="82159" bIns="41079" rtlCol="0"/>
          <a:lst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a:lstStyle>
          <a:p>
            <a:pPr indent="89398"/>
            <a:r>
              <a:rPr lang="ja-JP" altLang="en-US" dirty="0">
                <a:latin typeface="Meiryo UI" panose="020B0604030504040204" pitchFamily="50" charset="-128"/>
                <a:ea typeface="Meiryo UI" panose="020B0604030504040204" pitchFamily="50" charset="-128"/>
              </a:rPr>
              <a:t>みなさん。こんにちは。</a:t>
            </a:r>
            <a:endParaRPr lang="en-US" altLang="ja-JP" dirty="0">
              <a:latin typeface="Meiryo UI" panose="020B0604030504040204" pitchFamily="50" charset="-128"/>
              <a:ea typeface="Meiryo UI" panose="020B0604030504040204" pitchFamily="50" charset="-128"/>
            </a:endParaRPr>
          </a:p>
          <a:p>
            <a:pPr indent="89398"/>
            <a:r>
              <a:rPr lang="ja-JP" altLang="en-US" dirty="0">
                <a:latin typeface="Meiryo UI" panose="020B0604030504040204" pitchFamily="50" charset="-128"/>
                <a:ea typeface="Meiryo UI" panose="020B0604030504040204" pitchFamily="50" charset="-128"/>
              </a:rPr>
              <a:t>今日はスマートフォンをまだ買われてまだあまり操作方法をよくご存じではない方を対象として、電源のいれ方とか機器の初歩的な機能のご説明をいたしたいと存じますのでよろしくお願いいたします。</a:t>
            </a:r>
            <a:endParaRPr lang="en-US" altLang="ja-JP" dirty="0">
              <a:latin typeface="Meiryo UI" panose="020B0604030504040204" pitchFamily="50" charset="-128"/>
              <a:ea typeface="Meiryo UI" panose="020B0604030504040204" pitchFamily="50" charset="-128"/>
            </a:endParaRPr>
          </a:p>
          <a:p>
            <a:pPr indent="89398"/>
            <a:endParaRPr lang="en-US" altLang="ja-JP" dirty="0">
              <a:latin typeface="Meiryo UI" panose="020B0604030504040204" pitchFamily="50" charset="-128"/>
              <a:ea typeface="Meiryo UI" panose="020B0604030504040204" pitchFamily="50" charset="-128"/>
            </a:endParaRPr>
          </a:p>
          <a:p>
            <a:pPr indent="89398"/>
            <a:r>
              <a:rPr lang="ja-JP" altLang="en-US" dirty="0">
                <a:latin typeface="Meiryo UI" panose="020B0604030504040204" pitchFamily="50" charset="-128"/>
                <a:ea typeface="Meiryo UI" panose="020B0604030504040204" pitchFamily="50" charset="-128"/>
              </a:rPr>
              <a:t>まず講習会を始める前に皆様がお持ちのスマートフォンの裏側を見てください。リンゴのマークがスマートフォンについていますか？もしついていなければ、それは</a:t>
            </a:r>
            <a:r>
              <a:rPr lang="en-US" altLang="ja-JP" dirty="0">
                <a:latin typeface="Meiryo UI" panose="020B0604030504040204" pitchFamily="50" charset="-128"/>
                <a:ea typeface="Meiryo UI" panose="020B0604030504040204" pitchFamily="50" charset="-128"/>
              </a:rPr>
              <a:t>Apple</a:t>
            </a:r>
            <a:r>
              <a:rPr lang="ja-JP" altLang="en-US" dirty="0">
                <a:latin typeface="Meiryo UI" panose="020B0604030504040204" pitchFamily="50" charset="-128"/>
                <a:ea typeface="Meiryo UI" panose="020B0604030504040204" pitchFamily="50" charset="-128"/>
              </a:rPr>
              <a:t>社のアイホンではなく</a:t>
            </a:r>
            <a:r>
              <a:rPr lang="en-US" altLang="ja-JP" dirty="0">
                <a:latin typeface="Meiryo UI" panose="020B0604030504040204" pitchFamily="50" charset="-128"/>
                <a:ea typeface="Meiryo UI" panose="020B0604030504040204" pitchFamily="50" charset="-128"/>
              </a:rPr>
              <a:t>Android</a:t>
            </a:r>
            <a:r>
              <a:rPr lang="ja-JP" altLang="en-US" dirty="0">
                <a:latin typeface="Meiryo UI" panose="020B0604030504040204" pitchFamily="50" charset="-128"/>
                <a:ea typeface="Meiryo UI" panose="020B0604030504040204" pitchFamily="50" charset="-128"/>
              </a:rPr>
              <a:t>スマホです。今回の講習会は</a:t>
            </a:r>
            <a:r>
              <a:rPr lang="en-US" altLang="ja-JP" dirty="0">
                <a:latin typeface="Meiryo UI" panose="020B0604030504040204" pitchFamily="50" charset="-128"/>
                <a:ea typeface="Meiryo UI" panose="020B0604030504040204" pitchFamily="50" charset="-128"/>
              </a:rPr>
              <a:t>iPhone</a:t>
            </a:r>
            <a:r>
              <a:rPr lang="ja-JP" altLang="en-US" dirty="0">
                <a:latin typeface="Meiryo UI" panose="020B0604030504040204" pitchFamily="50" charset="-128"/>
                <a:ea typeface="Meiryo UI" panose="020B0604030504040204" pitchFamily="50" charset="-128"/>
              </a:rPr>
              <a:t>対応のスマホをお持ちの方を対象としています。</a:t>
            </a:r>
            <a:endParaRPr lang="en-US" altLang="ja-JP" dirty="0">
              <a:latin typeface="Meiryo UI" panose="020B0604030504040204" pitchFamily="50" charset="-128"/>
              <a:ea typeface="Meiryo UI" panose="020B0604030504040204" pitchFamily="50" charset="-128"/>
            </a:endParaRPr>
          </a:p>
          <a:p>
            <a:pPr indent="89398"/>
            <a:endParaRPr lang="en-US" altLang="ja-JP" dirty="0">
              <a:latin typeface="Meiryo UI" panose="020B0604030504040204" pitchFamily="50" charset="-128"/>
              <a:ea typeface="Meiryo UI" panose="020B0604030504040204" pitchFamily="50" charset="-128"/>
            </a:endParaRPr>
          </a:p>
          <a:p>
            <a:pPr indent="89398"/>
            <a:r>
              <a:rPr lang="ja-JP" altLang="en-US" dirty="0">
                <a:latin typeface="Meiryo UI" panose="020B0604030504040204" pitchFamily="50" charset="-128"/>
                <a:ea typeface="Meiryo UI" panose="020B0604030504040204" pitchFamily="50" charset="-128"/>
              </a:rPr>
              <a:t>今回は残念ながらこのまま聞いていただいてもあまりお役には立ちませんことをご承知願います。</a:t>
            </a:r>
            <a:endParaRPr lang="en-US" altLang="ja-JP" dirty="0">
              <a:latin typeface="Meiryo UI" panose="020B0604030504040204" pitchFamily="50" charset="-128"/>
              <a:ea typeface="Meiryo UI" panose="020B0604030504040204" pitchFamily="50" charset="-128"/>
            </a:endParaRPr>
          </a:p>
          <a:p>
            <a:pPr indent="89398"/>
            <a:endParaRPr lang="en-US" altLang="ja-JP" dirty="0">
              <a:latin typeface="Meiryo UI" panose="020B0604030504040204" pitchFamily="50" charset="-128"/>
              <a:ea typeface="Meiryo UI" panose="020B0604030504040204" pitchFamily="50" charset="-128"/>
            </a:endParaRPr>
          </a:p>
          <a:p>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32562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4243D20-A0C9-4C5D-AD34-10A575A90B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0024" y="2679700"/>
            <a:ext cx="1073239" cy="1905000"/>
          </a:xfrm>
          <a:prstGeom prst="rect">
            <a:avLst/>
          </a:prstGeom>
        </p:spPr>
      </p:pic>
      <p:sp>
        <p:nvSpPr>
          <p:cNvPr id="2" name="スライド イメージ プレースホルダー 1"/>
          <p:cNvSpPr>
            <a:spLocks noGrp="1" noRot="1" noChangeAspect="1"/>
          </p:cNvSpPr>
          <p:nvPr>
            <p:ph type="sldImg"/>
          </p:nvPr>
        </p:nvSpPr>
        <p:spPr>
          <a:xfrm>
            <a:off x="1231900" y="1352550"/>
            <a:ext cx="5099050" cy="3606800"/>
          </a:xfrm>
        </p:spPr>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10</a:t>
            </a:fld>
            <a:endParaRPr kumimoji="1" lang="ja-JP" altLang="en-US" dirty="0"/>
          </a:p>
        </p:txBody>
      </p:sp>
      <p:sp>
        <p:nvSpPr>
          <p:cNvPr id="6" name="ノート プレースホルダー 5">
            <a:extLst>
              <a:ext uri="{FF2B5EF4-FFF2-40B4-BE49-F238E27FC236}">
                <a16:creationId xmlns:a16="http://schemas.microsoft.com/office/drawing/2014/main" id="{31AF0028-1BD9-4F86-AAE0-9284D95A41CA}"/>
              </a:ext>
            </a:extLst>
          </p:cNvPr>
          <p:cNvSpPr>
            <a:spLocks noGrp="1"/>
          </p:cNvSpPr>
          <p:nvPr>
            <p:ph type="body" sz="quarter" idx="3"/>
          </p:nvPr>
        </p:nvSpPr>
        <p:spPr>
          <a:xfrm>
            <a:off x="756734" y="5146929"/>
            <a:ext cx="6049382" cy="2485771"/>
          </a:xfrm>
        </p:spPr>
        <p:txBody>
          <a:bodyPr/>
          <a:lstStyle/>
          <a:p>
            <a:pPr indent="92075"/>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67337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4243D20-A0C9-4C5D-AD34-10A575A90B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0024" y="2679700"/>
            <a:ext cx="1073239" cy="1905000"/>
          </a:xfrm>
          <a:prstGeom prst="rect">
            <a:avLst/>
          </a:prstGeom>
        </p:spPr>
      </p:pic>
      <p:sp>
        <p:nvSpPr>
          <p:cNvPr id="2" name="スライド イメージ プレースホルダー 1"/>
          <p:cNvSpPr>
            <a:spLocks noGrp="1" noRot="1" noChangeAspect="1"/>
          </p:cNvSpPr>
          <p:nvPr>
            <p:ph type="sldImg"/>
          </p:nvPr>
        </p:nvSpPr>
        <p:spPr>
          <a:xfrm>
            <a:off x="1231900" y="1352550"/>
            <a:ext cx="5099050" cy="3606800"/>
          </a:xfrm>
        </p:spPr>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11</a:t>
            </a:fld>
            <a:endParaRPr kumimoji="1" lang="ja-JP" altLang="en-US" dirty="0"/>
          </a:p>
        </p:txBody>
      </p:sp>
      <p:sp>
        <p:nvSpPr>
          <p:cNvPr id="6" name="ノート プレースホルダー 5">
            <a:extLst>
              <a:ext uri="{FF2B5EF4-FFF2-40B4-BE49-F238E27FC236}">
                <a16:creationId xmlns:a16="http://schemas.microsoft.com/office/drawing/2014/main" id="{31AF0028-1BD9-4F86-AAE0-9284D95A41CA}"/>
              </a:ext>
            </a:extLst>
          </p:cNvPr>
          <p:cNvSpPr>
            <a:spLocks noGrp="1"/>
          </p:cNvSpPr>
          <p:nvPr>
            <p:ph type="body" sz="quarter" idx="3"/>
          </p:nvPr>
        </p:nvSpPr>
        <p:spPr>
          <a:xfrm>
            <a:off x="756734" y="5146929"/>
            <a:ext cx="6049382" cy="2485771"/>
          </a:xfrm>
        </p:spPr>
        <p:txBody>
          <a:bodyPr/>
          <a:lstStyle/>
          <a:p>
            <a:pPr indent="92075"/>
            <a:endParaRPr lang="ja-JP" altLang="en-US" dirty="0">
              <a:latin typeface="Meiryo UI"/>
              <a:ea typeface="Meiryo UI"/>
            </a:endParaRPr>
          </a:p>
        </p:txBody>
      </p:sp>
    </p:spTree>
    <p:extLst>
      <p:ext uri="{BB962C8B-B14F-4D97-AF65-F5344CB8AC3E}">
        <p14:creationId xmlns:p14="http://schemas.microsoft.com/office/powerpoint/2010/main" val="3715958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4243D20-A0C9-4C5D-AD34-10A575A90B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0024" y="2679700"/>
            <a:ext cx="1073239" cy="1905000"/>
          </a:xfrm>
          <a:prstGeom prst="rect">
            <a:avLst/>
          </a:prstGeom>
        </p:spPr>
      </p:pic>
      <p:sp>
        <p:nvSpPr>
          <p:cNvPr id="2" name="スライド イメージ プレースホルダー 1"/>
          <p:cNvSpPr>
            <a:spLocks noGrp="1" noRot="1" noChangeAspect="1"/>
          </p:cNvSpPr>
          <p:nvPr>
            <p:ph type="sldImg"/>
          </p:nvPr>
        </p:nvSpPr>
        <p:spPr>
          <a:xfrm>
            <a:off x="1231900" y="1352550"/>
            <a:ext cx="5099050" cy="3606800"/>
          </a:xfrm>
        </p:spPr>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12</a:t>
            </a:fld>
            <a:endParaRPr kumimoji="1" lang="ja-JP" altLang="en-US" dirty="0"/>
          </a:p>
        </p:txBody>
      </p:sp>
      <p:sp>
        <p:nvSpPr>
          <p:cNvPr id="6" name="ノート プレースホルダー 5">
            <a:extLst>
              <a:ext uri="{FF2B5EF4-FFF2-40B4-BE49-F238E27FC236}">
                <a16:creationId xmlns:a16="http://schemas.microsoft.com/office/drawing/2014/main" id="{31AF0028-1BD9-4F86-AAE0-9284D95A41CA}"/>
              </a:ext>
            </a:extLst>
          </p:cNvPr>
          <p:cNvSpPr>
            <a:spLocks noGrp="1"/>
          </p:cNvSpPr>
          <p:nvPr>
            <p:ph type="body" sz="quarter" idx="3"/>
          </p:nvPr>
        </p:nvSpPr>
        <p:spPr>
          <a:xfrm>
            <a:off x="756734" y="5146929"/>
            <a:ext cx="6049382" cy="2485771"/>
          </a:xfrm>
        </p:spPr>
        <p:txBody>
          <a:bodyPr/>
          <a:lstStyle/>
          <a:p>
            <a:pPr indent="92075"/>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72266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31900" y="1335088"/>
            <a:ext cx="5099050" cy="3606800"/>
          </a:xfrm>
        </p:spPr>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13</a:t>
            </a:fld>
            <a:endParaRPr kumimoji="1" lang="ja-JP" altLang="en-US" dirty="0"/>
          </a:p>
        </p:txBody>
      </p:sp>
      <p:sp>
        <p:nvSpPr>
          <p:cNvPr id="6" name="ノート プレースホルダー 5">
            <a:extLst>
              <a:ext uri="{FF2B5EF4-FFF2-40B4-BE49-F238E27FC236}">
                <a16:creationId xmlns:a16="http://schemas.microsoft.com/office/drawing/2014/main" id="{EA47D49D-99D8-4FD2-81D0-9B661058B3EC}"/>
              </a:ext>
            </a:extLst>
          </p:cNvPr>
          <p:cNvSpPr>
            <a:spLocks noGrp="1"/>
          </p:cNvSpPr>
          <p:nvPr>
            <p:ph type="body" sz="quarter" idx="3"/>
          </p:nvPr>
        </p:nvSpPr>
        <p:spPr>
          <a:xfrm>
            <a:off x="756734" y="5146929"/>
            <a:ext cx="6049382" cy="2028571"/>
          </a:xfrm>
        </p:spPr>
        <p:txBody>
          <a:bodyPr/>
          <a:lstStyle/>
          <a:p>
            <a:pPr indent="92075"/>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8164653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14</a:t>
            </a:fld>
            <a:endParaRPr kumimoji="1" lang="ja-JP" altLang="en-US" dirty="0"/>
          </a:p>
        </p:txBody>
      </p:sp>
      <p:sp>
        <p:nvSpPr>
          <p:cNvPr id="6" name="ノート プレースホルダー 5">
            <a:extLst>
              <a:ext uri="{FF2B5EF4-FFF2-40B4-BE49-F238E27FC236}">
                <a16:creationId xmlns:a16="http://schemas.microsoft.com/office/drawing/2014/main" id="{579F0D48-48FF-4D6C-832A-0633E1FBF650}"/>
              </a:ext>
            </a:extLst>
          </p:cNvPr>
          <p:cNvSpPr>
            <a:spLocks noGrp="1"/>
          </p:cNvSpPr>
          <p:nvPr>
            <p:ph type="body" sz="quarter" idx="3"/>
          </p:nvPr>
        </p:nvSpPr>
        <p:spPr>
          <a:xfrm>
            <a:off x="756734" y="5152095"/>
            <a:ext cx="6049382" cy="4210919"/>
          </a:xfrm>
        </p:spPr>
        <p:txBody>
          <a:bodyPr/>
          <a:lstStyle/>
          <a:p>
            <a:pPr indent="92075"/>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117599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15</a:t>
            </a:fld>
            <a:endParaRPr kumimoji="1" lang="ja-JP" altLang="en-US" dirty="0"/>
          </a:p>
        </p:txBody>
      </p:sp>
      <p:sp>
        <p:nvSpPr>
          <p:cNvPr id="5" name="ノート プレースホルダー 5">
            <a:extLst>
              <a:ext uri="{FF2B5EF4-FFF2-40B4-BE49-F238E27FC236}">
                <a16:creationId xmlns:a16="http://schemas.microsoft.com/office/drawing/2014/main" id="{0DD6A5CF-9639-410E-A8A0-082DAB44F76E}"/>
              </a:ext>
            </a:extLst>
          </p:cNvPr>
          <p:cNvSpPr>
            <a:spLocks noGrp="1"/>
          </p:cNvSpPr>
          <p:nvPr>
            <p:ph type="body" sz="quarter" idx="3"/>
          </p:nvPr>
        </p:nvSpPr>
        <p:spPr>
          <a:xfrm>
            <a:off x="757238" y="5146675"/>
            <a:ext cx="6048375" cy="1876425"/>
          </a:xfrm>
        </p:spPr>
        <p:txBody>
          <a:bodyPr/>
          <a:lstStyle/>
          <a:p>
            <a:pPr indent="92075"/>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1291884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16</a:t>
            </a:fld>
            <a:endParaRPr kumimoji="1" lang="ja-JP" altLang="en-US" dirty="0"/>
          </a:p>
        </p:txBody>
      </p:sp>
      <p:sp>
        <p:nvSpPr>
          <p:cNvPr id="5" name="ノート プレースホルダー 5">
            <a:extLst>
              <a:ext uri="{FF2B5EF4-FFF2-40B4-BE49-F238E27FC236}">
                <a16:creationId xmlns:a16="http://schemas.microsoft.com/office/drawing/2014/main" id="{0DD6A5CF-9639-410E-A8A0-082DAB44F76E}"/>
              </a:ext>
            </a:extLst>
          </p:cNvPr>
          <p:cNvSpPr>
            <a:spLocks noGrp="1"/>
          </p:cNvSpPr>
          <p:nvPr>
            <p:ph type="body" sz="quarter" idx="3"/>
          </p:nvPr>
        </p:nvSpPr>
        <p:spPr>
          <a:xfrm>
            <a:off x="757238" y="5146675"/>
            <a:ext cx="6048375" cy="1876425"/>
          </a:xfrm>
        </p:spPr>
        <p:txBody>
          <a:bodyPr/>
          <a:lstStyle/>
          <a:p>
            <a:pPr indent="92075"/>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85234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a:t>
            </a:fld>
            <a:endParaRPr kumimoji="1" lang="ja-JP" altLang="en-US" dirty="0"/>
          </a:p>
        </p:txBody>
      </p:sp>
    </p:spTree>
    <p:extLst>
      <p:ext uri="{BB962C8B-B14F-4D97-AF65-F5344CB8AC3E}">
        <p14:creationId xmlns:p14="http://schemas.microsoft.com/office/powerpoint/2010/main" val="642953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a:t>
            </a:fld>
            <a:endParaRPr kumimoji="1" lang="ja-JP" altLang="en-US"/>
          </a:p>
        </p:txBody>
      </p:sp>
      <p:sp>
        <p:nvSpPr>
          <p:cNvPr id="6" name="ノート プレースホルダー 5">
            <a:extLst>
              <a:ext uri="{FF2B5EF4-FFF2-40B4-BE49-F238E27FC236}">
                <a16:creationId xmlns:a16="http://schemas.microsoft.com/office/drawing/2014/main" id="{D1BEC5C8-0182-40C8-BF97-F5B6D8C05DC8}"/>
              </a:ext>
            </a:extLst>
          </p:cNvPr>
          <p:cNvSpPr>
            <a:spLocks noGrp="1"/>
          </p:cNvSpPr>
          <p:nvPr>
            <p:ph type="body" sz="quarter" idx="3"/>
          </p:nvPr>
        </p:nvSpPr>
        <p:spPr>
          <a:xfrm>
            <a:off x="756734" y="5146929"/>
            <a:ext cx="6049382" cy="2028571"/>
          </a:xfrm>
        </p:spPr>
        <p:txBody>
          <a:bodyPr/>
          <a:lstStyle/>
          <a:p>
            <a:pPr indent="92075"/>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358141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4</a:t>
            </a:fld>
            <a:endParaRPr kumimoji="1" lang="ja-JP" altLang="en-US"/>
          </a:p>
        </p:txBody>
      </p:sp>
      <p:sp>
        <p:nvSpPr>
          <p:cNvPr id="6" name="ノート プレースホルダー 5">
            <a:extLst>
              <a:ext uri="{FF2B5EF4-FFF2-40B4-BE49-F238E27FC236}">
                <a16:creationId xmlns:a16="http://schemas.microsoft.com/office/drawing/2014/main" id="{D1BEC5C8-0182-40C8-BF97-F5B6D8C05DC8}"/>
              </a:ext>
            </a:extLst>
          </p:cNvPr>
          <p:cNvSpPr>
            <a:spLocks noGrp="1"/>
          </p:cNvSpPr>
          <p:nvPr>
            <p:ph type="body" sz="quarter" idx="3"/>
          </p:nvPr>
        </p:nvSpPr>
        <p:spPr>
          <a:xfrm>
            <a:off x="756734" y="5146929"/>
            <a:ext cx="6049382" cy="2028571"/>
          </a:xfrm>
        </p:spPr>
        <p:txBody>
          <a:bodyPr/>
          <a:lstStyle/>
          <a:p>
            <a:pPr indent="92075"/>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66917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5</a:t>
            </a:fld>
            <a:endParaRPr kumimoji="1" lang="ja-JP" altLang="en-US"/>
          </a:p>
        </p:txBody>
      </p:sp>
      <p:sp>
        <p:nvSpPr>
          <p:cNvPr id="6" name="ノート プレースホルダー 5">
            <a:extLst>
              <a:ext uri="{FF2B5EF4-FFF2-40B4-BE49-F238E27FC236}">
                <a16:creationId xmlns:a16="http://schemas.microsoft.com/office/drawing/2014/main" id="{D1BEC5C8-0182-40C8-BF97-F5B6D8C05DC8}"/>
              </a:ext>
            </a:extLst>
          </p:cNvPr>
          <p:cNvSpPr>
            <a:spLocks noGrp="1"/>
          </p:cNvSpPr>
          <p:nvPr>
            <p:ph type="body" sz="quarter" idx="3"/>
          </p:nvPr>
        </p:nvSpPr>
        <p:spPr>
          <a:xfrm>
            <a:off x="756734" y="5146929"/>
            <a:ext cx="6049382" cy="2028571"/>
          </a:xfrm>
        </p:spPr>
        <p:txBody>
          <a:bodyPr/>
          <a:lstStyle/>
          <a:p>
            <a:pPr indent="92075"/>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441306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6</a:t>
            </a:fld>
            <a:endParaRPr kumimoji="1" lang="ja-JP" altLang="en-US"/>
          </a:p>
        </p:txBody>
      </p:sp>
      <p:sp>
        <p:nvSpPr>
          <p:cNvPr id="6" name="ノート プレースホルダー 5">
            <a:extLst>
              <a:ext uri="{FF2B5EF4-FFF2-40B4-BE49-F238E27FC236}">
                <a16:creationId xmlns:a16="http://schemas.microsoft.com/office/drawing/2014/main" id="{D1BEC5C8-0182-40C8-BF97-F5B6D8C05DC8}"/>
              </a:ext>
            </a:extLst>
          </p:cNvPr>
          <p:cNvSpPr>
            <a:spLocks noGrp="1"/>
          </p:cNvSpPr>
          <p:nvPr>
            <p:ph type="body" sz="quarter" idx="3"/>
          </p:nvPr>
        </p:nvSpPr>
        <p:spPr>
          <a:xfrm>
            <a:off x="756734" y="5146929"/>
            <a:ext cx="6049382" cy="2028571"/>
          </a:xfrm>
        </p:spPr>
        <p:txBody>
          <a:bodyPr/>
          <a:lstStyle/>
          <a:p>
            <a:pPr indent="92075"/>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596739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7</a:t>
            </a:fld>
            <a:endParaRPr kumimoji="1" lang="ja-JP" altLang="en-US"/>
          </a:p>
        </p:txBody>
      </p:sp>
      <p:sp>
        <p:nvSpPr>
          <p:cNvPr id="6" name="ノート プレースホルダー 5">
            <a:extLst>
              <a:ext uri="{FF2B5EF4-FFF2-40B4-BE49-F238E27FC236}">
                <a16:creationId xmlns:a16="http://schemas.microsoft.com/office/drawing/2014/main" id="{D1BEC5C8-0182-40C8-BF97-F5B6D8C05DC8}"/>
              </a:ext>
            </a:extLst>
          </p:cNvPr>
          <p:cNvSpPr>
            <a:spLocks noGrp="1"/>
          </p:cNvSpPr>
          <p:nvPr>
            <p:ph type="body" sz="quarter" idx="3"/>
          </p:nvPr>
        </p:nvSpPr>
        <p:spPr>
          <a:xfrm>
            <a:off x="756734" y="5146929"/>
            <a:ext cx="6049382" cy="2028571"/>
          </a:xfrm>
        </p:spPr>
        <p:txBody>
          <a:bodyPr/>
          <a:lstStyle/>
          <a:p>
            <a:pPr indent="92075"/>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758916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8</a:t>
            </a:fld>
            <a:endParaRPr kumimoji="1" lang="ja-JP" altLang="en-US"/>
          </a:p>
        </p:txBody>
      </p:sp>
      <p:sp>
        <p:nvSpPr>
          <p:cNvPr id="6" name="ノート プレースホルダー 5">
            <a:extLst>
              <a:ext uri="{FF2B5EF4-FFF2-40B4-BE49-F238E27FC236}">
                <a16:creationId xmlns:a16="http://schemas.microsoft.com/office/drawing/2014/main" id="{D1BEC5C8-0182-40C8-BF97-F5B6D8C05DC8}"/>
              </a:ext>
            </a:extLst>
          </p:cNvPr>
          <p:cNvSpPr>
            <a:spLocks noGrp="1"/>
          </p:cNvSpPr>
          <p:nvPr>
            <p:ph type="body" sz="quarter" idx="3"/>
          </p:nvPr>
        </p:nvSpPr>
        <p:spPr>
          <a:xfrm>
            <a:off x="756734" y="5146929"/>
            <a:ext cx="6049382" cy="2028571"/>
          </a:xfrm>
        </p:spPr>
        <p:txBody>
          <a:bodyPr/>
          <a:lstStyle/>
          <a:p>
            <a:pPr indent="92075"/>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17846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4243D20-A0C9-4C5D-AD34-10A575A90B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0024" y="2679700"/>
            <a:ext cx="1073239" cy="1905000"/>
          </a:xfrm>
          <a:prstGeom prst="rect">
            <a:avLst/>
          </a:prstGeom>
        </p:spPr>
      </p:pic>
      <p:sp>
        <p:nvSpPr>
          <p:cNvPr id="2" name="スライド イメージ プレースホルダー 1"/>
          <p:cNvSpPr>
            <a:spLocks noGrp="1" noRot="1" noChangeAspect="1"/>
          </p:cNvSpPr>
          <p:nvPr>
            <p:ph type="sldImg"/>
          </p:nvPr>
        </p:nvSpPr>
        <p:spPr>
          <a:xfrm>
            <a:off x="1231900" y="1352550"/>
            <a:ext cx="5099050" cy="3606800"/>
          </a:xfrm>
        </p:spPr>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9</a:t>
            </a:fld>
            <a:endParaRPr kumimoji="1" lang="ja-JP" altLang="en-US" dirty="0"/>
          </a:p>
        </p:txBody>
      </p:sp>
      <p:sp>
        <p:nvSpPr>
          <p:cNvPr id="6" name="ノート プレースホルダー 5">
            <a:extLst>
              <a:ext uri="{FF2B5EF4-FFF2-40B4-BE49-F238E27FC236}">
                <a16:creationId xmlns:a16="http://schemas.microsoft.com/office/drawing/2014/main" id="{31AF0028-1BD9-4F86-AAE0-9284D95A41CA}"/>
              </a:ext>
            </a:extLst>
          </p:cNvPr>
          <p:cNvSpPr>
            <a:spLocks noGrp="1"/>
          </p:cNvSpPr>
          <p:nvPr>
            <p:ph type="body" sz="quarter" idx="3"/>
          </p:nvPr>
        </p:nvSpPr>
        <p:spPr>
          <a:xfrm>
            <a:off x="756734" y="5146929"/>
            <a:ext cx="6049382" cy="2485771"/>
          </a:xfrm>
        </p:spPr>
        <p:txBody>
          <a:bodyPr/>
          <a:lstStyle/>
          <a:p>
            <a:pPr indent="92075"/>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056545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4483"/>
            <a:ext cx="9089390" cy="15881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604010" y="4235196"/>
            <a:ext cx="7485380" cy="189071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3/21/2024</a:t>
            </a:fld>
            <a:endParaRPr lang="en-US" dirty="0"/>
          </a:p>
        </p:txBody>
      </p:sp>
      <p:sp>
        <p:nvSpPr>
          <p:cNvPr id="6" name="Holder 6"/>
          <p:cNvSpPr>
            <a:spLocks noGrp="1"/>
          </p:cNvSpPr>
          <p:nvPr>
            <p:ph type="sldNum" sz="quarter" idx="7"/>
          </p:nvPr>
        </p:nvSpPr>
        <p:spPr/>
        <p:txBody>
          <a:bodyPr lIns="0" tIns="0" rIns="0" bIns="0"/>
          <a:lstStyle>
            <a:lvl1pPr>
              <a:defRPr sz="1100" b="0" i="0">
                <a:solidFill>
                  <a:schemeClr val="tx1"/>
                </a:solidFill>
                <a:latin typeface="AoyagiKouzanFontT"/>
                <a:cs typeface="AoyagiKouzanFontT"/>
              </a:defRPr>
            </a:lvl1pPr>
          </a:lstStyle>
          <a:p>
            <a:pPr marL="38100">
              <a:lnSpc>
                <a:spcPts val="1270"/>
              </a:lnSpc>
            </a:pPr>
            <a:fld id="{81D60167-4931-47E6-BA6A-407CBD079E47}" type="slidenum">
              <a:rPr spc="254" dirty="0"/>
              <a:t>‹#›</a:t>
            </a:fld>
            <a:endParaRPr spc="254"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825751" y="1918716"/>
            <a:ext cx="4235556" cy="810767"/>
          </a:xfrm>
          <a:prstGeom prst="rect">
            <a:avLst/>
          </a:prstGeom>
          <a:blipFill>
            <a:blip r:embed="rId2" cstate="print"/>
            <a:stretch>
              <a:fillRect/>
            </a:stretch>
          </a:blipFill>
        </p:spPr>
        <p:txBody>
          <a:bodyPr wrap="square" lIns="0" tIns="0" rIns="0" bIns="0" rtlCol="0"/>
          <a:lstStyle/>
          <a:p>
            <a:endParaRPr dirty="0"/>
          </a:p>
        </p:txBody>
      </p:sp>
      <p:sp>
        <p:nvSpPr>
          <p:cNvPr id="2" name="Holder 2"/>
          <p:cNvSpPr>
            <a:spLocks noGrp="1"/>
          </p:cNvSpPr>
          <p:nvPr>
            <p:ph type="title"/>
          </p:nvPr>
        </p:nvSpPr>
        <p:spPr/>
        <p:txBody>
          <a:bodyPr lIns="0" tIns="0" rIns="0" bIns="0"/>
          <a:lstStyle>
            <a:lvl1pPr>
              <a:defRPr sz="1800" b="0" i="0">
                <a:solidFill>
                  <a:schemeClr val="tx1"/>
                </a:solidFill>
                <a:latin typeface="AoyagiKouzanFontT"/>
                <a:cs typeface="AoyagiKouzanFontT"/>
              </a:defRPr>
            </a:lvl1pPr>
          </a:lstStyle>
          <a:p>
            <a:endParaRPr/>
          </a:p>
        </p:txBody>
      </p:sp>
      <p:sp>
        <p:nvSpPr>
          <p:cNvPr id="3" name="Holder 3"/>
          <p:cNvSpPr>
            <a:spLocks noGrp="1"/>
          </p:cNvSpPr>
          <p:nvPr>
            <p:ph type="body" idx="1"/>
          </p:nvPr>
        </p:nvSpPr>
        <p:spPr/>
        <p:txBody>
          <a:bodyPr lIns="0" tIns="0" rIns="0" bIns="0"/>
          <a:lstStyle>
            <a:lvl1pPr>
              <a:defRPr sz="1400" b="0" i="0">
                <a:solidFill>
                  <a:schemeClr val="tx1"/>
                </a:solidFill>
                <a:latin typeface="AoyagiKouzanFontT"/>
                <a:cs typeface="AoyagiKouzanFont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3/21/2024</a:t>
            </a:fld>
            <a:endParaRPr lang="en-US" dirty="0"/>
          </a:p>
        </p:txBody>
      </p:sp>
      <p:sp>
        <p:nvSpPr>
          <p:cNvPr id="6" name="Holder 6"/>
          <p:cNvSpPr>
            <a:spLocks noGrp="1"/>
          </p:cNvSpPr>
          <p:nvPr>
            <p:ph type="sldNum" sz="quarter" idx="7"/>
          </p:nvPr>
        </p:nvSpPr>
        <p:spPr/>
        <p:txBody>
          <a:bodyPr lIns="0" tIns="0" rIns="0" bIns="0"/>
          <a:lstStyle>
            <a:lvl1pPr>
              <a:defRPr sz="1100" b="0" i="0">
                <a:solidFill>
                  <a:schemeClr val="tx1"/>
                </a:solidFill>
                <a:latin typeface="AoyagiKouzanFontT"/>
                <a:cs typeface="AoyagiKouzanFontT"/>
              </a:defRPr>
            </a:lvl1pPr>
          </a:lstStyle>
          <a:p>
            <a:pPr marL="38100">
              <a:lnSpc>
                <a:spcPts val="1270"/>
              </a:lnSpc>
            </a:pPr>
            <a:fld id="{81D60167-4931-47E6-BA6A-407CBD079E47}" type="slidenum">
              <a:rPr spc="254" dirty="0"/>
              <a:t>‹#›</a:t>
            </a:fld>
            <a:endParaRPr spc="254"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0" i="0">
                <a:solidFill>
                  <a:schemeClr val="tx1"/>
                </a:solidFill>
                <a:latin typeface="AoyagiKouzanFontT"/>
                <a:cs typeface="AoyagiKouzanFontT"/>
              </a:defRPr>
            </a:lvl1pPr>
          </a:lstStyle>
          <a:p>
            <a:endParaRPr/>
          </a:p>
        </p:txBody>
      </p:sp>
      <p:sp>
        <p:nvSpPr>
          <p:cNvPr id="3" name="Holder 3"/>
          <p:cNvSpPr>
            <a:spLocks noGrp="1"/>
          </p:cNvSpPr>
          <p:nvPr>
            <p:ph sz="half" idx="2"/>
          </p:nvPr>
        </p:nvSpPr>
        <p:spPr>
          <a:xfrm>
            <a:off x="534670" y="1739455"/>
            <a:ext cx="4651629"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39455"/>
            <a:ext cx="4651629" cy="499148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3/21/2024</a:t>
            </a:fld>
            <a:endParaRPr lang="en-US" dirty="0"/>
          </a:p>
        </p:txBody>
      </p:sp>
      <p:sp>
        <p:nvSpPr>
          <p:cNvPr id="7" name="Holder 7"/>
          <p:cNvSpPr>
            <a:spLocks noGrp="1"/>
          </p:cNvSpPr>
          <p:nvPr>
            <p:ph type="sldNum" sz="quarter" idx="7"/>
          </p:nvPr>
        </p:nvSpPr>
        <p:spPr/>
        <p:txBody>
          <a:bodyPr lIns="0" tIns="0" rIns="0" bIns="0"/>
          <a:lstStyle>
            <a:lvl1pPr>
              <a:defRPr sz="1100" b="0" i="0">
                <a:solidFill>
                  <a:schemeClr val="tx1"/>
                </a:solidFill>
                <a:latin typeface="AoyagiKouzanFontT"/>
                <a:cs typeface="AoyagiKouzanFontT"/>
              </a:defRPr>
            </a:lvl1pPr>
          </a:lstStyle>
          <a:p>
            <a:pPr marL="38100">
              <a:lnSpc>
                <a:spcPts val="1270"/>
              </a:lnSpc>
            </a:pPr>
            <a:fld id="{81D60167-4931-47E6-BA6A-407CBD079E47}" type="slidenum">
              <a:rPr spc="254" dirty="0"/>
              <a:t>‹#›</a:t>
            </a:fld>
            <a:endParaRPr spc="254"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0" i="0">
                <a:solidFill>
                  <a:schemeClr val="tx1"/>
                </a:solidFill>
                <a:latin typeface="AoyagiKouzanFontT"/>
                <a:cs typeface="AoyagiKouzanFont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3/21/2024</a:t>
            </a:fld>
            <a:endParaRPr lang="en-US" dirty="0"/>
          </a:p>
        </p:txBody>
      </p:sp>
      <p:sp>
        <p:nvSpPr>
          <p:cNvPr id="5" name="Holder 5"/>
          <p:cNvSpPr>
            <a:spLocks noGrp="1"/>
          </p:cNvSpPr>
          <p:nvPr>
            <p:ph type="sldNum" sz="quarter" idx="7"/>
          </p:nvPr>
        </p:nvSpPr>
        <p:spPr/>
        <p:txBody>
          <a:bodyPr lIns="0" tIns="0" rIns="0" bIns="0"/>
          <a:lstStyle>
            <a:lvl1pPr>
              <a:defRPr sz="1100" b="0" i="0">
                <a:solidFill>
                  <a:schemeClr val="tx1"/>
                </a:solidFill>
                <a:latin typeface="AoyagiKouzanFontT"/>
                <a:cs typeface="AoyagiKouzanFontT"/>
              </a:defRPr>
            </a:lvl1pPr>
          </a:lstStyle>
          <a:p>
            <a:pPr marL="38100">
              <a:lnSpc>
                <a:spcPts val="1270"/>
              </a:lnSpc>
            </a:pPr>
            <a:fld id="{81D60167-4931-47E6-BA6A-407CBD079E47}" type="slidenum">
              <a:rPr spc="254" dirty="0"/>
              <a:t>‹#›</a:t>
            </a:fld>
            <a:endParaRPr spc="254"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3/21/2024</a:t>
            </a:fld>
            <a:endParaRPr lang="en-US" dirty="0"/>
          </a:p>
        </p:txBody>
      </p:sp>
      <p:sp>
        <p:nvSpPr>
          <p:cNvPr id="4" name="Holder 4"/>
          <p:cNvSpPr>
            <a:spLocks noGrp="1"/>
          </p:cNvSpPr>
          <p:nvPr>
            <p:ph type="sldNum" sz="quarter" idx="7"/>
          </p:nvPr>
        </p:nvSpPr>
        <p:spPr/>
        <p:txBody>
          <a:bodyPr lIns="0" tIns="0" rIns="0" bIns="0"/>
          <a:lstStyle>
            <a:lvl1pPr>
              <a:defRPr sz="1100" b="0" i="0">
                <a:solidFill>
                  <a:schemeClr val="tx1"/>
                </a:solidFill>
                <a:latin typeface="AoyagiKouzanFontT"/>
                <a:cs typeface="AoyagiKouzanFontT"/>
              </a:defRPr>
            </a:lvl1pPr>
          </a:lstStyle>
          <a:p>
            <a:pPr marL="38100">
              <a:lnSpc>
                <a:spcPts val="1270"/>
              </a:lnSpc>
            </a:pPr>
            <a:fld id="{81D60167-4931-47E6-BA6A-407CBD079E47}" type="slidenum">
              <a:rPr spc="254" dirty="0"/>
              <a:t>‹#›</a:t>
            </a:fld>
            <a:endParaRPr spc="254"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タイトル スライド">
    <p:spTree>
      <p:nvGrpSpPr>
        <p:cNvPr id="1" name=""/>
        <p:cNvGrpSpPr/>
        <p:nvPr/>
      </p:nvGrpSpPr>
      <p:grpSpPr>
        <a:xfrm>
          <a:off x="0" y="0"/>
          <a:ext cx="0" cy="0"/>
          <a:chOff x="0" y="0"/>
          <a:chExt cx="0" cy="0"/>
        </a:xfrm>
      </p:grpSpPr>
      <p:sp>
        <p:nvSpPr>
          <p:cNvPr id="8" name="円/楕円 7"/>
          <p:cNvSpPr/>
          <p:nvPr userDrawn="1"/>
        </p:nvSpPr>
        <p:spPr>
          <a:xfrm>
            <a:off x="5142627" y="6966320"/>
            <a:ext cx="421000" cy="397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985"/>
          </a:p>
        </p:txBody>
      </p:sp>
      <p:sp>
        <p:nvSpPr>
          <p:cNvPr id="16" name="Slide Number Placeholder 5"/>
          <p:cNvSpPr txBox="1">
            <a:spLocks/>
          </p:cNvSpPr>
          <p:nvPr userDrawn="1"/>
        </p:nvSpPr>
        <p:spPr>
          <a:xfrm>
            <a:off x="4937315" y="6978852"/>
            <a:ext cx="842000" cy="397000"/>
          </a:xfrm>
          <a:prstGeom prst="rect">
            <a:avLst/>
          </a:prstGeom>
        </p:spPr>
        <p:txBody>
          <a:bodyPr vert="horz" lIns="100838" tIns="50419" rIns="100838" bIns="50419"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z="1764" smtClean="0"/>
              <a:pPr/>
              <a:t>‹#›</a:t>
            </a:fld>
            <a:endParaRPr lang="ja-JP" altLang="en-US" sz="1764" dirty="0"/>
          </a:p>
        </p:txBody>
      </p:sp>
    </p:spTree>
    <p:extLst>
      <p:ext uri="{BB962C8B-B14F-4D97-AF65-F5344CB8AC3E}">
        <p14:creationId xmlns:p14="http://schemas.microsoft.com/office/powerpoint/2010/main" val="3064296696"/>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7" name="角丸四角形 6"/>
          <p:cNvSpPr/>
          <p:nvPr userDrawn="1"/>
        </p:nvSpPr>
        <p:spPr>
          <a:xfrm>
            <a:off x="293869" y="207835"/>
            <a:ext cx="10104000" cy="69475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985"/>
          </a:p>
        </p:txBody>
      </p:sp>
      <p:sp>
        <p:nvSpPr>
          <p:cNvPr id="8" name="円/楕円 7"/>
          <p:cNvSpPr/>
          <p:nvPr userDrawn="1"/>
        </p:nvSpPr>
        <p:spPr>
          <a:xfrm>
            <a:off x="5142627" y="6966320"/>
            <a:ext cx="421000" cy="397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985"/>
          </a:p>
        </p:txBody>
      </p:sp>
      <p:sp>
        <p:nvSpPr>
          <p:cNvPr id="2" name="Title 1"/>
          <p:cNvSpPr>
            <a:spLocks noGrp="1"/>
          </p:cNvSpPr>
          <p:nvPr>
            <p:ph type="ctrTitle"/>
          </p:nvPr>
        </p:nvSpPr>
        <p:spPr>
          <a:xfrm>
            <a:off x="2067248" y="583427"/>
            <a:ext cx="8420000" cy="595500"/>
          </a:xfrm>
        </p:spPr>
        <p:txBody>
          <a:bodyPr anchor="b">
            <a:normAutofit/>
          </a:bodyPr>
          <a:lstStyle>
            <a:lvl1pPr algn="l">
              <a:defRPr sz="3529"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2071332" y="1609099"/>
            <a:ext cx="8020050" cy="407356"/>
          </a:xfrm>
        </p:spPr>
        <p:txBody>
          <a:bodyPr/>
          <a:lstStyle>
            <a:lvl1pPr marL="0" indent="0" algn="l">
              <a:buNone/>
              <a:defRPr sz="2647" b="1" i="0">
                <a:latin typeface="Meiryo" charset="-128"/>
                <a:ea typeface="Meiryo" charset="-128"/>
                <a:cs typeface="Meiryo" charset="-128"/>
              </a:defRPr>
            </a:lvl1pPr>
            <a:lvl2pPr marL="504200" indent="0" algn="ctr">
              <a:buNone/>
              <a:defRPr sz="2206"/>
            </a:lvl2pPr>
            <a:lvl3pPr marL="1008400" indent="0" algn="ctr">
              <a:buNone/>
              <a:defRPr sz="1985"/>
            </a:lvl3pPr>
            <a:lvl4pPr marL="1512600" indent="0" algn="ctr">
              <a:buNone/>
              <a:defRPr sz="1764"/>
            </a:lvl4pPr>
            <a:lvl5pPr marL="2016801" indent="0" algn="ctr">
              <a:buNone/>
              <a:defRPr sz="1764"/>
            </a:lvl5pPr>
            <a:lvl6pPr marL="2521001" indent="0" algn="ctr">
              <a:buNone/>
              <a:defRPr sz="1764"/>
            </a:lvl6pPr>
            <a:lvl7pPr marL="3025201" indent="0" algn="ctr">
              <a:buNone/>
              <a:defRPr sz="1764"/>
            </a:lvl7pPr>
            <a:lvl8pPr marL="3529401" indent="0" algn="ctr">
              <a:buNone/>
              <a:defRPr sz="1764"/>
            </a:lvl8pPr>
            <a:lvl9pPr marL="4033601" indent="0" algn="ctr">
              <a:buNone/>
              <a:defRPr sz="1764"/>
            </a:lvl9pPr>
          </a:lstStyle>
          <a:p>
            <a:r>
              <a:rPr lang="ja-JP" altLang="en-US" dirty="0"/>
              <a:t>マスター サブタイトルの書式設定</a:t>
            </a:r>
            <a:endParaRPr lang="en-US" dirty="0"/>
          </a:p>
        </p:txBody>
      </p:sp>
      <p:cxnSp>
        <p:nvCxnSpPr>
          <p:cNvPr id="11" name="直線コネクタ 10"/>
          <p:cNvCxnSpPr/>
          <p:nvPr userDrawn="1"/>
        </p:nvCxnSpPr>
        <p:spPr>
          <a:xfrm>
            <a:off x="293869" y="1398778"/>
            <a:ext cx="10104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userDrawn="1"/>
        </p:nvCxnSpPr>
        <p:spPr>
          <a:xfrm>
            <a:off x="1979022" y="1400197"/>
            <a:ext cx="0" cy="57565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937315" y="6978852"/>
            <a:ext cx="842000" cy="397000"/>
          </a:xfrm>
          <a:prstGeom prst="rect">
            <a:avLst/>
          </a:prstGeom>
        </p:spPr>
        <p:txBody>
          <a:bodyPr vert="horz" lIns="100838" tIns="50419" rIns="100838" bIns="50419"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z="1764" smtClean="0"/>
              <a:pPr/>
              <a:t>‹#›</a:t>
            </a:fld>
            <a:endParaRPr lang="ja-JP" altLang="en-US" sz="1764" dirty="0"/>
          </a:p>
        </p:txBody>
      </p:sp>
    </p:spTree>
    <p:extLst>
      <p:ext uri="{BB962C8B-B14F-4D97-AF65-F5344CB8AC3E}">
        <p14:creationId xmlns:p14="http://schemas.microsoft.com/office/powerpoint/2010/main" val="128977224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2_タイトル スライド">
    <p:spTree>
      <p:nvGrpSpPr>
        <p:cNvPr id="1" name=""/>
        <p:cNvGrpSpPr/>
        <p:nvPr/>
      </p:nvGrpSpPr>
      <p:grpSpPr>
        <a:xfrm>
          <a:off x="0" y="0"/>
          <a:ext cx="0" cy="0"/>
          <a:chOff x="0" y="0"/>
          <a:chExt cx="0" cy="0"/>
        </a:xfrm>
      </p:grpSpPr>
      <p:sp>
        <p:nvSpPr>
          <p:cNvPr id="7" name="角丸四角形 6"/>
          <p:cNvSpPr/>
          <p:nvPr userDrawn="1"/>
        </p:nvSpPr>
        <p:spPr>
          <a:xfrm>
            <a:off x="293869" y="207835"/>
            <a:ext cx="10104000" cy="69475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985"/>
          </a:p>
        </p:txBody>
      </p:sp>
      <p:sp>
        <p:nvSpPr>
          <p:cNvPr id="8" name="円/楕円 7"/>
          <p:cNvSpPr/>
          <p:nvPr userDrawn="1"/>
        </p:nvSpPr>
        <p:spPr>
          <a:xfrm>
            <a:off x="5142627" y="6966320"/>
            <a:ext cx="421000" cy="397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985"/>
          </a:p>
        </p:txBody>
      </p:sp>
      <p:sp>
        <p:nvSpPr>
          <p:cNvPr id="2" name="Title 1"/>
          <p:cNvSpPr>
            <a:spLocks noGrp="1"/>
          </p:cNvSpPr>
          <p:nvPr>
            <p:ph type="ctrTitle"/>
          </p:nvPr>
        </p:nvSpPr>
        <p:spPr>
          <a:xfrm>
            <a:off x="2067248" y="583427"/>
            <a:ext cx="8420000" cy="595500"/>
          </a:xfrm>
        </p:spPr>
        <p:txBody>
          <a:bodyPr anchor="b">
            <a:normAutofit/>
          </a:bodyPr>
          <a:lstStyle>
            <a:lvl1pPr algn="l">
              <a:defRPr sz="3529"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2071332" y="1609099"/>
            <a:ext cx="8020050" cy="407356"/>
          </a:xfrm>
        </p:spPr>
        <p:txBody>
          <a:bodyPr/>
          <a:lstStyle>
            <a:lvl1pPr marL="0" indent="0" algn="l">
              <a:buNone/>
              <a:defRPr sz="2647" b="1" i="0">
                <a:latin typeface="Meiryo" charset="-128"/>
                <a:ea typeface="Meiryo" charset="-128"/>
                <a:cs typeface="Meiryo" charset="-128"/>
              </a:defRPr>
            </a:lvl1pPr>
            <a:lvl2pPr marL="504200" indent="0" algn="ctr">
              <a:buNone/>
              <a:defRPr sz="2206"/>
            </a:lvl2pPr>
            <a:lvl3pPr marL="1008400" indent="0" algn="ctr">
              <a:buNone/>
              <a:defRPr sz="1985"/>
            </a:lvl3pPr>
            <a:lvl4pPr marL="1512600" indent="0" algn="ctr">
              <a:buNone/>
              <a:defRPr sz="1764"/>
            </a:lvl4pPr>
            <a:lvl5pPr marL="2016801" indent="0" algn="ctr">
              <a:buNone/>
              <a:defRPr sz="1764"/>
            </a:lvl5pPr>
            <a:lvl6pPr marL="2521001" indent="0" algn="ctr">
              <a:buNone/>
              <a:defRPr sz="1764"/>
            </a:lvl6pPr>
            <a:lvl7pPr marL="3025201" indent="0" algn="ctr">
              <a:buNone/>
              <a:defRPr sz="1764"/>
            </a:lvl7pPr>
            <a:lvl8pPr marL="3529401" indent="0" algn="ctr">
              <a:buNone/>
              <a:defRPr sz="1764"/>
            </a:lvl8pPr>
            <a:lvl9pPr marL="4033601" indent="0" algn="ctr">
              <a:buNone/>
              <a:defRPr sz="1764"/>
            </a:lvl9pPr>
          </a:lstStyle>
          <a:p>
            <a:r>
              <a:rPr lang="ja-JP" altLang="en-US" dirty="0"/>
              <a:t>マスター サブタイトルの書式設定</a:t>
            </a:r>
            <a:endParaRPr lang="en-US" dirty="0"/>
          </a:p>
        </p:txBody>
      </p:sp>
      <p:cxnSp>
        <p:nvCxnSpPr>
          <p:cNvPr id="14" name="直線コネクタ 13"/>
          <p:cNvCxnSpPr>
            <a:cxnSpLocks/>
          </p:cNvCxnSpPr>
          <p:nvPr userDrawn="1"/>
        </p:nvCxnSpPr>
        <p:spPr>
          <a:xfrm>
            <a:off x="1979022" y="207835"/>
            <a:ext cx="0" cy="6948862"/>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937315" y="6978852"/>
            <a:ext cx="842000" cy="397000"/>
          </a:xfrm>
          <a:prstGeom prst="rect">
            <a:avLst/>
          </a:prstGeom>
        </p:spPr>
        <p:txBody>
          <a:bodyPr vert="horz" lIns="100838" tIns="50419" rIns="100838" bIns="50419"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z="1764" smtClean="0"/>
              <a:pPr/>
              <a:t>‹#›</a:t>
            </a:fld>
            <a:endParaRPr lang="ja-JP" altLang="en-US" sz="1764" dirty="0"/>
          </a:p>
        </p:txBody>
      </p:sp>
    </p:spTree>
    <p:extLst>
      <p:ext uri="{BB962C8B-B14F-4D97-AF65-F5344CB8AC3E}">
        <p14:creationId xmlns:p14="http://schemas.microsoft.com/office/powerpoint/2010/main" val="347061112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7" name="角丸四角形 6"/>
          <p:cNvSpPr/>
          <p:nvPr userDrawn="1"/>
        </p:nvSpPr>
        <p:spPr>
          <a:xfrm>
            <a:off x="293869" y="207835"/>
            <a:ext cx="10104000" cy="69475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985"/>
          </a:p>
        </p:txBody>
      </p:sp>
      <p:sp>
        <p:nvSpPr>
          <p:cNvPr id="8" name="円/楕円 7"/>
          <p:cNvSpPr/>
          <p:nvPr userDrawn="1"/>
        </p:nvSpPr>
        <p:spPr>
          <a:xfrm>
            <a:off x="5142627" y="6966320"/>
            <a:ext cx="421000" cy="397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985"/>
          </a:p>
        </p:txBody>
      </p:sp>
      <p:sp>
        <p:nvSpPr>
          <p:cNvPr id="2" name="Title 1"/>
          <p:cNvSpPr>
            <a:spLocks noGrp="1"/>
          </p:cNvSpPr>
          <p:nvPr>
            <p:ph type="ctrTitle"/>
          </p:nvPr>
        </p:nvSpPr>
        <p:spPr>
          <a:xfrm>
            <a:off x="2067248" y="583427"/>
            <a:ext cx="8420000" cy="595500"/>
          </a:xfrm>
        </p:spPr>
        <p:txBody>
          <a:bodyPr anchor="b">
            <a:normAutofit/>
          </a:bodyPr>
          <a:lstStyle>
            <a:lvl1pPr algn="l">
              <a:defRPr sz="3529"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593849" y="1609099"/>
            <a:ext cx="9683000" cy="407356"/>
          </a:xfrm>
        </p:spPr>
        <p:txBody>
          <a:bodyPr/>
          <a:lstStyle>
            <a:lvl1pPr marL="0" indent="0" algn="l">
              <a:buNone/>
              <a:defRPr sz="2647" b="1" i="0">
                <a:latin typeface="Meiryo" charset="-128"/>
                <a:ea typeface="Meiryo" charset="-128"/>
                <a:cs typeface="Meiryo" charset="-128"/>
              </a:defRPr>
            </a:lvl1pPr>
            <a:lvl2pPr marL="504200" indent="0" algn="ctr">
              <a:buNone/>
              <a:defRPr sz="2206"/>
            </a:lvl2pPr>
            <a:lvl3pPr marL="1008400" indent="0" algn="ctr">
              <a:buNone/>
              <a:defRPr sz="1985"/>
            </a:lvl3pPr>
            <a:lvl4pPr marL="1512600" indent="0" algn="ctr">
              <a:buNone/>
              <a:defRPr sz="1764"/>
            </a:lvl4pPr>
            <a:lvl5pPr marL="2016801" indent="0" algn="ctr">
              <a:buNone/>
              <a:defRPr sz="1764"/>
            </a:lvl5pPr>
            <a:lvl6pPr marL="2521001" indent="0" algn="ctr">
              <a:buNone/>
              <a:defRPr sz="1764"/>
            </a:lvl6pPr>
            <a:lvl7pPr marL="3025201" indent="0" algn="ctr">
              <a:buNone/>
              <a:defRPr sz="1764"/>
            </a:lvl7pPr>
            <a:lvl8pPr marL="3529401" indent="0" algn="ctr">
              <a:buNone/>
              <a:defRPr sz="1764"/>
            </a:lvl8pPr>
            <a:lvl9pPr marL="4033601" indent="0" algn="ctr">
              <a:buNone/>
              <a:defRPr sz="1764"/>
            </a:lvl9pPr>
          </a:lstStyle>
          <a:p>
            <a:r>
              <a:rPr lang="ja-JP" altLang="en-US" dirty="0"/>
              <a:t>マスター サブタイトルの書式設定</a:t>
            </a:r>
            <a:endParaRPr lang="en-US" dirty="0"/>
          </a:p>
        </p:txBody>
      </p:sp>
      <p:cxnSp>
        <p:nvCxnSpPr>
          <p:cNvPr id="11" name="直線コネクタ 10"/>
          <p:cNvCxnSpPr/>
          <p:nvPr userDrawn="1"/>
        </p:nvCxnSpPr>
        <p:spPr>
          <a:xfrm>
            <a:off x="293869" y="1398778"/>
            <a:ext cx="10104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937315" y="6978852"/>
            <a:ext cx="842000" cy="397000"/>
          </a:xfrm>
          <a:prstGeom prst="rect">
            <a:avLst/>
          </a:prstGeom>
        </p:spPr>
        <p:txBody>
          <a:bodyPr vert="horz" lIns="100838" tIns="50419" rIns="100838" bIns="50419"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z="1764" smtClean="0"/>
              <a:pPr/>
              <a:t>‹#›</a:t>
            </a:fld>
            <a:endParaRPr lang="ja-JP" altLang="en-US" sz="1764" dirty="0"/>
          </a:p>
        </p:txBody>
      </p:sp>
    </p:spTree>
    <p:extLst>
      <p:ext uri="{BB962C8B-B14F-4D97-AF65-F5344CB8AC3E}">
        <p14:creationId xmlns:p14="http://schemas.microsoft.com/office/powerpoint/2010/main" val="135297975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86">
          <p15:clr>
            <a:srgbClr val="FBAE40"/>
          </p15:clr>
        </p15:guide>
        <p15:guide id="16" pos="3787">
          <p15:clr>
            <a:srgbClr val="FBAE40"/>
          </p15:clr>
        </p15:guide>
        <p15:guide id="17" pos="548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641852" y="327160"/>
            <a:ext cx="3409695" cy="299720"/>
          </a:xfrm>
          <a:prstGeom prst="rect">
            <a:avLst/>
          </a:prstGeom>
        </p:spPr>
        <p:txBody>
          <a:bodyPr wrap="square" lIns="0" tIns="0" rIns="0" bIns="0">
            <a:spAutoFit/>
          </a:bodyPr>
          <a:lstStyle>
            <a:lvl1pPr>
              <a:defRPr sz="1800" b="0" i="0">
                <a:solidFill>
                  <a:schemeClr val="tx1"/>
                </a:solidFill>
                <a:latin typeface="AoyagiKouzanFontT"/>
                <a:cs typeface="AoyagiKouzanFontT"/>
              </a:defRPr>
            </a:lvl1pPr>
          </a:lstStyle>
          <a:p>
            <a:endParaRPr/>
          </a:p>
        </p:txBody>
      </p:sp>
      <p:sp>
        <p:nvSpPr>
          <p:cNvPr id="3" name="Holder 3"/>
          <p:cNvSpPr>
            <a:spLocks noGrp="1"/>
          </p:cNvSpPr>
          <p:nvPr>
            <p:ph type="body" idx="1"/>
          </p:nvPr>
        </p:nvSpPr>
        <p:spPr>
          <a:xfrm>
            <a:off x="900938" y="3071882"/>
            <a:ext cx="8891523" cy="3540125"/>
          </a:xfrm>
          <a:prstGeom prst="rect">
            <a:avLst/>
          </a:prstGeom>
        </p:spPr>
        <p:txBody>
          <a:bodyPr wrap="square" lIns="0" tIns="0" rIns="0" bIns="0">
            <a:spAutoFit/>
          </a:bodyPr>
          <a:lstStyle>
            <a:lvl1pPr>
              <a:defRPr sz="1400" b="0" i="0">
                <a:solidFill>
                  <a:schemeClr val="tx1"/>
                </a:solidFill>
                <a:latin typeface="AoyagiKouzanFontT"/>
                <a:cs typeface="AoyagiKouzanFontT"/>
              </a:defRPr>
            </a:lvl1pPr>
          </a:lstStyle>
          <a:p>
            <a:endParaRPr/>
          </a:p>
        </p:txBody>
      </p:sp>
      <p:sp>
        <p:nvSpPr>
          <p:cNvPr id="4" name="Holder 4"/>
          <p:cNvSpPr>
            <a:spLocks noGrp="1"/>
          </p:cNvSpPr>
          <p:nvPr>
            <p:ph type="ftr" sz="quarter" idx="5"/>
          </p:nvPr>
        </p:nvSpPr>
        <p:spPr>
          <a:xfrm>
            <a:off x="3635756" y="7033450"/>
            <a:ext cx="3421888" cy="378142"/>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534670" y="7033450"/>
            <a:ext cx="2459482" cy="3781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3/21/2024</a:t>
            </a:fld>
            <a:endParaRPr lang="en-US" dirty="0"/>
          </a:p>
        </p:txBody>
      </p:sp>
      <p:sp>
        <p:nvSpPr>
          <p:cNvPr id="6" name="Holder 6"/>
          <p:cNvSpPr>
            <a:spLocks noGrp="1"/>
          </p:cNvSpPr>
          <p:nvPr>
            <p:ph type="sldNum" sz="quarter" idx="7"/>
          </p:nvPr>
        </p:nvSpPr>
        <p:spPr>
          <a:xfrm>
            <a:off x="5266944" y="6829969"/>
            <a:ext cx="284479" cy="165734"/>
          </a:xfrm>
          <a:prstGeom prst="rect">
            <a:avLst/>
          </a:prstGeom>
        </p:spPr>
        <p:txBody>
          <a:bodyPr wrap="square" lIns="0" tIns="0" rIns="0" bIns="0">
            <a:spAutoFit/>
          </a:bodyPr>
          <a:lstStyle>
            <a:lvl1pPr>
              <a:defRPr sz="1100" b="0" i="0">
                <a:solidFill>
                  <a:schemeClr val="tx1"/>
                </a:solidFill>
                <a:latin typeface="AoyagiKouzanFontT"/>
                <a:cs typeface="AoyagiKouzanFontT"/>
              </a:defRPr>
            </a:lvl1pPr>
          </a:lstStyle>
          <a:p>
            <a:pPr marL="38100">
              <a:lnSpc>
                <a:spcPts val="1270"/>
              </a:lnSpc>
            </a:pPr>
            <a:fld id="{81D60167-4931-47E6-BA6A-407CBD079E47}" type="slidenum">
              <a:rPr spc="254" dirty="0"/>
              <a:t>‹#›</a:t>
            </a:fld>
            <a:endParaRPr spc="254"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9" r:id="rId8"/>
    <p:sldLayoutId id="2147483668" r:id="rId9"/>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7.pn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7.pn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7.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7.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12.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12.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7.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7.png"/><Relationship Id="rId5" Type="http://schemas.openxmlformats.org/officeDocument/2006/relationships/image" Target="../media/image20.jpe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1376700" y="2435941"/>
            <a:ext cx="7940000" cy="1985000"/>
          </a:xfrm>
          <a:prstGeom prst="roundRect">
            <a:avLst>
              <a:gd name="adj" fmla="val 9790"/>
            </a:avLst>
          </a:prstGeom>
          <a:solidFill>
            <a:srgbClr val="009650"/>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sz="4800" b="1" dirty="0">
                <a:solidFill>
                  <a:schemeClr val="bg1"/>
                </a:solidFill>
                <a:latin typeface="BIZ UDゴシック" panose="020B0400000000000000" pitchFamily="49" charset="-128"/>
                <a:ea typeface="BIZ UDゴシック" panose="020B0400000000000000" pitchFamily="49" charset="-128"/>
                <a:cs typeface="+mn-lt"/>
              </a:rPr>
              <a:t>インターネットの使い方</a:t>
            </a:r>
            <a:endParaRPr lang="ja-JP" sz="4800" dirty="0">
              <a:solidFill>
                <a:schemeClr val="bg1"/>
              </a:solidFill>
              <a:latin typeface="BIZ UDゴシック" panose="020B0400000000000000" pitchFamily="49" charset="-128"/>
              <a:ea typeface="BIZ UDゴシック" panose="020B0400000000000000" pitchFamily="49" charset="-128"/>
              <a:cs typeface="+mn-lt"/>
            </a:endParaRPr>
          </a:p>
        </p:txBody>
      </p:sp>
      <p:pic>
        <p:nvPicPr>
          <p:cNvPr id="5" name="Picture 2" descr="スマートフォンを使うウサギのキャラクター">
            <a:extLst>
              <a:ext uri="{FF2B5EF4-FFF2-40B4-BE49-F238E27FC236}">
                <a16:creationId xmlns:a16="http://schemas.microsoft.com/office/drawing/2014/main" id="{DA662F3F-FA1A-4147-BDE7-C58D2E3A58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0100" y="4619625"/>
            <a:ext cx="2514600" cy="2514600"/>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AED0FCAF-13F2-2E1A-5392-F03222C642B7}"/>
              </a:ext>
            </a:extLst>
          </p:cNvPr>
          <p:cNvSpPr txBox="1"/>
          <p:nvPr/>
        </p:nvSpPr>
        <p:spPr>
          <a:xfrm>
            <a:off x="1342400" y="913818"/>
            <a:ext cx="6484600" cy="1323439"/>
          </a:xfrm>
          <a:prstGeom prst="rect">
            <a:avLst/>
          </a:prstGeom>
          <a:noFill/>
        </p:spPr>
        <p:txBody>
          <a:bodyPr wrap="square" rtlCol="0">
            <a:spAutoFit/>
          </a:bodyPr>
          <a:lstStyle/>
          <a:p>
            <a:r>
              <a:rPr kumimoji="1" lang="en-US" altLang="ja-JP" sz="4000" dirty="0">
                <a:latin typeface="BIZ UDゴシック" panose="020B0400000000000000" pitchFamily="49" charset="-128"/>
                <a:ea typeface="BIZ UDゴシック" panose="020B0400000000000000" pitchFamily="49" charset="-128"/>
              </a:rPr>
              <a:t>iPhone</a:t>
            </a:r>
            <a:endParaRPr kumimoji="1" lang="ja-JP" altLang="en-US" sz="4000" dirty="0">
              <a:latin typeface="BIZ UDゴシック" panose="020B0400000000000000" pitchFamily="49" charset="-128"/>
              <a:ea typeface="BIZ UDゴシック" panose="020B0400000000000000" pitchFamily="49" charset="-128"/>
            </a:endParaRPr>
          </a:p>
          <a:p>
            <a:r>
              <a:rPr kumimoji="1" lang="ja-JP" altLang="en-US" sz="4000" dirty="0">
                <a:latin typeface="BIZ UDゴシック" panose="020B0400000000000000" pitchFamily="49" charset="-128"/>
                <a:ea typeface="BIZ UDゴシック" panose="020B0400000000000000" pitchFamily="49" charset="-128"/>
              </a:rPr>
              <a:t>スマートフォン初心者編</a:t>
            </a:r>
            <a:r>
              <a:rPr kumimoji="1" lang="en-US" altLang="ja-JP" sz="4000" dirty="0">
                <a:latin typeface="BIZ UDゴシック" panose="020B0400000000000000" pitchFamily="49" charset="-128"/>
                <a:ea typeface="BIZ UDゴシック" panose="020B0400000000000000" pitchFamily="49" charset="-128"/>
              </a:rPr>
              <a:t> </a:t>
            </a:r>
            <a:endParaRPr kumimoji="1" lang="ja-JP" altLang="en-US" sz="40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589737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descr="グラフィカル ユーザー インターフェイス, アプリケーション&#10;&#10;自動的に生成された説明">
            <a:extLst>
              <a:ext uri="{FF2B5EF4-FFF2-40B4-BE49-F238E27FC236}">
                <a16:creationId xmlns:a16="http://schemas.microsoft.com/office/drawing/2014/main" id="{7DB0A91E-27B6-BFE8-A0F6-9154E4CF17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8500" y="3705225"/>
            <a:ext cx="1501999" cy="3250479"/>
          </a:xfrm>
          <a:prstGeom prst="rect">
            <a:avLst/>
          </a:prstGeom>
          <a:ln>
            <a:solidFill>
              <a:schemeClr val="tx1"/>
            </a:solidFill>
          </a:ln>
        </p:spPr>
      </p:pic>
      <p:pic>
        <p:nvPicPr>
          <p:cNvPr id="7" name="図 6" descr="カレンダー が含まれている画像&#10;&#10;自動的に生成された説明">
            <a:extLst>
              <a:ext uri="{FF2B5EF4-FFF2-40B4-BE49-F238E27FC236}">
                <a16:creationId xmlns:a16="http://schemas.microsoft.com/office/drawing/2014/main" id="{E58BE5E5-DEF3-4195-8C4E-1B209C0820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0913" y="3705225"/>
            <a:ext cx="1439408" cy="3115028"/>
          </a:xfrm>
          <a:prstGeom prst="rect">
            <a:avLst/>
          </a:prstGeom>
          <a:ln>
            <a:solidFill>
              <a:schemeClr val="tx1"/>
            </a:solidFill>
          </a:ln>
        </p:spPr>
      </p:pic>
      <p:sp>
        <p:nvSpPr>
          <p:cNvPr id="20" name="Title 1">
            <a:extLst>
              <a:ext uri="{FF2B5EF4-FFF2-40B4-BE49-F238E27FC236}">
                <a16:creationId xmlns:a16="http://schemas.microsoft.com/office/drawing/2014/main" id="{8201C0A3-7EEA-446C-A30E-6E0B2B5B182E}"/>
              </a:ext>
            </a:extLst>
          </p:cNvPr>
          <p:cNvSpPr txBox="1">
            <a:spLocks/>
          </p:cNvSpPr>
          <p:nvPr/>
        </p:nvSpPr>
        <p:spPr>
          <a:xfrm>
            <a:off x="934342" y="469269"/>
            <a:ext cx="951199" cy="710067"/>
          </a:xfrm>
          <a:prstGeom prst="rect">
            <a:avLst/>
          </a:prstGeom>
        </p:spPr>
        <p:txBody>
          <a:bodyPr vert="horz" wrap="none" lIns="90000" tIns="46800" rIns="90000" bIns="4680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lnSpc>
                <a:spcPct val="100000"/>
              </a:lnSpc>
            </a:pPr>
            <a:r>
              <a:rPr lang="en-US" altLang="ja-JP" sz="4000" dirty="0">
                <a:latin typeface="BIZ UDゴシック" panose="020B0400000000000000" pitchFamily="49" charset="-128"/>
                <a:ea typeface="BIZ UDゴシック" panose="020B0400000000000000" pitchFamily="49" charset="-128"/>
              </a:rPr>
              <a:t>1-F</a:t>
            </a:r>
            <a:endParaRPr lang="ja-JP" altLang="en-US" sz="4000" dirty="0">
              <a:latin typeface="BIZ UDゴシック" panose="020B0400000000000000" pitchFamily="49" charset="-128"/>
              <a:ea typeface="BIZ UDゴシック" panose="020B0400000000000000" pitchFamily="49" charset="-128"/>
            </a:endParaRPr>
          </a:p>
        </p:txBody>
      </p:sp>
      <p:sp>
        <p:nvSpPr>
          <p:cNvPr id="9" name="タイトル 9">
            <a:extLst>
              <a:ext uri="{FF2B5EF4-FFF2-40B4-BE49-F238E27FC236}">
                <a16:creationId xmlns:a16="http://schemas.microsoft.com/office/drawing/2014/main" id="{DEDD82A0-1720-4E98-8A00-7B76186E6E07}"/>
              </a:ext>
            </a:extLst>
          </p:cNvPr>
          <p:cNvSpPr txBox="1">
            <a:spLocks/>
          </p:cNvSpPr>
          <p:nvPr/>
        </p:nvSpPr>
        <p:spPr>
          <a:xfrm>
            <a:off x="2451823" y="331861"/>
            <a:ext cx="4514056" cy="984885"/>
          </a:xfrm>
          <a:prstGeom prst="rect">
            <a:avLst/>
          </a:prstGeom>
        </p:spPr>
        <p:txBody>
          <a:bodyPr wrap="none" lIns="0" tIns="0" rIns="0" bIns="0" anchor="b">
            <a:spAutoFit/>
          </a:bodyPr>
          <a:lstStyle>
            <a:lvl1pPr algn="l">
              <a:defRPr sz="3529" b="1" i="0">
                <a:solidFill>
                  <a:srgbClr val="009650"/>
                </a:solidFill>
                <a:latin typeface="Meiryo" charset="-128"/>
                <a:ea typeface="Meiryo" charset="-128"/>
                <a:cs typeface="Meiryo" charset="-128"/>
              </a:defRPr>
            </a:lvl1pPr>
          </a:lstStyle>
          <a:p>
            <a:r>
              <a:rPr kumimoji="0" lang="ja-JP" altLang="en-US" sz="3200" kern="0" dirty="0">
                <a:latin typeface="BIZ UDゴシック" panose="020B0400000000000000" pitchFamily="49" charset="-128"/>
                <a:ea typeface="BIZ UDゴシック" panose="020B0400000000000000" pitchFamily="49" charset="-128"/>
              </a:rPr>
              <a:t>インターネットの使い方</a:t>
            </a:r>
          </a:p>
          <a:p>
            <a:r>
              <a:rPr lang="ja-JP" altLang="en-US" sz="3200" kern="0" dirty="0">
                <a:latin typeface="BIZ UDゴシック" panose="020B0400000000000000" pitchFamily="49" charset="-128"/>
                <a:ea typeface="BIZ UDゴシック" panose="020B0400000000000000" pitchFamily="49" charset="-128"/>
              </a:rPr>
              <a:t>タブを閉じる</a:t>
            </a:r>
          </a:p>
        </p:txBody>
      </p:sp>
      <p:sp>
        <p:nvSpPr>
          <p:cNvPr id="4" name="正方形/長方形 3">
            <a:extLst>
              <a:ext uri="{FF2B5EF4-FFF2-40B4-BE49-F238E27FC236}">
                <a16:creationId xmlns:a16="http://schemas.microsoft.com/office/drawing/2014/main" id="{788B21B7-79A6-4806-BA44-1CB0A2FBFB75}"/>
              </a:ext>
            </a:extLst>
          </p:cNvPr>
          <p:cNvSpPr/>
          <p:nvPr/>
        </p:nvSpPr>
        <p:spPr>
          <a:xfrm>
            <a:off x="357728" y="2088605"/>
            <a:ext cx="550595" cy="584775"/>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❶</a:t>
            </a:r>
            <a:endParaRPr lang="en-US" altLang="ja-JP" sz="32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6" name="テキスト ボックス 2">
            <a:extLst>
              <a:ext uri="{FF2B5EF4-FFF2-40B4-BE49-F238E27FC236}">
                <a16:creationId xmlns:a16="http://schemas.microsoft.com/office/drawing/2014/main" id="{A9FEA936-F2D7-488A-A82A-5B6E1DA43746}"/>
              </a:ext>
            </a:extLst>
          </p:cNvPr>
          <p:cNvSpPr txBox="1"/>
          <p:nvPr/>
        </p:nvSpPr>
        <p:spPr>
          <a:xfrm>
            <a:off x="4027015" y="1967662"/>
            <a:ext cx="2555955" cy="1477328"/>
          </a:xfrm>
          <a:prstGeom prst="rect">
            <a:avLst/>
          </a:prstGeom>
          <a:noFill/>
        </p:spPr>
        <p:txBody>
          <a:bodyPr wrap="squar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b="1" kern="100" dirty="0">
                <a:latin typeface="BIZ UDゴシック" panose="020B0400000000000000" pitchFamily="49" charset="-128"/>
                <a:ea typeface="BIZ UDゴシック" panose="020B0400000000000000" pitchFamily="49" charset="-128"/>
                <a:cs typeface="Times New Roman"/>
              </a:rPr>
              <a:t>左右のスワイプで</a:t>
            </a:r>
            <a:r>
              <a:rPr lang="ja-JP" b="1" kern="100" dirty="0">
                <a:latin typeface="BIZ UDゴシック" panose="020B0400000000000000" pitchFamily="49" charset="-128"/>
                <a:ea typeface="BIZ UDゴシック" panose="020B0400000000000000" pitchFamily="49" charset="-128"/>
                <a:cs typeface="Calibri"/>
              </a:rPr>
              <a:t>｢</a:t>
            </a:r>
            <a:r>
              <a:rPr lang="ja-JP" altLang="en-US" b="1" kern="100" dirty="0">
                <a:latin typeface="BIZ UDゴシック" panose="020B0400000000000000" pitchFamily="49" charset="-128"/>
                <a:ea typeface="BIZ UDゴシック" panose="020B0400000000000000" pitchFamily="49" charset="-128"/>
                <a:cs typeface="Calibri"/>
              </a:rPr>
              <a:t>○個のタブをすべて閉じる</a:t>
            </a:r>
            <a:r>
              <a:rPr lang="ja-JP" b="1" kern="100" dirty="0">
                <a:latin typeface="BIZ UDゴシック" panose="020B0400000000000000" pitchFamily="49" charset="-128"/>
                <a:ea typeface="BIZ UDゴシック" panose="020B0400000000000000" pitchFamily="49" charset="-128"/>
                <a:cs typeface="Calibri"/>
              </a:rPr>
              <a:t>｣</a:t>
            </a:r>
            <a:r>
              <a:rPr lang="ja-JP" altLang="en-US" b="1" kern="100" dirty="0">
                <a:latin typeface="BIZ UDゴシック" panose="020B0400000000000000" pitchFamily="49" charset="-128"/>
                <a:ea typeface="BIZ UDゴシック" panose="020B0400000000000000" pitchFamily="49" charset="-128"/>
                <a:cs typeface="Calibri"/>
              </a:rPr>
              <a:t>か</a:t>
            </a:r>
            <a:r>
              <a:rPr lang="ja-JP" b="1" kern="100" dirty="0">
                <a:latin typeface="BIZ UDゴシック" panose="020B0400000000000000" pitchFamily="49" charset="-128"/>
                <a:ea typeface="BIZ UDゴシック" panose="020B0400000000000000" pitchFamily="49" charset="-128"/>
                <a:cs typeface="Calibri"/>
              </a:rPr>
              <a:t>｢この</a:t>
            </a:r>
            <a:r>
              <a:rPr lang="ja-JP" altLang="en-US" b="1" kern="100" dirty="0">
                <a:latin typeface="BIZ UDゴシック" panose="020B0400000000000000" pitchFamily="49" charset="-128"/>
                <a:ea typeface="BIZ UDゴシック" panose="020B0400000000000000" pitchFamily="49" charset="-128"/>
                <a:cs typeface="Calibri"/>
              </a:rPr>
              <a:t>タブ</a:t>
            </a:r>
            <a:r>
              <a:rPr lang="ja-JP" b="1" kern="100" dirty="0">
                <a:latin typeface="BIZ UDゴシック" panose="020B0400000000000000" pitchFamily="49" charset="-128"/>
                <a:ea typeface="BIZ UDゴシック" panose="020B0400000000000000" pitchFamily="49" charset="-128"/>
                <a:cs typeface="Calibri"/>
              </a:rPr>
              <a:t>を</a:t>
            </a:r>
            <a:r>
              <a:rPr lang="ja-JP" altLang="en-US" b="1" kern="100" dirty="0">
                <a:latin typeface="BIZ UDゴシック" panose="020B0400000000000000" pitchFamily="49" charset="-128"/>
                <a:ea typeface="BIZ UDゴシック" panose="020B0400000000000000" pitchFamily="49" charset="-128"/>
                <a:cs typeface="Calibri"/>
              </a:rPr>
              <a:t>閉じる</a:t>
            </a:r>
            <a:r>
              <a:rPr lang="ja-JP" b="1" kern="100" dirty="0">
                <a:latin typeface="BIZ UDゴシック" panose="020B0400000000000000" pitchFamily="49" charset="-128"/>
                <a:ea typeface="BIZ UDゴシック" panose="020B0400000000000000" pitchFamily="49" charset="-128"/>
                <a:cs typeface="Calibri"/>
              </a:rPr>
              <a:t>｣</a:t>
            </a:r>
            <a:r>
              <a:rPr lang="ja-JP" altLang="en-US" b="1" kern="100" dirty="0">
                <a:latin typeface="BIZ UDゴシック" panose="020B0400000000000000" pitchFamily="49" charset="-128"/>
                <a:ea typeface="BIZ UDゴシック" panose="020B0400000000000000" pitchFamily="49" charset="-128"/>
                <a:cs typeface="Times New Roman"/>
              </a:rPr>
              <a:t>を選択し、ダブルタップします。</a:t>
            </a:r>
          </a:p>
        </p:txBody>
      </p:sp>
      <p:sp>
        <p:nvSpPr>
          <p:cNvPr id="8" name="正方形/長方形 7">
            <a:extLst>
              <a:ext uri="{FF2B5EF4-FFF2-40B4-BE49-F238E27FC236}">
                <a16:creationId xmlns:a16="http://schemas.microsoft.com/office/drawing/2014/main" id="{E980AEC7-D031-4BEC-82AE-B6E9C8FCFA4E}"/>
              </a:ext>
            </a:extLst>
          </p:cNvPr>
          <p:cNvSpPr/>
          <p:nvPr/>
        </p:nvSpPr>
        <p:spPr>
          <a:xfrm>
            <a:off x="3505066" y="2088605"/>
            <a:ext cx="596929" cy="584775"/>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❷</a:t>
            </a:r>
            <a:endParaRPr lang="en-US" altLang="ja-JP" sz="32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11" name="テキスト ボックス 4">
            <a:extLst>
              <a:ext uri="{FF2B5EF4-FFF2-40B4-BE49-F238E27FC236}">
                <a16:creationId xmlns:a16="http://schemas.microsoft.com/office/drawing/2014/main" id="{2425B05E-5A32-4CA1-B0AB-78A1D84899B4}"/>
              </a:ext>
            </a:extLst>
          </p:cNvPr>
          <p:cNvSpPr txBox="1"/>
          <p:nvPr/>
        </p:nvSpPr>
        <p:spPr>
          <a:xfrm>
            <a:off x="849411" y="2000791"/>
            <a:ext cx="2551786" cy="1477328"/>
          </a:xfrm>
          <a:prstGeom prst="rect">
            <a:avLst/>
          </a:prstGeom>
          <a:noFill/>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b="1" kern="100" dirty="0">
                <a:latin typeface="BIZ UDゴシック" panose="020B0400000000000000" pitchFamily="49" charset="-128"/>
                <a:ea typeface="BIZ UDゴシック" panose="020B0400000000000000" pitchFamily="49" charset="-128"/>
                <a:cs typeface="Calibri"/>
              </a:rPr>
              <a:t>タッチや</a:t>
            </a:r>
            <a:r>
              <a:rPr lang="ja-JP" altLang="en-US" b="1" kern="100" dirty="0">
                <a:latin typeface="BIZ UDゴシック" panose="020B0400000000000000" pitchFamily="49" charset="-128"/>
                <a:ea typeface="BIZ UDゴシック" panose="020B0400000000000000" pitchFamily="49" charset="-128"/>
                <a:cs typeface="Calibri"/>
              </a:rPr>
              <a:t>スワイプで</a:t>
            </a:r>
            <a:r>
              <a:rPr lang="ja-JP" b="1" kern="100" dirty="0">
                <a:latin typeface="BIZ UDゴシック" panose="020B0400000000000000" pitchFamily="49" charset="-128"/>
                <a:ea typeface="BIZ UDゴシック" panose="020B0400000000000000" pitchFamily="49" charset="-128"/>
                <a:cs typeface="Calibri"/>
              </a:rPr>
              <a:t>｢</a:t>
            </a:r>
            <a:r>
              <a:rPr lang="ja-JP" altLang="en-US" b="1" kern="100" dirty="0">
                <a:latin typeface="BIZ UDゴシック" panose="020B0400000000000000" pitchFamily="49" charset="-128"/>
                <a:ea typeface="BIZ UDゴシック" panose="020B0400000000000000" pitchFamily="49" charset="-128"/>
                <a:cs typeface="Times New Roman"/>
              </a:rPr>
              <a:t>タブボタン</a:t>
            </a:r>
            <a:r>
              <a:rPr lang="ja-JP" b="1" kern="100" dirty="0">
                <a:latin typeface="BIZ UDゴシック" panose="020B0400000000000000" pitchFamily="49" charset="-128"/>
                <a:ea typeface="BIZ UDゴシック" panose="020B0400000000000000" pitchFamily="49" charset="-128"/>
                <a:cs typeface="Calibri"/>
              </a:rPr>
              <a:t>｣を選択</a:t>
            </a:r>
            <a:r>
              <a:rPr lang="ja-JP" altLang="en-US" b="1" kern="100" dirty="0">
                <a:latin typeface="BIZ UDゴシック" panose="020B0400000000000000" pitchFamily="49" charset="-128"/>
                <a:ea typeface="BIZ UDゴシック" panose="020B0400000000000000" pitchFamily="49" charset="-128"/>
                <a:cs typeface="Calibri"/>
              </a:rPr>
              <a:t>し、</a:t>
            </a:r>
            <a:r>
              <a:rPr lang="ja-JP" altLang="en-US" b="1" kern="100" dirty="0">
                <a:latin typeface="BIZ UDゴシック" panose="020B0400000000000000" pitchFamily="49" charset="-128"/>
                <a:ea typeface="BIZ UDゴシック" panose="020B0400000000000000" pitchFamily="49" charset="-128"/>
                <a:cs typeface="Times New Roman"/>
              </a:rPr>
              <a:t>ダブルタップした後に画面を押さえたままにします。</a:t>
            </a:r>
            <a:endParaRPr lang="ja-JP" altLang="en-US" b="1" kern="100" dirty="0">
              <a:effectLst/>
              <a:latin typeface="BIZ UDゴシック" panose="020B0400000000000000" pitchFamily="49" charset="-128"/>
              <a:ea typeface="BIZ UDゴシック" panose="020B0400000000000000" pitchFamily="49" charset="-128"/>
              <a:cs typeface="Times New Roman"/>
            </a:endParaRPr>
          </a:p>
        </p:txBody>
      </p:sp>
      <p:sp>
        <p:nvSpPr>
          <p:cNvPr id="14" name="テキスト ボックス 13">
            <a:extLst>
              <a:ext uri="{FF2B5EF4-FFF2-40B4-BE49-F238E27FC236}">
                <a16:creationId xmlns:a16="http://schemas.microsoft.com/office/drawing/2014/main" id="{53FE4164-052A-4EC6-96F0-DB858F5DB413}"/>
              </a:ext>
            </a:extLst>
          </p:cNvPr>
          <p:cNvSpPr txBox="1"/>
          <p:nvPr/>
        </p:nvSpPr>
        <p:spPr>
          <a:xfrm>
            <a:off x="436607" y="1449923"/>
            <a:ext cx="9820186" cy="395869"/>
          </a:xfrm>
          <a:prstGeom prst="rect">
            <a:avLst/>
          </a:prstGeom>
          <a:solidFill>
            <a:srgbClr val="FFFF99"/>
          </a:solidFill>
          <a:ln w="31750">
            <a:solidFill>
              <a:schemeClr val="tx1"/>
            </a:solidFill>
            <a:prstDash val="solid"/>
          </a:ln>
        </p:spPr>
        <p:txBody>
          <a:bodyPr wrap="square" lIns="91440" tIns="7200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spcBef>
                <a:spcPts val="600"/>
              </a:spcBef>
            </a:pPr>
            <a:r>
              <a:rPr lang="ja-JP" altLang="en-US" b="1" kern="100" dirty="0">
                <a:latin typeface="BIZ UDゴシック" panose="020B0400000000000000" pitchFamily="49" charset="-128"/>
                <a:ea typeface="BIZ UDゴシック" panose="020B0400000000000000" pitchFamily="49" charset="-128"/>
                <a:cs typeface="Times New Roman"/>
              </a:rPr>
              <a:t>Siriを利用して検索を行った場合は必ず新しいタブが開かれてしまいます。</a:t>
            </a:r>
          </a:p>
        </p:txBody>
      </p:sp>
      <p:sp>
        <p:nvSpPr>
          <p:cNvPr id="19" name="四角形: 角を丸くする 18">
            <a:extLst>
              <a:ext uri="{FF2B5EF4-FFF2-40B4-BE49-F238E27FC236}">
                <a16:creationId xmlns:a16="http://schemas.microsoft.com/office/drawing/2014/main" id="{282DE4AC-F6A5-4EFB-9C27-D3F7EC2ECDBD}"/>
              </a:ext>
            </a:extLst>
          </p:cNvPr>
          <p:cNvSpPr/>
          <p:nvPr/>
        </p:nvSpPr>
        <p:spPr>
          <a:xfrm>
            <a:off x="2497388" y="6516597"/>
            <a:ext cx="248987" cy="227297"/>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4" name="矢印: 右 53">
            <a:extLst>
              <a:ext uri="{FF2B5EF4-FFF2-40B4-BE49-F238E27FC236}">
                <a16:creationId xmlns:a16="http://schemas.microsoft.com/office/drawing/2014/main" id="{9628B72B-C9AC-42C3-9A29-F9FA6766EBAD}"/>
              </a:ext>
            </a:extLst>
          </p:cNvPr>
          <p:cNvSpPr/>
          <p:nvPr/>
        </p:nvSpPr>
        <p:spPr>
          <a:xfrm>
            <a:off x="3341577" y="5088391"/>
            <a:ext cx="648934" cy="49968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nvGrpSpPr>
          <p:cNvPr id="3" name="グループ化 2">
            <a:extLst>
              <a:ext uri="{FF2B5EF4-FFF2-40B4-BE49-F238E27FC236}">
                <a16:creationId xmlns:a16="http://schemas.microsoft.com/office/drawing/2014/main" id="{C1A6924D-ADD5-4425-9A7D-9BBE3CBE813A}"/>
              </a:ext>
            </a:extLst>
          </p:cNvPr>
          <p:cNvGrpSpPr/>
          <p:nvPr/>
        </p:nvGrpSpPr>
        <p:grpSpPr>
          <a:xfrm>
            <a:off x="1352258" y="5827826"/>
            <a:ext cx="773046" cy="973610"/>
            <a:chOff x="6475190" y="4133845"/>
            <a:chExt cx="1369769" cy="1704242"/>
          </a:xfrm>
        </p:grpSpPr>
        <p:pic>
          <p:nvPicPr>
            <p:cNvPr id="31" name="図 30">
              <a:extLst>
                <a:ext uri="{FF2B5EF4-FFF2-40B4-BE49-F238E27FC236}">
                  <a16:creationId xmlns:a16="http://schemas.microsoft.com/office/drawing/2014/main" id="{8CF51A24-B9E2-449F-861E-D7A0354C2D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5190" y="4468319"/>
              <a:ext cx="1369769" cy="1369768"/>
            </a:xfrm>
            <a:prstGeom prst="rect">
              <a:avLst/>
            </a:prstGeom>
            <a:ln>
              <a:noFill/>
            </a:ln>
          </p:spPr>
        </p:pic>
        <p:cxnSp>
          <p:nvCxnSpPr>
            <p:cNvPr id="33" name="直線コネクタ 32">
              <a:extLst>
                <a:ext uri="{FF2B5EF4-FFF2-40B4-BE49-F238E27FC236}">
                  <a16:creationId xmlns:a16="http://schemas.microsoft.com/office/drawing/2014/main" id="{A69E6028-287F-460E-BA95-041CC4011F7D}"/>
                </a:ext>
              </a:extLst>
            </p:cNvPr>
            <p:cNvCxnSpPr/>
            <p:nvPr/>
          </p:nvCxnSpPr>
          <p:spPr>
            <a:xfrm>
              <a:off x="7118715" y="4133845"/>
              <a:ext cx="0" cy="311585"/>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cxnSp>
          <p:nvCxnSpPr>
            <p:cNvPr id="34" name="直線コネクタ 33">
              <a:extLst>
                <a:ext uri="{FF2B5EF4-FFF2-40B4-BE49-F238E27FC236}">
                  <a16:creationId xmlns:a16="http://schemas.microsoft.com/office/drawing/2014/main" id="{C96C4A3D-B9C8-4280-813D-B48B9B4455BA}"/>
                </a:ext>
              </a:extLst>
            </p:cNvPr>
            <p:cNvCxnSpPr>
              <a:cxnSpLocks/>
            </p:cNvCxnSpPr>
            <p:nvPr/>
          </p:nvCxnSpPr>
          <p:spPr>
            <a:xfrm rot="2700000">
              <a:off x="7337893" y="4208027"/>
              <a:ext cx="0" cy="311585"/>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cxnSp>
          <p:nvCxnSpPr>
            <p:cNvPr id="35" name="直線コネクタ 34">
              <a:extLst>
                <a:ext uri="{FF2B5EF4-FFF2-40B4-BE49-F238E27FC236}">
                  <a16:creationId xmlns:a16="http://schemas.microsoft.com/office/drawing/2014/main" id="{7112B5E2-5F96-4A32-ABF3-84548F49F0F6}"/>
                </a:ext>
              </a:extLst>
            </p:cNvPr>
            <p:cNvCxnSpPr>
              <a:cxnSpLocks/>
            </p:cNvCxnSpPr>
            <p:nvPr/>
          </p:nvCxnSpPr>
          <p:spPr>
            <a:xfrm rot="18900000">
              <a:off x="6877272" y="4203087"/>
              <a:ext cx="0" cy="311585"/>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cxnSp>
          <p:nvCxnSpPr>
            <p:cNvPr id="36" name="直線コネクタ 35">
              <a:extLst>
                <a:ext uri="{FF2B5EF4-FFF2-40B4-BE49-F238E27FC236}">
                  <a16:creationId xmlns:a16="http://schemas.microsoft.com/office/drawing/2014/main" id="{DC718AE9-A3EE-4871-9A8D-D6BCD2B79486}"/>
                </a:ext>
              </a:extLst>
            </p:cNvPr>
            <p:cNvCxnSpPr>
              <a:cxnSpLocks/>
            </p:cNvCxnSpPr>
            <p:nvPr/>
          </p:nvCxnSpPr>
          <p:spPr>
            <a:xfrm rot="5400000">
              <a:off x="7420121" y="4442032"/>
              <a:ext cx="0" cy="311585"/>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cxnSp>
          <p:nvCxnSpPr>
            <p:cNvPr id="37" name="直線コネクタ 36">
              <a:extLst>
                <a:ext uri="{FF2B5EF4-FFF2-40B4-BE49-F238E27FC236}">
                  <a16:creationId xmlns:a16="http://schemas.microsoft.com/office/drawing/2014/main" id="{BA43443F-0B58-4205-A124-51CDF15B7363}"/>
                </a:ext>
              </a:extLst>
            </p:cNvPr>
            <p:cNvCxnSpPr>
              <a:cxnSpLocks/>
            </p:cNvCxnSpPr>
            <p:nvPr/>
          </p:nvCxnSpPr>
          <p:spPr>
            <a:xfrm rot="16200000">
              <a:off x="6767110" y="4442036"/>
              <a:ext cx="0" cy="311585"/>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grpSp>
      <p:grpSp>
        <p:nvGrpSpPr>
          <p:cNvPr id="46" name="グループ化 45">
            <a:extLst>
              <a:ext uri="{FF2B5EF4-FFF2-40B4-BE49-F238E27FC236}">
                <a16:creationId xmlns:a16="http://schemas.microsoft.com/office/drawing/2014/main" id="{61E3658C-5876-48A3-B89C-F287019F942D}"/>
              </a:ext>
            </a:extLst>
          </p:cNvPr>
          <p:cNvGrpSpPr/>
          <p:nvPr/>
        </p:nvGrpSpPr>
        <p:grpSpPr>
          <a:xfrm>
            <a:off x="5593189" y="6143440"/>
            <a:ext cx="773046" cy="973610"/>
            <a:chOff x="6475190" y="4133845"/>
            <a:chExt cx="1369769" cy="1704242"/>
          </a:xfrm>
        </p:grpSpPr>
        <p:pic>
          <p:nvPicPr>
            <p:cNvPr id="47" name="図 46">
              <a:extLst>
                <a:ext uri="{FF2B5EF4-FFF2-40B4-BE49-F238E27FC236}">
                  <a16:creationId xmlns:a16="http://schemas.microsoft.com/office/drawing/2014/main" id="{A6B03373-FC1D-4841-BB69-1451EF6643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5190" y="4468319"/>
              <a:ext cx="1369769" cy="1369768"/>
            </a:xfrm>
            <a:prstGeom prst="rect">
              <a:avLst/>
            </a:prstGeom>
            <a:ln>
              <a:noFill/>
            </a:ln>
          </p:spPr>
        </p:pic>
        <p:cxnSp>
          <p:nvCxnSpPr>
            <p:cNvPr id="48" name="直線コネクタ 47">
              <a:extLst>
                <a:ext uri="{FF2B5EF4-FFF2-40B4-BE49-F238E27FC236}">
                  <a16:creationId xmlns:a16="http://schemas.microsoft.com/office/drawing/2014/main" id="{BFE79A25-3098-4188-9B19-5A38B85FCC9B}"/>
                </a:ext>
              </a:extLst>
            </p:cNvPr>
            <p:cNvCxnSpPr>
              <a:cxnSpLocks/>
            </p:cNvCxnSpPr>
            <p:nvPr/>
          </p:nvCxnSpPr>
          <p:spPr>
            <a:xfrm>
              <a:off x="7118715" y="4133845"/>
              <a:ext cx="0" cy="311585"/>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cxnSp>
          <p:nvCxnSpPr>
            <p:cNvPr id="49" name="直線コネクタ 48">
              <a:extLst>
                <a:ext uri="{FF2B5EF4-FFF2-40B4-BE49-F238E27FC236}">
                  <a16:creationId xmlns:a16="http://schemas.microsoft.com/office/drawing/2014/main" id="{E8500F2F-9087-4158-BBAF-022C5BB9DAFA}"/>
                </a:ext>
              </a:extLst>
            </p:cNvPr>
            <p:cNvCxnSpPr>
              <a:cxnSpLocks/>
            </p:cNvCxnSpPr>
            <p:nvPr/>
          </p:nvCxnSpPr>
          <p:spPr>
            <a:xfrm rot="2700000">
              <a:off x="7337893" y="4208027"/>
              <a:ext cx="0" cy="311585"/>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cxnSp>
          <p:nvCxnSpPr>
            <p:cNvPr id="50" name="直線コネクタ 49">
              <a:extLst>
                <a:ext uri="{FF2B5EF4-FFF2-40B4-BE49-F238E27FC236}">
                  <a16:creationId xmlns:a16="http://schemas.microsoft.com/office/drawing/2014/main" id="{1B0E2FBB-828B-4D8F-BE26-A3B66D682E91}"/>
                </a:ext>
              </a:extLst>
            </p:cNvPr>
            <p:cNvCxnSpPr>
              <a:cxnSpLocks/>
            </p:cNvCxnSpPr>
            <p:nvPr/>
          </p:nvCxnSpPr>
          <p:spPr>
            <a:xfrm rot="18900000">
              <a:off x="6877272" y="4203087"/>
              <a:ext cx="0" cy="311585"/>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cxnSp>
          <p:nvCxnSpPr>
            <p:cNvPr id="51" name="直線コネクタ 50">
              <a:extLst>
                <a:ext uri="{FF2B5EF4-FFF2-40B4-BE49-F238E27FC236}">
                  <a16:creationId xmlns:a16="http://schemas.microsoft.com/office/drawing/2014/main" id="{0F267F68-D9C4-4FD3-A7D3-8D83B88FF54B}"/>
                </a:ext>
              </a:extLst>
            </p:cNvPr>
            <p:cNvCxnSpPr>
              <a:cxnSpLocks/>
            </p:cNvCxnSpPr>
            <p:nvPr/>
          </p:nvCxnSpPr>
          <p:spPr>
            <a:xfrm rot="5400000">
              <a:off x="7420121" y="4442032"/>
              <a:ext cx="0" cy="311585"/>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cxnSp>
          <p:nvCxnSpPr>
            <p:cNvPr id="52" name="直線コネクタ 51">
              <a:extLst>
                <a:ext uri="{FF2B5EF4-FFF2-40B4-BE49-F238E27FC236}">
                  <a16:creationId xmlns:a16="http://schemas.microsoft.com/office/drawing/2014/main" id="{3D7A217D-81A2-4013-9532-F0BCD221A1F1}"/>
                </a:ext>
              </a:extLst>
            </p:cNvPr>
            <p:cNvCxnSpPr>
              <a:cxnSpLocks/>
            </p:cNvCxnSpPr>
            <p:nvPr/>
          </p:nvCxnSpPr>
          <p:spPr>
            <a:xfrm rot="16200000">
              <a:off x="6767110" y="4442036"/>
              <a:ext cx="0" cy="311585"/>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grpSp>
      <p:sp>
        <p:nvSpPr>
          <p:cNvPr id="38" name="四角形: 角を丸くする 37">
            <a:extLst>
              <a:ext uri="{FF2B5EF4-FFF2-40B4-BE49-F238E27FC236}">
                <a16:creationId xmlns:a16="http://schemas.microsoft.com/office/drawing/2014/main" id="{F200851E-A9FC-4ADD-B90C-CDBE0F961D4B}"/>
              </a:ext>
            </a:extLst>
          </p:cNvPr>
          <p:cNvSpPr/>
          <p:nvPr/>
        </p:nvSpPr>
        <p:spPr>
          <a:xfrm>
            <a:off x="5041900" y="5905500"/>
            <a:ext cx="953233" cy="170761"/>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0" name="テキスト ボックス 39">
            <a:extLst>
              <a:ext uri="{FF2B5EF4-FFF2-40B4-BE49-F238E27FC236}">
                <a16:creationId xmlns:a16="http://schemas.microsoft.com/office/drawing/2014/main" id="{9348BB10-148E-4E50-A15A-03DFDFC083F0}"/>
              </a:ext>
            </a:extLst>
          </p:cNvPr>
          <p:cNvSpPr txBox="1"/>
          <p:nvPr/>
        </p:nvSpPr>
        <p:spPr>
          <a:xfrm>
            <a:off x="6730159" y="2249005"/>
            <a:ext cx="3379134" cy="4381575"/>
          </a:xfrm>
          <a:prstGeom prst="rect">
            <a:avLst/>
          </a:prstGeom>
          <a:solidFill>
            <a:srgbClr val="FFFF99"/>
          </a:solidFill>
          <a:ln w="31750">
            <a:solidFill>
              <a:schemeClr val="tx1"/>
            </a:solidFill>
            <a:prstDash val="solid"/>
          </a:ln>
        </p:spPr>
        <p:txBody>
          <a:bodyPr wrap="square" lIns="91440" tIns="7200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spcBef>
                <a:spcPts val="600"/>
              </a:spcBef>
            </a:pPr>
            <a:r>
              <a:rPr lang="ja-JP" altLang="en-US" b="1" kern="100" dirty="0">
                <a:latin typeface="BIZ UDゴシック" panose="020B0400000000000000" pitchFamily="49" charset="-128"/>
                <a:ea typeface="BIZ UDゴシック" panose="020B0400000000000000" pitchFamily="49" charset="-128"/>
                <a:cs typeface="Times New Roman"/>
              </a:rPr>
              <a:t>１設定アプリから自動でsafariのタブを閉じるようにする設定も行えます。方法は以下の通りです。</a:t>
            </a:r>
          </a:p>
          <a:p>
            <a:pPr marL="342900" indent="-342900" algn="just">
              <a:spcBef>
                <a:spcPts val="600"/>
              </a:spcBef>
              <a:buAutoNum type="arabicPeriod"/>
            </a:pPr>
            <a:r>
              <a:rPr lang="ja-JP" altLang="en-US" b="1" kern="100" dirty="0">
                <a:latin typeface="BIZ UDゴシック" panose="020B0400000000000000" pitchFamily="49" charset="-128"/>
                <a:ea typeface="BIZ UDゴシック" panose="020B0400000000000000" pitchFamily="49" charset="-128"/>
                <a:cs typeface="Times New Roman"/>
              </a:rPr>
              <a:t>設定アプリを開く</a:t>
            </a:r>
          </a:p>
          <a:p>
            <a:pPr marL="342900" indent="-342900" algn="just">
              <a:spcBef>
                <a:spcPts val="600"/>
              </a:spcBef>
              <a:buAutoNum type="arabicPeriod"/>
            </a:pPr>
            <a:r>
              <a:rPr lang="ja-JP" altLang="en-US" b="1" kern="100" dirty="0">
                <a:latin typeface="BIZ UDゴシック" panose="020B0400000000000000" pitchFamily="49" charset="-128"/>
                <a:ea typeface="BIZ UDゴシック" panose="020B0400000000000000" pitchFamily="49" charset="-128"/>
                <a:cs typeface="Times New Roman"/>
              </a:rPr>
              <a:t>Safariに進む</a:t>
            </a:r>
          </a:p>
          <a:p>
            <a:pPr marL="342900" indent="-342900" algn="just">
              <a:spcBef>
                <a:spcPts val="600"/>
              </a:spcBef>
              <a:buAutoNum type="arabicPeriod"/>
            </a:pPr>
            <a:r>
              <a:rPr lang="ja-JP" altLang="en-US" b="1" kern="100" dirty="0">
                <a:latin typeface="BIZ UDゴシック" panose="020B0400000000000000" pitchFamily="49" charset="-128"/>
                <a:ea typeface="BIZ UDゴシック" panose="020B0400000000000000" pitchFamily="49" charset="-128"/>
                <a:cs typeface="Times New Roman"/>
              </a:rPr>
              <a:t>タブを閉じるに進む</a:t>
            </a:r>
          </a:p>
          <a:p>
            <a:pPr marL="342900" indent="-342900" algn="just">
              <a:spcBef>
                <a:spcPts val="600"/>
              </a:spcBef>
              <a:buAutoNum type="arabicPeriod"/>
            </a:pPr>
            <a:r>
              <a:rPr lang="ja-JP" altLang="en-US" b="1" kern="100" dirty="0">
                <a:latin typeface="BIZ UDゴシック" panose="020B0400000000000000" pitchFamily="49" charset="-128"/>
                <a:ea typeface="BIZ UDゴシック" panose="020B0400000000000000" pitchFamily="49" charset="-128"/>
                <a:cs typeface="Times New Roman"/>
              </a:rPr>
              <a:t>１日後、１週間後、１か月後のいずれかを選びダブルタップ。</a:t>
            </a:r>
          </a:p>
          <a:p>
            <a:pPr algn="just">
              <a:spcBef>
                <a:spcPts val="600"/>
              </a:spcBef>
            </a:pPr>
            <a:r>
              <a:rPr lang="ja-JP" altLang="en-US" b="1" kern="100" dirty="0">
                <a:latin typeface="BIZ UDゴシック" panose="020B0400000000000000" pitchFamily="49" charset="-128"/>
                <a:ea typeface="BIZ UDゴシック" panose="020B0400000000000000" pitchFamily="49" charset="-128"/>
                <a:cs typeface="Times New Roman"/>
              </a:rPr>
              <a:t>※自動でタブを閉じる設定を行った場合、期限が来たら残しておきたかったタブも消えるので注意が必要です。</a:t>
            </a:r>
          </a:p>
        </p:txBody>
      </p:sp>
      <p:sp>
        <p:nvSpPr>
          <p:cNvPr id="16" name="楕円 15">
            <a:extLst>
              <a:ext uri="{FF2B5EF4-FFF2-40B4-BE49-F238E27FC236}">
                <a16:creationId xmlns:a16="http://schemas.microsoft.com/office/drawing/2014/main" id="{6FAAA067-8B0D-EC95-66E5-C71E76CD09EB}"/>
              </a:ext>
            </a:extLst>
          </p:cNvPr>
          <p:cNvSpPr/>
          <p:nvPr/>
        </p:nvSpPr>
        <p:spPr>
          <a:xfrm>
            <a:off x="4851400" y="5715000"/>
            <a:ext cx="226056" cy="21907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a:extLst>
              <a:ext uri="{FF2B5EF4-FFF2-40B4-BE49-F238E27FC236}">
                <a16:creationId xmlns:a16="http://schemas.microsoft.com/office/drawing/2014/main" id="{B5797460-9D08-4869-AF6F-5F679E42C257}"/>
              </a:ext>
            </a:extLst>
          </p:cNvPr>
          <p:cNvSpPr/>
          <p:nvPr/>
        </p:nvSpPr>
        <p:spPr>
          <a:xfrm>
            <a:off x="4810716" y="5600700"/>
            <a:ext cx="316909" cy="400110"/>
          </a:xfrm>
          <a:prstGeom prst="rect">
            <a:avLst/>
          </a:prstGeom>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❷</a:t>
            </a:r>
          </a:p>
        </p:txBody>
      </p:sp>
      <p:sp>
        <p:nvSpPr>
          <p:cNvPr id="17" name="楕円 16">
            <a:extLst>
              <a:ext uri="{FF2B5EF4-FFF2-40B4-BE49-F238E27FC236}">
                <a16:creationId xmlns:a16="http://schemas.microsoft.com/office/drawing/2014/main" id="{516D248D-8FFE-A098-98A3-84F49C066D7F}"/>
              </a:ext>
            </a:extLst>
          </p:cNvPr>
          <p:cNvSpPr/>
          <p:nvPr/>
        </p:nvSpPr>
        <p:spPr>
          <a:xfrm>
            <a:off x="2298700" y="6306803"/>
            <a:ext cx="199417" cy="21556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58AC5064-F711-45DD-A7E5-8B8EE3369AA6}"/>
              </a:ext>
            </a:extLst>
          </p:cNvPr>
          <p:cNvSpPr/>
          <p:nvPr/>
        </p:nvSpPr>
        <p:spPr>
          <a:xfrm>
            <a:off x="2222500" y="6200715"/>
            <a:ext cx="316909" cy="400110"/>
          </a:xfrm>
          <a:prstGeom prst="rect">
            <a:avLst/>
          </a:prstGeom>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❶</a:t>
            </a:r>
          </a:p>
        </p:txBody>
      </p:sp>
    </p:spTree>
    <p:extLst>
      <p:ext uri="{BB962C8B-B14F-4D97-AF65-F5344CB8AC3E}">
        <p14:creationId xmlns:p14="http://schemas.microsoft.com/office/powerpoint/2010/main" val="20940632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descr="グラフィカル ユーザー インターフェイス, アプリケーション&#10;&#10;自動的に生成された説明">
            <a:extLst>
              <a:ext uri="{FF2B5EF4-FFF2-40B4-BE49-F238E27FC236}">
                <a16:creationId xmlns:a16="http://schemas.microsoft.com/office/drawing/2014/main" id="{1211DD5C-709D-C634-633D-15F43DFA25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1300" y="3807257"/>
            <a:ext cx="1418506" cy="3069793"/>
          </a:xfrm>
          <a:prstGeom prst="rect">
            <a:avLst/>
          </a:prstGeom>
        </p:spPr>
      </p:pic>
      <p:pic>
        <p:nvPicPr>
          <p:cNvPr id="21" name="図 20" descr="グラフィカル ユーザー インターフェイス, アプリケーション&#10;&#10;自動的に生成された説明">
            <a:extLst>
              <a:ext uri="{FF2B5EF4-FFF2-40B4-BE49-F238E27FC236}">
                <a16:creationId xmlns:a16="http://schemas.microsoft.com/office/drawing/2014/main" id="{7E4BC611-A2D5-C72C-93F8-337F0E7D87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4400" y="3791987"/>
            <a:ext cx="1444700" cy="3126479"/>
          </a:xfrm>
          <a:prstGeom prst="rect">
            <a:avLst/>
          </a:prstGeom>
        </p:spPr>
      </p:pic>
      <p:pic>
        <p:nvPicPr>
          <p:cNvPr id="5" name="図 4" descr="カレンダー が含まれている画像&#10;&#10;自動的に生成された説明">
            <a:extLst>
              <a:ext uri="{FF2B5EF4-FFF2-40B4-BE49-F238E27FC236}">
                <a16:creationId xmlns:a16="http://schemas.microsoft.com/office/drawing/2014/main" id="{952187FB-82B4-7AF6-C946-4AB9E087EF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3750" y="3781425"/>
            <a:ext cx="1430442" cy="3095625"/>
          </a:xfrm>
          <a:prstGeom prst="rect">
            <a:avLst/>
          </a:prstGeom>
          <a:ln>
            <a:solidFill>
              <a:schemeClr val="tx1"/>
            </a:solidFill>
          </a:ln>
        </p:spPr>
      </p:pic>
      <p:pic>
        <p:nvPicPr>
          <p:cNvPr id="3" name="図 2" descr="カレンダー が含まれている画像&#10;&#10;自動的に生成された説明">
            <a:extLst>
              <a:ext uri="{FF2B5EF4-FFF2-40B4-BE49-F238E27FC236}">
                <a16:creationId xmlns:a16="http://schemas.microsoft.com/office/drawing/2014/main" id="{586B3656-0096-5AFE-1341-E9FFF1B51E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9258" y="3791987"/>
            <a:ext cx="1430442" cy="3095625"/>
          </a:xfrm>
          <a:prstGeom prst="rect">
            <a:avLst/>
          </a:prstGeom>
          <a:ln>
            <a:solidFill>
              <a:schemeClr val="tx1"/>
            </a:solidFill>
          </a:ln>
        </p:spPr>
      </p:pic>
      <p:sp>
        <p:nvSpPr>
          <p:cNvPr id="20" name="Title 1">
            <a:extLst>
              <a:ext uri="{FF2B5EF4-FFF2-40B4-BE49-F238E27FC236}">
                <a16:creationId xmlns:a16="http://schemas.microsoft.com/office/drawing/2014/main" id="{8201C0A3-7EEA-446C-A30E-6E0B2B5B182E}"/>
              </a:ext>
            </a:extLst>
          </p:cNvPr>
          <p:cNvSpPr txBox="1">
            <a:spLocks/>
          </p:cNvSpPr>
          <p:nvPr/>
        </p:nvSpPr>
        <p:spPr>
          <a:xfrm>
            <a:off x="1004711" y="444429"/>
            <a:ext cx="951199" cy="710067"/>
          </a:xfrm>
          <a:prstGeom prst="rect">
            <a:avLst/>
          </a:prstGeom>
        </p:spPr>
        <p:txBody>
          <a:bodyPr vert="horz" wrap="none" lIns="90000" tIns="46800" rIns="90000" bIns="4680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lnSpc>
                <a:spcPct val="100000"/>
              </a:lnSpc>
            </a:pPr>
            <a:r>
              <a:rPr lang="en-US" altLang="ja-JP" sz="4000" dirty="0">
                <a:latin typeface="BIZ UDゴシック" panose="020B0400000000000000" pitchFamily="49" charset="-128"/>
                <a:ea typeface="BIZ UDゴシック" panose="020B0400000000000000" pitchFamily="49" charset="-128"/>
              </a:rPr>
              <a:t>1-G</a:t>
            </a:r>
            <a:endParaRPr lang="ja-JP" altLang="en-US" sz="4000" dirty="0">
              <a:latin typeface="BIZ UDゴシック" panose="020B0400000000000000" pitchFamily="49" charset="-128"/>
              <a:ea typeface="BIZ UDゴシック" panose="020B0400000000000000" pitchFamily="49" charset="-128"/>
            </a:endParaRPr>
          </a:p>
        </p:txBody>
      </p:sp>
      <p:sp>
        <p:nvSpPr>
          <p:cNvPr id="9" name="タイトル 9">
            <a:extLst>
              <a:ext uri="{FF2B5EF4-FFF2-40B4-BE49-F238E27FC236}">
                <a16:creationId xmlns:a16="http://schemas.microsoft.com/office/drawing/2014/main" id="{DEDD82A0-1720-4E98-8A00-7B76186E6E07}"/>
              </a:ext>
            </a:extLst>
          </p:cNvPr>
          <p:cNvSpPr txBox="1">
            <a:spLocks/>
          </p:cNvSpPr>
          <p:nvPr/>
        </p:nvSpPr>
        <p:spPr>
          <a:xfrm>
            <a:off x="2513519" y="307021"/>
            <a:ext cx="4514056" cy="984885"/>
          </a:xfrm>
          <a:prstGeom prst="rect">
            <a:avLst/>
          </a:prstGeom>
        </p:spPr>
        <p:txBody>
          <a:bodyPr wrap="none" lIns="0" tIns="0" rIns="0" bIns="0" anchor="b">
            <a:spAutoFit/>
          </a:bodyPr>
          <a:lstStyle>
            <a:lvl1pPr algn="l">
              <a:defRPr sz="3529" b="1" i="0">
                <a:solidFill>
                  <a:srgbClr val="009650"/>
                </a:solidFill>
                <a:latin typeface="Meiryo" charset="-128"/>
                <a:ea typeface="Meiryo" charset="-128"/>
                <a:cs typeface="Meiryo" charset="-128"/>
              </a:defRPr>
            </a:lvl1pPr>
          </a:lstStyle>
          <a:p>
            <a:r>
              <a:rPr kumimoji="0" lang="ja-JP" altLang="en-US" sz="3200" kern="0" dirty="0">
                <a:latin typeface="BIZ UDゴシック" panose="020B0400000000000000" pitchFamily="49" charset="-128"/>
                <a:ea typeface="BIZ UDゴシック" panose="020B0400000000000000" pitchFamily="49" charset="-128"/>
              </a:rPr>
              <a:t>インターネットの使い方</a:t>
            </a:r>
          </a:p>
          <a:p>
            <a:r>
              <a:rPr kumimoji="0" lang="ja-JP" altLang="en-US" sz="3200" kern="0" dirty="0">
                <a:latin typeface="BIZ UDゴシック" panose="020B0400000000000000" pitchFamily="49" charset="-128"/>
                <a:ea typeface="BIZ UDゴシック" panose="020B0400000000000000" pitchFamily="49" charset="-128"/>
              </a:rPr>
              <a:t>ブックマークの登録</a:t>
            </a:r>
            <a:endParaRPr lang="ja-JP" altLang="en-US" sz="3200" kern="0" dirty="0">
              <a:latin typeface="BIZ UDゴシック" panose="020B0400000000000000" pitchFamily="49" charset="-128"/>
              <a:ea typeface="BIZ UDゴシック" panose="020B0400000000000000" pitchFamily="49" charset="-128"/>
            </a:endParaRPr>
          </a:p>
        </p:txBody>
      </p:sp>
      <p:sp>
        <p:nvSpPr>
          <p:cNvPr id="4" name="正方形/長方形 3">
            <a:extLst>
              <a:ext uri="{FF2B5EF4-FFF2-40B4-BE49-F238E27FC236}">
                <a16:creationId xmlns:a16="http://schemas.microsoft.com/office/drawing/2014/main" id="{788B21B7-79A6-4806-BA44-1CB0A2FBFB75}"/>
              </a:ext>
            </a:extLst>
          </p:cNvPr>
          <p:cNvSpPr/>
          <p:nvPr/>
        </p:nvSpPr>
        <p:spPr>
          <a:xfrm>
            <a:off x="331166" y="2460186"/>
            <a:ext cx="550595" cy="584775"/>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❶</a:t>
            </a:r>
            <a:endParaRPr lang="en-US" altLang="ja-JP" sz="32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6" name="テキスト ボックス 2">
            <a:extLst>
              <a:ext uri="{FF2B5EF4-FFF2-40B4-BE49-F238E27FC236}">
                <a16:creationId xmlns:a16="http://schemas.microsoft.com/office/drawing/2014/main" id="{A9FEA936-F2D7-488A-A82A-5B6E1DA43746}"/>
              </a:ext>
            </a:extLst>
          </p:cNvPr>
          <p:cNvSpPr txBox="1"/>
          <p:nvPr/>
        </p:nvSpPr>
        <p:spPr>
          <a:xfrm>
            <a:off x="4063573" y="2536386"/>
            <a:ext cx="2555955" cy="1200329"/>
          </a:xfrm>
          <a:prstGeom prst="rect">
            <a:avLst/>
          </a:prstGeom>
          <a:noFill/>
        </p:spPr>
        <p:txBody>
          <a:bodyPr wrap="squar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b="1" kern="100" dirty="0">
                <a:latin typeface="BIZ UDゴシック" panose="020B0400000000000000" pitchFamily="49" charset="-128"/>
                <a:ea typeface="BIZ UDゴシック" panose="020B0400000000000000" pitchFamily="49" charset="-128"/>
                <a:cs typeface="Times New Roman"/>
              </a:rPr>
              <a:t>タッチやスワイプで画面の下部中央の</a:t>
            </a:r>
            <a:r>
              <a:rPr lang="ja-JP" b="1" kern="100" dirty="0">
                <a:latin typeface="BIZ UDゴシック" panose="020B0400000000000000" pitchFamily="49" charset="-128"/>
                <a:ea typeface="BIZ UDゴシック" panose="020B0400000000000000" pitchFamily="49" charset="-128"/>
                <a:cs typeface="+mn-lt"/>
              </a:rPr>
              <a:t>｢</a:t>
            </a:r>
            <a:r>
              <a:rPr lang="ja-JP" altLang="en-US" b="1" kern="100" dirty="0">
                <a:latin typeface="BIZ UDゴシック" panose="020B0400000000000000" pitchFamily="49" charset="-128"/>
                <a:ea typeface="BIZ UDゴシック" panose="020B0400000000000000" pitchFamily="49" charset="-128"/>
                <a:cs typeface="Times New Roman"/>
              </a:rPr>
              <a:t>共有ボタン</a:t>
            </a:r>
            <a:r>
              <a:rPr lang="ja-JP" b="1" kern="100" dirty="0">
                <a:latin typeface="BIZ UDゴシック" panose="020B0400000000000000" pitchFamily="49" charset="-128"/>
                <a:ea typeface="BIZ UDゴシック" panose="020B0400000000000000" pitchFamily="49" charset="-128"/>
                <a:cs typeface="+mn-lt"/>
              </a:rPr>
              <a:t>｣</a:t>
            </a:r>
            <a:r>
              <a:rPr lang="ja-JP" altLang="en-US" b="1" kern="100" dirty="0">
                <a:latin typeface="BIZ UDゴシック" panose="020B0400000000000000" pitchFamily="49" charset="-128"/>
                <a:ea typeface="BIZ UDゴシック" panose="020B0400000000000000" pitchFamily="49" charset="-128"/>
                <a:cs typeface="Times New Roman"/>
              </a:rPr>
              <a:t>を選択してダブルタップします。</a:t>
            </a:r>
          </a:p>
        </p:txBody>
      </p:sp>
      <p:sp>
        <p:nvSpPr>
          <p:cNvPr id="8" name="正方形/長方形 7">
            <a:extLst>
              <a:ext uri="{FF2B5EF4-FFF2-40B4-BE49-F238E27FC236}">
                <a16:creationId xmlns:a16="http://schemas.microsoft.com/office/drawing/2014/main" id="{E980AEC7-D031-4BEC-82AE-B6E9C8FCFA4E}"/>
              </a:ext>
            </a:extLst>
          </p:cNvPr>
          <p:cNvSpPr/>
          <p:nvPr/>
        </p:nvSpPr>
        <p:spPr>
          <a:xfrm>
            <a:off x="3464278" y="2460186"/>
            <a:ext cx="596929" cy="584775"/>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❷</a:t>
            </a:r>
            <a:endParaRPr lang="en-US" altLang="ja-JP" sz="32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11" name="テキスト ボックス 4">
            <a:extLst>
              <a:ext uri="{FF2B5EF4-FFF2-40B4-BE49-F238E27FC236}">
                <a16:creationId xmlns:a16="http://schemas.microsoft.com/office/drawing/2014/main" id="{2425B05E-5A32-4CA1-B0AB-78A1D84899B4}"/>
              </a:ext>
            </a:extLst>
          </p:cNvPr>
          <p:cNvSpPr txBox="1"/>
          <p:nvPr/>
        </p:nvSpPr>
        <p:spPr>
          <a:xfrm>
            <a:off x="862269" y="2536386"/>
            <a:ext cx="2551786" cy="1200329"/>
          </a:xfrm>
          <a:prstGeom prst="rect">
            <a:avLst/>
          </a:prstGeom>
          <a:noFill/>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b="1" kern="100" dirty="0">
                <a:latin typeface="BIZ UDゴシック" panose="020B0400000000000000" pitchFamily="49" charset="-128"/>
                <a:ea typeface="BIZ UDゴシック" panose="020B0400000000000000" pitchFamily="49" charset="-128"/>
                <a:cs typeface="Times New Roman"/>
              </a:rPr>
              <a:t>SiriやSafariでの検索を利用して、ブックマーク登録を行いたいページを開きます。</a:t>
            </a:r>
            <a:endParaRPr lang="ja-JP" altLang="en-US" b="1" kern="100" dirty="0">
              <a:effectLst/>
              <a:latin typeface="BIZ UDゴシック" panose="020B0400000000000000" pitchFamily="49" charset="-128"/>
              <a:ea typeface="BIZ UDゴシック" panose="020B0400000000000000" pitchFamily="49" charset="-128"/>
              <a:cs typeface="Times New Roman"/>
            </a:endParaRPr>
          </a:p>
        </p:txBody>
      </p:sp>
      <p:sp>
        <p:nvSpPr>
          <p:cNvPr id="12" name="正方形/長方形 11">
            <a:extLst>
              <a:ext uri="{FF2B5EF4-FFF2-40B4-BE49-F238E27FC236}">
                <a16:creationId xmlns:a16="http://schemas.microsoft.com/office/drawing/2014/main" id="{944A17F3-4298-4ACD-B451-9FA77E1C9318}"/>
              </a:ext>
            </a:extLst>
          </p:cNvPr>
          <p:cNvSpPr/>
          <p:nvPr/>
        </p:nvSpPr>
        <p:spPr>
          <a:xfrm>
            <a:off x="6691699" y="2460186"/>
            <a:ext cx="595035" cy="584775"/>
          </a:xfrm>
          <a:prstGeom prst="rect">
            <a:avLst/>
          </a:prstGeom>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❸</a:t>
            </a:r>
            <a:endParaRPr lang="en-US" altLang="ja-JP" sz="32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13" name="テキスト ボックス 6">
            <a:extLst>
              <a:ext uri="{FF2B5EF4-FFF2-40B4-BE49-F238E27FC236}">
                <a16:creationId xmlns:a16="http://schemas.microsoft.com/office/drawing/2014/main" id="{94BAAC7D-20FD-42B1-91C5-8E715A9310CB}"/>
              </a:ext>
            </a:extLst>
          </p:cNvPr>
          <p:cNvSpPr txBox="1"/>
          <p:nvPr/>
        </p:nvSpPr>
        <p:spPr>
          <a:xfrm>
            <a:off x="7275694" y="2543082"/>
            <a:ext cx="2553367" cy="1200329"/>
          </a:xfrm>
          <a:prstGeom prst="rect">
            <a:avLst/>
          </a:prstGeom>
          <a:noFill/>
        </p:spPr>
        <p:txBody>
          <a:bodyPr wrap="squar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b="1" kern="100" dirty="0">
                <a:latin typeface="BIZ UDゴシック" panose="020B0400000000000000" pitchFamily="49" charset="-128"/>
                <a:ea typeface="BIZ UDゴシック" panose="020B0400000000000000" pitchFamily="49" charset="-128"/>
                <a:cs typeface="Times New Roman"/>
              </a:rPr>
              <a:t>右スワイプで</a:t>
            </a:r>
            <a:r>
              <a:rPr lang="ja-JP" b="1" kern="100" dirty="0">
                <a:latin typeface="BIZ UDゴシック" panose="020B0400000000000000" pitchFamily="49" charset="-128"/>
                <a:ea typeface="BIZ UDゴシック" panose="020B0400000000000000" pitchFamily="49" charset="-128"/>
                <a:cs typeface="+mn-lt"/>
              </a:rPr>
              <a:t>｢ブックマークを</a:t>
            </a:r>
            <a:r>
              <a:rPr lang="ja-JP" altLang="en-US" b="1" kern="100" dirty="0">
                <a:latin typeface="BIZ UDゴシック" panose="020B0400000000000000" pitchFamily="49" charset="-128"/>
                <a:ea typeface="BIZ UDゴシック" panose="020B0400000000000000" pitchFamily="49" charset="-128"/>
                <a:cs typeface="+mn-lt"/>
              </a:rPr>
              <a:t>追加</a:t>
            </a:r>
            <a:r>
              <a:rPr lang="ja-JP" b="1" kern="100" dirty="0">
                <a:latin typeface="BIZ UDゴシック" panose="020B0400000000000000" pitchFamily="49" charset="-128"/>
                <a:ea typeface="BIZ UDゴシック" panose="020B0400000000000000" pitchFamily="49" charset="-128"/>
                <a:cs typeface="+mn-lt"/>
              </a:rPr>
              <a:t>｣</a:t>
            </a:r>
            <a:r>
              <a:rPr lang="ja-JP" b="1" kern="100" dirty="0">
                <a:latin typeface="BIZ UDゴシック" panose="020B0400000000000000" pitchFamily="49" charset="-128"/>
                <a:ea typeface="BIZ UDゴシック" panose="020B0400000000000000" pitchFamily="49" charset="-128"/>
                <a:cs typeface="Calibri"/>
              </a:rPr>
              <a:t>まで</a:t>
            </a:r>
            <a:r>
              <a:rPr lang="ja-JP" altLang="en-US" b="1" kern="100" dirty="0">
                <a:latin typeface="BIZ UDゴシック" panose="020B0400000000000000" pitchFamily="49" charset="-128"/>
                <a:ea typeface="BIZ UDゴシック" panose="020B0400000000000000" pitchFamily="49" charset="-128"/>
                <a:cs typeface="Calibri"/>
              </a:rPr>
              <a:t>進んで</a:t>
            </a:r>
            <a:r>
              <a:rPr lang="ja-JP" altLang="en-US" b="1" kern="100" dirty="0">
                <a:latin typeface="BIZ UDゴシック" panose="020B0400000000000000" pitchFamily="49" charset="-128"/>
                <a:ea typeface="BIZ UDゴシック" panose="020B0400000000000000" pitchFamily="49" charset="-128"/>
                <a:cs typeface="Times New Roman"/>
              </a:rPr>
              <a:t>ダブルタップします。</a:t>
            </a:r>
          </a:p>
        </p:txBody>
      </p:sp>
      <p:sp>
        <p:nvSpPr>
          <p:cNvPr id="14" name="テキスト ボックス 13">
            <a:extLst>
              <a:ext uri="{FF2B5EF4-FFF2-40B4-BE49-F238E27FC236}">
                <a16:creationId xmlns:a16="http://schemas.microsoft.com/office/drawing/2014/main" id="{53FE4164-052A-4EC6-96F0-DB858F5DB413}"/>
              </a:ext>
            </a:extLst>
          </p:cNvPr>
          <p:cNvSpPr txBox="1"/>
          <p:nvPr/>
        </p:nvSpPr>
        <p:spPr>
          <a:xfrm>
            <a:off x="436607" y="1449923"/>
            <a:ext cx="9820186" cy="980644"/>
          </a:xfrm>
          <a:prstGeom prst="rect">
            <a:avLst/>
          </a:prstGeom>
          <a:solidFill>
            <a:srgbClr val="FFFF99"/>
          </a:solidFill>
          <a:ln w="31750">
            <a:solidFill>
              <a:schemeClr val="tx1"/>
            </a:solidFill>
            <a:prstDash val="solid"/>
          </a:ln>
        </p:spPr>
        <p:txBody>
          <a:bodyPr wrap="square" lIns="91440" tIns="7200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spcBef>
                <a:spcPts val="600"/>
              </a:spcBef>
            </a:pPr>
            <a:r>
              <a:rPr lang="ja-JP" altLang="en-US" sz="1400" b="1" kern="100" dirty="0">
                <a:latin typeface="BIZ UDゴシック" panose="020B0400000000000000" pitchFamily="49" charset="-128"/>
                <a:ea typeface="BIZ UDゴシック" panose="020B0400000000000000" pitchFamily="49" charset="-128"/>
                <a:cs typeface="Times New Roman"/>
              </a:rPr>
              <a:t>「ブックマーク」とは本のしおりと同じで、必要な時に素早く設定したページを読めるようにする機能です。インターネットのページをみて「これはまた見てみたいな」と思った場合は、そのインターネットのページのアドレスをブックマークしておくと、後でまた利用したいときに、素早く見ることが出来ます。同じような機能にお気に入りがありますが、こちらは新規タブ</a:t>
            </a:r>
            <a:r>
              <a:rPr lang="en-US" altLang="ja-JP" sz="1400" b="1" kern="100" dirty="0">
                <a:latin typeface="BIZ UDゴシック" panose="020B0400000000000000" pitchFamily="49" charset="-128"/>
                <a:ea typeface="BIZ UDゴシック" panose="020B0400000000000000" pitchFamily="49" charset="-128"/>
                <a:cs typeface="Times New Roman"/>
              </a:rPr>
              <a:t>(</a:t>
            </a:r>
            <a:r>
              <a:rPr lang="ja-JP" altLang="en-US" sz="1400" b="1" kern="100" dirty="0">
                <a:latin typeface="BIZ UDゴシック" panose="020B0400000000000000" pitchFamily="49" charset="-128"/>
                <a:ea typeface="BIZ UDゴシック" panose="020B0400000000000000" pitchFamily="49" charset="-128"/>
                <a:cs typeface="Times New Roman"/>
              </a:rPr>
              <a:t>サファリで開くインターネットページのひとつ</a:t>
            </a:r>
            <a:r>
              <a:rPr lang="en-US" altLang="ja-JP" sz="1400" b="1" kern="100" dirty="0">
                <a:latin typeface="BIZ UDゴシック" panose="020B0400000000000000" pitchFamily="49" charset="-128"/>
                <a:ea typeface="BIZ UDゴシック" panose="020B0400000000000000" pitchFamily="49" charset="-128"/>
                <a:cs typeface="Times New Roman"/>
              </a:rPr>
              <a:t>)</a:t>
            </a:r>
            <a:r>
              <a:rPr lang="ja-JP" altLang="en-US" sz="1400" b="1" kern="100" dirty="0">
                <a:latin typeface="BIZ UDゴシック" panose="020B0400000000000000" pitchFamily="49" charset="-128"/>
                <a:ea typeface="BIZ UDゴシック" panose="020B0400000000000000" pitchFamily="49" charset="-128"/>
                <a:cs typeface="Times New Roman"/>
              </a:rPr>
              <a:t>からしか利用できません。</a:t>
            </a:r>
          </a:p>
        </p:txBody>
      </p:sp>
      <p:sp>
        <p:nvSpPr>
          <p:cNvPr id="19" name="四角形: 角を丸くする 18">
            <a:extLst>
              <a:ext uri="{FF2B5EF4-FFF2-40B4-BE49-F238E27FC236}">
                <a16:creationId xmlns:a16="http://schemas.microsoft.com/office/drawing/2014/main" id="{282DE4AC-F6A5-4EFB-9C27-D3F7EC2ECDBD}"/>
              </a:ext>
            </a:extLst>
          </p:cNvPr>
          <p:cNvSpPr/>
          <p:nvPr/>
        </p:nvSpPr>
        <p:spPr>
          <a:xfrm>
            <a:off x="5215644" y="6573553"/>
            <a:ext cx="226352" cy="227297"/>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24" name="四角形: 角を丸くする 23">
            <a:extLst>
              <a:ext uri="{FF2B5EF4-FFF2-40B4-BE49-F238E27FC236}">
                <a16:creationId xmlns:a16="http://schemas.microsoft.com/office/drawing/2014/main" id="{403699FA-6973-48B0-8AC0-65A1656367EE}"/>
              </a:ext>
            </a:extLst>
          </p:cNvPr>
          <p:cNvSpPr/>
          <p:nvPr/>
        </p:nvSpPr>
        <p:spPr>
          <a:xfrm>
            <a:off x="7896189" y="5134653"/>
            <a:ext cx="1348728" cy="170772"/>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4" name="矢印: 右 53">
            <a:extLst>
              <a:ext uri="{FF2B5EF4-FFF2-40B4-BE49-F238E27FC236}">
                <a16:creationId xmlns:a16="http://schemas.microsoft.com/office/drawing/2014/main" id="{9628B72B-C9AC-42C3-9A29-F9FA6766EBAD}"/>
              </a:ext>
            </a:extLst>
          </p:cNvPr>
          <p:cNvSpPr/>
          <p:nvPr/>
        </p:nvSpPr>
        <p:spPr>
          <a:xfrm>
            <a:off x="3341577" y="5088391"/>
            <a:ext cx="648934" cy="49968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55" name="矢印: 右 54">
            <a:extLst>
              <a:ext uri="{FF2B5EF4-FFF2-40B4-BE49-F238E27FC236}">
                <a16:creationId xmlns:a16="http://schemas.microsoft.com/office/drawing/2014/main" id="{9628B72B-C9AC-42C3-9A29-F9FA6766EBAD}"/>
              </a:ext>
            </a:extLst>
          </p:cNvPr>
          <p:cNvSpPr/>
          <p:nvPr/>
        </p:nvSpPr>
        <p:spPr>
          <a:xfrm>
            <a:off x="6689345" y="5090635"/>
            <a:ext cx="648934" cy="49968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nvGrpSpPr>
          <p:cNvPr id="80" name="グループ化 79">
            <a:extLst>
              <a:ext uri="{FF2B5EF4-FFF2-40B4-BE49-F238E27FC236}">
                <a16:creationId xmlns:a16="http://schemas.microsoft.com/office/drawing/2014/main" id="{C50D2746-1089-4222-8401-109E5C7B32E5}"/>
              </a:ext>
            </a:extLst>
          </p:cNvPr>
          <p:cNvGrpSpPr/>
          <p:nvPr/>
        </p:nvGrpSpPr>
        <p:grpSpPr>
          <a:xfrm>
            <a:off x="5388692" y="5903441"/>
            <a:ext cx="773045" cy="973609"/>
            <a:chOff x="6475190" y="4133845"/>
            <a:chExt cx="1369769" cy="1704242"/>
          </a:xfrm>
        </p:grpSpPr>
        <p:pic>
          <p:nvPicPr>
            <p:cNvPr id="74" name="図 73">
              <a:extLst>
                <a:ext uri="{FF2B5EF4-FFF2-40B4-BE49-F238E27FC236}">
                  <a16:creationId xmlns:a16="http://schemas.microsoft.com/office/drawing/2014/main" id="{314E95A8-0402-4215-8806-982FB1A086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5190" y="4468319"/>
              <a:ext cx="1369769" cy="1369768"/>
            </a:xfrm>
            <a:prstGeom prst="rect">
              <a:avLst/>
            </a:prstGeom>
            <a:ln>
              <a:noFill/>
            </a:ln>
          </p:spPr>
        </p:pic>
        <p:cxnSp>
          <p:nvCxnSpPr>
            <p:cNvPr id="75" name="直線コネクタ 74">
              <a:extLst>
                <a:ext uri="{FF2B5EF4-FFF2-40B4-BE49-F238E27FC236}">
                  <a16:creationId xmlns:a16="http://schemas.microsoft.com/office/drawing/2014/main" id="{07F5BE7A-5BC5-44C7-A74C-F2AAD5C7B582}"/>
                </a:ext>
              </a:extLst>
            </p:cNvPr>
            <p:cNvCxnSpPr/>
            <p:nvPr/>
          </p:nvCxnSpPr>
          <p:spPr>
            <a:xfrm>
              <a:off x="7118714" y="4133845"/>
              <a:ext cx="0" cy="311585"/>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cxnSp>
          <p:nvCxnSpPr>
            <p:cNvPr id="76" name="直線コネクタ 75">
              <a:extLst>
                <a:ext uri="{FF2B5EF4-FFF2-40B4-BE49-F238E27FC236}">
                  <a16:creationId xmlns:a16="http://schemas.microsoft.com/office/drawing/2014/main" id="{48C8A139-B98F-4E64-8F50-DDC66CA6C8BE}"/>
                </a:ext>
              </a:extLst>
            </p:cNvPr>
            <p:cNvCxnSpPr>
              <a:cxnSpLocks/>
            </p:cNvCxnSpPr>
            <p:nvPr/>
          </p:nvCxnSpPr>
          <p:spPr>
            <a:xfrm rot="2700000">
              <a:off x="7337893" y="4208027"/>
              <a:ext cx="0" cy="311585"/>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cxnSp>
          <p:nvCxnSpPr>
            <p:cNvPr id="77" name="直線コネクタ 76">
              <a:extLst>
                <a:ext uri="{FF2B5EF4-FFF2-40B4-BE49-F238E27FC236}">
                  <a16:creationId xmlns:a16="http://schemas.microsoft.com/office/drawing/2014/main" id="{A4FE00B1-6AF9-4A89-BD50-7DBB83807DD9}"/>
                </a:ext>
              </a:extLst>
            </p:cNvPr>
            <p:cNvCxnSpPr>
              <a:cxnSpLocks/>
            </p:cNvCxnSpPr>
            <p:nvPr/>
          </p:nvCxnSpPr>
          <p:spPr>
            <a:xfrm rot="18900000">
              <a:off x="6877272" y="4203087"/>
              <a:ext cx="0" cy="311585"/>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cxnSp>
          <p:nvCxnSpPr>
            <p:cNvPr id="78" name="直線コネクタ 77">
              <a:extLst>
                <a:ext uri="{FF2B5EF4-FFF2-40B4-BE49-F238E27FC236}">
                  <a16:creationId xmlns:a16="http://schemas.microsoft.com/office/drawing/2014/main" id="{41A7A0B9-546E-4617-A0F4-0E516B3D6EF1}"/>
                </a:ext>
              </a:extLst>
            </p:cNvPr>
            <p:cNvCxnSpPr>
              <a:cxnSpLocks/>
            </p:cNvCxnSpPr>
            <p:nvPr/>
          </p:nvCxnSpPr>
          <p:spPr>
            <a:xfrm rot="5400000">
              <a:off x="7420121" y="4442032"/>
              <a:ext cx="0" cy="311585"/>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cxnSp>
          <p:nvCxnSpPr>
            <p:cNvPr id="79" name="直線コネクタ 78">
              <a:extLst>
                <a:ext uri="{FF2B5EF4-FFF2-40B4-BE49-F238E27FC236}">
                  <a16:creationId xmlns:a16="http://schemas.microsoft.com/office/drawing/2014/main" id="{C970270C-00A4-4CA2-B33C-37F59B8C58D9}"/>
                </a:ext>
              </a:extLst>
            </p:cNvPr>
            <p:cNvCxnSpPr>
              <a:cxnSpLocks/>
            </p:cNvCxnSpPr>
            <p:nvPr/>
          </p:nvCxnSpPr>
          <p:spPr>
            <a:xfrm rot="16200000">
              <a:off x="6767110" y="4442036"/>
              <a:ext cx="0" cy="311585"/>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grpSp>
      <p:sp>
        <p:nvSpPr>
          <p:cNvPr id="7" name="楕円 6">
            <a:extLst>
              <a:ext uri="{FF2B5EF4-FFF2-40B4-BE49-F238E27FC236}">
                <a16:creationId xmlns:a16="http://schemas.microsoft.com/office/drawing/2014/main" id="{CB8F746B-4A7E-FB16-E774-67572C7ABE9A}"/>
              </a:ext>
            </a:extLst>
          </p:cNvPr>
          <p:cNvSpPr/>
          <p:nvPr/>
        </p:nvSpPr>
        <p:spPr>
          <a:xfrm>
            <a:off x="5013325" y="6406995"/>
            <a:ext cx="213227" cy="21288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58AC5064-F711-45DD-A7E5-8B8EE3369AA6}"/>
              </a:ext>
            </a:extLst>
          </p:cNvPr>
          <p:cNvSpPr/>
          <p:nvPr/>
        </p:nvSpPr>
        <p:spPr>
          <a:xfrm>
            <a:off x="4960201" y="6307075"/>
            <a:ext cx="316909" cy="400110"/>
          </a:xfrm>
          <a:prstGeom prst="rect">
            <a:avLst/>
          </a:prstGeom>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❷</a:t>
            </a:r>
          </a:p>
        </p:txBody>
      </p:sp>
      <p:sp>
        <p:nvSpPr>
          <p:cNvPr id="10" name="楕円 9">
            <a:extLst>
              <a:ext uri="{FF2B5EF4-FFF2-40B4-BE49-F238E27FC236}">
                <a16:creationId xmlns:a16="http://schemas.microsoft.com/office/drawing/2014/main" id="{0D929B27-560B-918C-4FBE-D179207559E7}"/>
              </a:ext>
            </a:extLst>
          </p:cNvPr>
          <p:cNvSpPr/>
          <p:nvPr/>
        </p:nvSpPr>
        <p:spPr>
          <a:xfrm>
            <a:off x="7741050" y="4918050"/>
            <a:ext cx="234550" cy="19352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DE23DCF9-996F-47A7-95BD-CB8295E76813}"/>
              </a:ext>
            </a:extLst>
          </p:cNvPr>
          <p:cNvSpPr/>
          <p:nvPr/>
        </p:nvSpPr>
        <p:spPr>
          <a:xfrm>
            <a:off x="7701296" y="4804778"/>
            <a:ext cx="316909" cy="400110"/>
          </a:xfrm>
          <a:prstGeom prst="rect">
            <a:avLst/>
          </a:prstGeom>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❸</a:t>
            </a:r>
          </a:p>
        </p:txBody>
      </p:sp>
      <p:grpSp>
        <p:nvGrpSpPr>
          <p:cNvPr id="36" name="グループ化 35">
            <a:extLst>
              <a:ext uri="{FF2B5EF4-FFF2-40B4-BE49-F238E27FC236}">
                <a16:creationId xmlns:a16="http://schemas.microsoft.com/office/drawing/2014/main" id="{3CAB72EA-05ED-59CD-10FF-22A191803964}"/>
              </a:ext>
            </a:extLst>
          </p:cNvPr>
          <p:cNvGrpSpPr/>
          <p:nvPr/>
        </p:nvGrpSpPr>
        <p:grpSpPr>
          <a:xfrm>
            <a:off x="8392341" y="5334541"/>
            <a:ext cx="773046" cy="973610"/>
            <a:chOff x="6475190" y="4133845"/>
            <a:chExt cx="1369769" cy="1704242"/>
          </a:xfrm>
        </p:grpSpPr>
        <p:pic>
          <p:nvPicPr>
            <p:cNvPr id="37" name="図 36">
              <a:extLst>
                <a:ext uri="{FF2B5EF4-FFF2-40B4-BE49-F238E27FC236}">
                  <a16:creationId xmlns:a16="http://schemas.microsoft.com/office/drawing/2014/main" id="{D409783F-E522-2A48-25CA-6A2A47C413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5190" y="4468319"/>
              <a:ext cx="1369769" cy="1369768"/>
            </a:xfrm>
            <a:prstGeom prst="rect">
              <a:avLst/>
            </a:prstGeom>
            <a:ln>
              <a:noFill/>
            </a:ln>
          </p:spPr>
        </p:pic>
        <p:cxnSp>
          <p:nvCxnSpPr>
            <p:cNvPr id="38" name="直線コネクタ 37">
              <a:extLst>
                <a:ext uri="{FF2B5EF4-FFF2-40B4-BE49-F238E27FC236}">
                  <a16:creationId xmlns:a16="http://schemas.microsoft.com/office/drawing/2014/main" id="{7450B93C-42FE-97A6-E24C-DEFF04B67EEA}"/>
                </a:ext>
              </a:extLst>
            </p:cNvPr>
            <p:cNvCxnSpPr/>
            <p:nvPr/>
          </p:nvCxnSpPr>
          <p:spPr>
            <a:xfrm>
              <a:off x="7118715" y="4133845"/>
              <a:ext cx="0" cy="311585"/>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cxnSp>
          <p:nvCxnSpPr>
            <p:cNvPr id="39" name="直線コネクタ 38">
              <a:extLst>
                <a:ext uri="{FF2B5EF4-FFF2-40B4-BE49-F238E27FC236}">
                  <a16:creationId xmlns:a16="http://schemas.microsoft.com/office/drawing/2014/main" id="{8FE519FF-C16F-089C-BBD4-8419E73D45D4}"/>
                </a:ext>
              </a:extLst>
            </p:cNvPr>
            <p:cNvCxnSpPr>
              <a:cxnSpLocks/>
            </p:cNvCxnSpPr>
            <p:nvPr/>
          </p:nvCxnSpPr>
          <p:spPr>
            <a:xfrm rot="2700000">
              <a:off x="7337893" y="4208027"/>
              <a:ext cx="0" cy="311585"/>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cxnSp>
          <p:nvCxnSpPr>
            <p:cNvPr id="40" name="直線コネクタ 39">
              <a:extLst>
                <a:ext uri="{FF2B5EF4-FFF2-40B4-BE49-F238E27FC236}">
                  <a16:creationId xmlns:a16="http://schemas.microsoft.com/office/drawing/2014/main" id="{AE0718FE-5679-2D98-305F-3016537CDDD6}"/>
                </a:ext>
              </a:extLst>
            </p:cNvPr>
            <p:cNvCxnSpPr>
              <a:cxnSpLocks/>
            </p:cNvCxnSpPr>
            <p:nvPr/>
          </p:nvCxnSpPr>
          <p:spPr>
            <a:xfrm rot="18900000">
              <a:off x="6877272" y="4203087"/>
              <a:ext cx="0" cy="311585"/>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cxnSp>
          <p:nvCxnSpPr>
            <p:cNvPr id="41" name="直線コネクタ 40">
              <a:extLst>
                <a:ext uri="{FF2B5EF4-FFF2-40B4-BE49-F238E27FC236}">
                  <a16:creationId xmlns:a16="http://schemas.microsoft.com/office/drawing/2014/main" id="{90034C5D-D452-7044-172A-F80F30DEEE55}"/>
                </a:ext>
              </a:extLst>
            </p:cNvPr>
            <p:cNvCxnSpPr>
              <a:cxnSpLocks/>
            </p:cNvCxnSpPr>
            <p:nvPr/>
          </p:nvCxnSpPr>
          <p:spPr>
            <a:xfrm rot="5400000">
              <a:off x="7420121" y="4442032"/>
              <a:ext cx="0" cy="311585"/>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cxnSp>
          <p:nvCxnSpPr>
            <p:cNvPr id="42" name="直線コネクタ 41">
              <a:extLst>
                <a:ext uri="{FF2B5EF4-FFF2-40B4-BE49-F238E27FC236}">
                  <a16:creationId xmlns:a16="http://schemas.microsoft.com/office/drawing/2014/main" id="{F80606E3-1D62-9B65-4829-E722848009AD}"/>
                </a:ext>
              </a:extLst>
            </p:cNvPr>
            <p:cNvCxnSpPr>
              <a:cxnSpLocks/>
            </p:cNvCxnSpPr>
            <p:nvPr/>
          </p:nvCxnSpPr>
          <p:spPr>
            <a:xfrm rot="16200000">
              <a:off x="6767110" y="4442036"/>
              <a:ext cx="0" cy="311585"/>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1153198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図 37" descr="グラフィカル ユーザー インターフェイス, アプリケーション&#10;&#10;自動的に生成された説明">
            <a:extLst>
              <a:ext uri="{FF2B5EF4-FFF2-40B4-BE49-F238E27FC236}">
                <a16:creationId xmlns:a16="http://schemas.microsoft.com/office/drawing/2014/main" id="{E1268CE1-B4B4-B8DB-A483-F3620A90AD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5671" y="3054686"/>
            <a:ext cx="1430442" cy="3095625"/>
          </a:xfrm>
          <a:prstGeom prst="rect">
            <a:avLst/>
          </a:prstGeom>
          <a:ln>
            <a:solidFill>
              <a:schemeClr val="tx1"/>
            </a:solidFill>
          </a:ln>
        </p:spPr>
      </p:pic>
      <p:pic>
        <p:nvPicPr>
          <p:cNvPr id="36" name="図 35" descr="グラフィカル ユーザー インターフェイス, アプリケーション&#10;&#10;自動的に生成された説明">
            <a:extLst>
              <a:ext uri="{FF2B5EF4-FFF2-40B4-BE49-F238E27FC236}">
                <a16:creationId xmlns:a16="http://schemas.microsoft.com/office/drawing/2014/main" id="{CC2F8C1C-3764-86BC-6308-270D98C7BA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8762" y="3041298"/>
            <a:ext cx="1560271" cy="3376587"/>
          </a:xfrm>
          <a:prstGeom prst="rect">
            <a:avLst/>
          </a:prstGeom>
          <a:ln>
            <a:solidFill>
              <a:schemeClr val="tx1"/>
            </a:solidFill>
          </a:ln>
        </p:spPr>
      </p:pic>
      <p:pic>
        <p:nvPicPr>
          <p:cNvPr id="30" name="図 29" descr="グラフィカル ユーザー インターフェイス, テキスト, アプリケーション&#10;&#10;自動的に生成された説明">
            <a:extLst>
              <a:ext uri="{FF2B5EF4-FFF2-40B4-BE49-F238E27FC236}">
                <a16:creationId xmlns:a16="http://schemas.microsoft.com/office/drawing/2014/main" id="{8B502EA7-4D83-D9BC-94A3-893CC20F5CDD}"/>
              </a:ext>
            </a:extLst>
          </p:cNvPr>
          <p:cNvPicPr>
            <a:picLocks noChangeAspect="1"/>
          </p:cNvPicPr>
          <p:nvPr/>
        </p:nvPicPr>
        <p:blipFill rotWithShape="1">
          <a:blip r:embed="rId4">
            <a:extLst>
              <a:ext uri="{28A0092B-C50C-407E-A947-70E740481C1C}">
                <a14:useLocalDpi xmlns:a14="http://schemas.microsoft.com/office/drawing/2010/main" val="0"/>
              </a:ext>
            </a:extLst>
          </a:blip>
          <a:srcRect b="53418"/>
          <a:stretch/>
        </p:blipFill>
        <p:spPr>
          <a:xfrm>
            <a:off x="5422899" y="3054686"/>
            <a:ext cx="1497775" cy="1509879"/>
          </a:xfrm>
          <a:prstGeom prst="rect">
            <a:avLst/>
          </a:prstGeom>
          <a:ln>
            <a:solidFill>
              <a:schemeClr val="tx1"/>
            </a:solidFill>
          </a:ln>
        </p:spPr>
      </p:pic>
      <p:pic>
        <p:nvPicPr>
          <p:cNvPr id="28" name="図 27" descr="グラフィカル ユーザー インターフェイス, アプリケーション&#10;&#10;自動的に生成された説明">
            <a:extLst>
              <a:ext uri="{FF2B5EF4-FFF2-40B4-BE49-F238E27FC236}">
                <a16:creationId xmlns:a16="http://schemas.microsoft.com/office/drawing/2014/main" id="{A90EAA16-39B4-8A06-BB32-40E7103E9F50}"/>
              </a:ext>
            </a:extLst>
          </p:cNvPr>
          <p:cNvPicPr>
            <a:picLocks noChangeAspect="1"/>
          </p:cNvPicPr>
          <p:nvPr/>
        </p:nvPicPr>
        <p:blipFill rotWithShape="1">
          <a:blip r:embed="rId3">
            <a:extLst>
              <a:ext uri="{28A0092B-C50C-407E-A947-70E740481C1C}">
                <a14:useLocalDpi xmlns:a14="http://schemas.microsoft.com/office/drawing/2010/main" val="0"/>
              </a:ext>
            </a:extLst>
          </a:blip>
          <a:srcRect b="53677"/>
          <a:stretch/>
        </p:blipFill>
        <p:spPr>
          <a:xfrm>
            <a:off x="3517900" y="3030523"/>
            <a:ext cx="1530263" cy="1534042"/>
          </a:xfrm>
          <a:prstGeom prst="rect">
            <a:avLst/>
          </a:prstGeom>
          <a:ln>
            <a:solidFill>
              <a:schemeClr val="tx1"/>
            </a:solidFill>
          </a:ln>
        </p:spPr>
      </p:pic>
      <p:pic>
        <p:nvPicPr>
          <p:cNvPr id="26" name="図 25" descr="グラフィカル ユーザー インターフェイス, アプリケーション&#10;&#10;自動的に生成された説明">
            <a:extLst>
              <a:ext uri="{FF2B5EF4-FFF2-40B4-BE49-F238E27FC236}">
                <a16:creationId xmlns:a16="http://schemas.microsoft.com/office/drawing/2014/main" id="{5BD08356-6581-F7BF-11C3-594CF44A4155}"/>
              </a:ext>
            </a:extLst>
          </p:cNvPr>
          <p:cNvPicPr>
            <a:picLocks noChangeAspect="1"/>
          </p:cNvPicPr>
          <p:nvPr/>
        </p:nvPicPr>
        <p:blipFill rotWithShape="1">
          <a:blip r:embed="rId5">
            <a:extLst>
              <a:ext uri="{28A0092B-C50C-407E-A947-70E740481C1C}">
                <a14:useLocalDpi xmlns:a14="http://schemas.microsoft.com/office/drawing/2010/main" val="0"/>
              </a:ext>
            </a:extLst>
          </a:blip>
          <a:srcRect t="1" b="49453"/>
          <a:stretch/>
        </p:blipFill>
        <p:spPr>
          <a:xfrm>
            <a:off x="3519619" y="4787615"/>
            <a:ext cx="1558367" cy="1704669"/>
          </a:xfrm>
          <a:prstGeom prst="rect">
            <a:avLst/>
          </a:prstGeom>
          <a:ln>
            <a:solidFill>
              <a:schemeClr val="tx1"/>
            </a:solidFill>
          </a:ln>
        </p:spPr>
      </p:pic>
      <p:sp>
        <p:nvSpPr>
          <p:cNvPr id="20" name="Title 1">
            <a:extLst>
              <a:ext uri="{FF2B5EF4-FFF2-40B4-BE49-F238E27FC236}">
                <a16:creationId xmlns:a16="http://schemas.microsoft.com/office/drawing/2014/main" id="{8201C0A3-7EEA-446C-A30E-6E0B2B5B182E}"/>
              </a:ext>
            </a:extLst>
          </p:cNvPr>
          <p:cNvSpPr txBox="1">
            <a:spLocks/>
          </p:cNvSpPr>
          <p:nvPr/>
        </p:nvSpPr>
        <p:spPr>
          <a:xfrm>
            <a:off x="916584" y="467317"/>
            <a:ext cx="951199" cy="710067"/>
          </a:xfrm>
          <a:prstGeom prst="rect">
            <a:avLst/>
          </a:prstGeom>
        </p:spPr>
        <p:txBody>
          <a:bodyPr vert="horz" wrap="none" lIns="90000" tIns="46800" rIns="90000" bIns="4680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lnSpc>
                <a:spcPct val="100000"/>
              </a:lnSpc>
            </a:pPr>
            <a:r>
              <a:rPr lang="en-US" altLang="ja-JP" sz="4000" dirty="0">
                <a:latin typeface="BIZ UDゴシック" panose="020B0400000000000000" pitchFamily="49" charset="-128"/>
                <a:ea typeface="BIZ UDゴシック" panose="020B0400000000000000" pitchFamily="49" charset="-128"/>
              </a:rPr>
              <a:t>1-G</a:t>
            </a:r>
            <a:endParaRPr lang="ja-JP" altLang="en-US" sz="4000" dirty="0">
              <a:latin typeface="BIZ UDゴシック" panose="020B0400000000000000" pitchFamily="49" charset="-128"/>
              <a:ea typeface="BIZ UDゴシック" panose="020B0400000000000000" pitchFamily="49" charset="-128"/>
            </a:endParaRPr>
          </a:p>
        </p:txBody>
      </p:sp>
      <p:sp>
        <p:nvSpPr>
          <p:cNvPr id="9" name="タイトル 9">
            <a:extLst>
              <a:ext uri="{FF2B5EF4-FFF2-40B4-BE49-F238E27FC236}">
                <a16:creationId xmlns:a16="http://schemas.microsoft.com/office/drawing/2014/main" id="{DEDD82A0-1720-4E98-8A00-7B76186E6E07}"/>
              </a:ext>
            </a:extLst>
          </p:cNvPr>
          <p:cNvSpPr txBox="1">
            <a:spLocks/>
          </p:cNvSpPr>
          <p:nvPr/>
        </p:nvSpPr>
        <p:spPr>
          <a:xfrm>
            <a:off x="2497692" y="329909"/>
            <a:ext cx="4514056" cy="984885"/>
          </a:xfrm>
          <a:prstGeom prst="rect">
            <a:avLst/>
          </a:prstGeom>
        </p:spPr>
        <p:txBody>
          <a:bodyPr wrap="none" lIns="0" tIns="0" rIns="0" bIns="0" anchor="b">
            <a:spAutoFit/>
          </a:bodyPr>
          <a:lstStyle>
            <a:lvl1pPr algn="l">
              <a:defRPr sz="3529" b="1" i="0">
                <a:solidFill>
                  <a:srgbClr val="009650"/>
                </a:solidFill>
                <a:latin typeface="Meiryo" charset="-128"/>
                <a:ea typeface="Meiryo" charset="-128"/>
                <a:cs typeface="Meiryo" charset="-128"/>
              </a:defRPr>
            </a:lvl1pPr>
          </a:lstStyle>
          <a:p>
            <a:r>
              <a:rPr kumimoji="0" lang="ja-JP" altLang="en-US" sz="3200" kern="0" dirty="0">
                <a:latin typeface="BIZ UDゴシック" panose="020B0400000000000000" pitchFamily="49" charset="-128"/>
                <a:ea typeface="BIZ UDゴシック" panose="020B0400000000000000" pitchFamily="49" charset="-128"/>
              </a:rPr>
              <a:t>インターネットの使い方</a:t>
            </a:r>
          </a:p>
          <a:p>
            <a:r>
              <a:rPr kumimoji="0" lang="ja-JP" altLang="en-US" sz="3200" kern="0" dirty="0">
                <a:latin typeface="BIZ UDゴシック" panose="020B0400000000000000" pitchFamily="49" charset="-128"/>
                <a:ea typeface="BIZ UDゴシック" panose="020B0400000000000000" pitchFamily="49" charset="-128"/>
              </a:rPr>
              <a:t>ブックマークの登録</a:t>
            </a:r>
            <a:endParaRPr lang="ja-JP" altLang="en-US" sz="3200" kern="0" dirty="0">
              <a:latin typeface="BIZ UDゴシック" panose="020B0400000000000000" pitchFamily="49" charset="-128"/>
              <a:ea typeface="BIZ UDゴシック" panose="020B0400000000000000" pitchFamily="49" charset="-128"/>
            </a:endParaRPr>
          </a:p>
        </p:txBody>
      </p:sp>
      <p:sp>
        <p:nvSpPr>
          <p:cNvPr id="4" name="正方形/長方形 3">
            <a:extLst>
              <a:ext uri="{FF2B5EF4-FFF2-40B4-BE49-F238E27FC236}">
                <a16:creationId xmlns:a16="http://schemas.microsoft.com/office/drawing/2014/main" id="{788B21B7-79A6-4806-BA44-1CB0A2FBFB75}"/>
              </a:ext>
            </a:extLst>
          </p:cNvPr>
          <p:cNvSpPr/>
          <p:nvPr/>
        </p:nvSpPr>
        <p:spPr>
          <a:xfrm>
            <a:off x="331166" y="1553894"/>
            <a:ext cx="550595" cy="584775"/>
          </a:xfrm>
          <a:prstGeom prst="rect">
            <a:avLst/>
          </a:prstGeom>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3200" b="1">
                <a:solidFill>
                  <a:srgbClr val="009650"/>
                </a:solidFill>
                <a:latin typeface="BIZ UDゴシック" panose="020B0400000000000000" pitchFamily="49" charset="-128"/>
                <a:ea typeface="BIZ UDゴシック" panose="020B0400000000000000" pitchFamily="49" charset="-128"/>
                <a:cs typeface="Meiryo" charset="-128"/>
              </a:rPr>
              <a:t>❹</a:t>
            </a:r>
            <a:endPar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6" name="テキスト ボックス 2">
            <a:extLst>
              <a:ext uri="{FF2B5EF4-FFF2-40B4-BE49-F238E27FC236}">
                <a16:creationId xmlns:a16="http://schemas.microsoft.com/office/drawing/2014/main" id="{A9FEA936-F2D7-488A-A82A-5B6E1DA43746}"/>
              </a:ext>
            </a:extLst>
          </p:cNvPr>
          <p:cNvSpPr txBox="1"/>
          <p:nvPr/>
        </p:nvSpPr>
        <p:spPr>
          <a:xfrm>
            <a:off x="4063573" y="1630094"/>
            <a:ext cx="2555955" cy="1200329"/>
          </a:xfrm>
          <a:prstGeom prst="rect">
            <a:avLst/>
          </a:prstGeom>
          <a:noFill/>
        </p:spPr>
        <p:txBody>
          <a:bodyPr wrap="squar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b="1" kern="100" dirty="0">
                <a:latin typeface="BIZ UDゴシック" panose="020B0400000000000000" pitchFamily="49" charset="-128"/>
                <a:ea typeface="BIZ UDゴシック" panose="020B0400000000000000" pitchFamily="49" charset="-128"/>
                <a:cs typeface="Times New Roman"/>
              </a:rPr>
              <a:t>右スワイプで</a:t>
            </a:r>
            <a:r>
              <a:rPr lang="ja-JP" b="1" kern="100" dirty="0">
                <a:latin typeface="BIZ UDゴシック" panose="020B0400000000000000" pitchFamily="49" charset="-128"/>
                <a:ea typeface="BIZ UDゴシック" panose="020B0400000000000000" pitchFamily="49" charset="-128"/>
                <a:cs typeface="Calibri"/>
              </a:rPr>
              <a:t>｢場所｣と</a:t>
            </a:r>
            <a:r>
              <a:rPr lang="ja-JP" altLang="en-US" b="1" kern="100" dirty="0">
                <a:latin typeface="BIZ UDゴシック" panose="020B0400000000000000" pitchFamily="49" charset="-128"/>
                <a:ea typeface="BIZ UDゴシック" panose="020B0400000000000000" pitchFamily="49" charset="-128"/>
                <a:cs typeface="Calibri"/>
              </a:rPr>
              <a:t>読む次の箇所</a:t>
            </a:r>
            <a:r>
              <a:rPr lang="ja-JP" altLang="en-US" b="1" kern="100" dirty="0">
                <a:latin typeface="BIZ UDゴシック" panose="020B0400000000000000" pitchFamily="49" charset="-128"/>
                <a:ea typeface="BIZ UDゴシック" panose="020B0400000000000000" pitchFamily="49" charset="-128"/>
                <a:cs typeface="Times New Roman"/>
              </a:rPr>
              <a:t>まで進み、</a:t>
            </a:r>
            <a:r>
              <a:rPr lang="ja-JP" b="1" kern="100" dirty="0">
                <a:latin typeface="BIZ UDゴシック" panose="020B0400000000000000" pitchFamily="49" charset="-128"/>
                <a:ea typeface="BIZ UDゴシック" panose="020B0400000000000000" pitchFamily="49" charset="-128"/>
                <a:cs typeface="Calibri"/>
              </a:rPr>
              <a:t>｢</a:t>
            </a:r>
            <a:r>
              <a:rPr lang="ja-JP" altLang="en-US" b="1" kern="100" dirty="0">
                <a:latin typeface="BIZ UDゴシック" panose="020B0400000000000000" pitchFamily="49" charset="-128"/>
                <a:ea typeface="BIZ UDゴシック" panose="020B0400000000000000" pitchFamily="49" charset="-128"/>
                <a:cs typeface="Times New Roman"/>
              </a:rPr>
              <a:t>ブックマーク</a:t>
            </a:r>
            <a:r>
              <a:rPr lang="ja-JP" b="1" kern="100" dirty="0">
                <a:latin typeface="BIZ UDゴシック" panose="020B0400000000000000" pitchFamily="49" charset="-128"/>
                <a:ea typeface="BIZ UDゴシック" panose="020B0400000000000000" pitchFamily="49" charset="-128"/>
                <a:cs typeface="Calibri"/>
              </a:rPr>
              <a:t>｣</a:t>
            </a:r>
            <a:r>
              <a:rPr lang="ja-JP" altLang="en-US" b="1" kern="100" dirty="0">
                <a:latin typeface="BIZ UDゴシック" panose="020B0400000000000000" pitchFamily="49" charset="-128"/>
                <a:ea typeface="BIZ UDゴシック" panose="020B0400000000000000" pitchFamily="49" charset="-128"/>
                <a:cs typeface="Times New Roman"/>
              </a:rPr>
              <a:t>と読むことを確認します。</a:t>
            </a:r>
          </a:p>
        </p:txBody>
      </p:sp>
      <p:sp>
        <p:nvSpPr>
          <p:cNvPr id="8" name="正方形/長方形 7">
            <a:extLst>
              <a:ext uri="{FF2B5EF4-FFF2-40B4-BE49-F238E27FC236}">
                <a16:creationId xmlns:a16="http://schemas.microsoft.com/office/drawing/2014/main" id="{E980AEC7-D031-4BEC-82AE-B6E9C8FCFA4E}"/>
              </a:ext>
            </a:extLst>
          </p:cNvPr>
          <p:cNvSpPr/>
          <p:nvPr/>
        </p:nvSpPr>
        <p:spPr>
          <a:xfrm>
            <a:off x="3464278" y="1553894"/>
            <a:ext cx="596929" cy="584775"/>
          </a:xfrm>
          <a:prstGeom prst="rect">
            <a:avLst/>
          </a:prstGeom>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3200" b="1">
                <a:solidFill>
                  <a:srgbClr val="009650"/>
                </a:solidFill>
                <a:latin typeface="BIZ UDゴシック" panose="020B0400000000000000" pitchFamily="49" charset="-128"/>
                <a:ea typeface="BIZ UDゴシック" panose="020B0400000000000000" pitchFamily="49" charset="-128"/>
                <a:cs typeface="Meiryo" charset="-128"/>
              </a:rPr>
              <a:t>❺</a:t>
            </a:r>
            <a:endPar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11" name="テキスト ボックス 4">
            <a:extLst>
              <a:ext uri="{FF2B5EF4-FFF2-40B4-BE49-F238E27FC236}">
                <a16:creationId xmlns:a16="http://schemas.microsoft.com/office/drawing/2014/main" id="{2425B05E-5A32-4CA1-B0AB-78A1D84899B4}"/>
              </a:ext>
            </a:extLst>
          </p:cNvPr>
          <p:cNvSpPr txBox="1"/>
          <p:nvPr/>
        </p:nvSpPr>
        <p:spPr>
          <a:xfrm>
            <a:off x="862269" y="1630094"/>
            <a:ext cx="2551786" cy="1200329"/>
          </a:xfrm>
          <a:prstGeom prst="rect">
            <a:avLst/>
          </a:prstGeom>
          <a:noFill/>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b="1" kern="100" dirty="0">
                <a:latin typeface="BIZ UDゴシック" panose="020B0400000000000000" pitchFamily="49" charset="-128"/>
                <a:ea typeface="BIZ UDゴシック" panose="020B0400000000000000" pitchFamily="49" charset="-128"/>
                <a:cs typeface="Times New Roman"/>
              </a:rPr>
              <a:t>１度左にスワイプし、続けて右にスワイプしてブックマークの登録名を確認します。</a:t>
            </a:r>
            <a:endParaRPr lang="ja-JP" altLang="en-US" b="1" kern="100" dirty="0">
              <a:effectLst/>
              <a:latin typeface="BIZ UDゴシック" panose="020B0400000000000000" pitchFamily="49" charset="-128"/>
              <a:ea typeface="BIZ UDゴシック" panose="020B0400000000000000" pitchFamily="49" charset="-128"/>
              <a:cs typeface="Times New Roman"/>
            </a:endParaRPr>
          </a:p>
        </p:txBody>
      </p:sp>
      <p:sp>
        <p:nvSpPr>
          <p:cNvPr id="12" name="正方形/長方形 11">
            <a:extLst>
              <a:ext uri="{FF2B5EF4-FFF2-40B4-BE49-F238E27FC236}">
                <a16:creationId xmlns:a16="http://schemas.microsoft.com/office/drawing/2014/main" id="{944A17F3-4298-4ACD-B451-9FA77E1C9318}"/>
              </a:ext>
            </a:extLst>
          </p:cNvPr>
          <p:cNvSpPr/>
          <p:nvPr/>
        </p:nvSpPr>
        <p:spPr>
          <a:xfrm>
            <a:off x="6691699" y="1553894"/>
            <a:ext cx="595035" cy="584775"/>
          </a:xfrm>
          <a:prstGeom prst="rect">
            <a:avLst/>
          </a:prstGeom>
        </p:spPr>
        <p:txBody>
          <a:bodyPr wrap="non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3200" b="1">
                <a:solidFill>
                  <a:srgbClr val="009650"/>
                </a:solidFill>
                <a:latin typeface="BIZ UDゴシック" panose="020B0400000000000000" pitchFamily="49" charset="-128"/>
                <a:ea typeface="BIZ UDゴシック" panose="020B0400000000000000" pitchFamily="49" charset="-128"/>
                <a:cs typeface="Meiryo" charset="-128"/>
              </a:rPr>
              <a:t>❻</a:t>
            </a:r>
          </a:p>
        </p:txBody>
      </p:sp>
      <p:sp>
        <p:nvSpPr>
          <p:cNvPr id="13" name="テキスト ボックス 6">
            <a:extLst>
              <a:ext uri="{FF2B5EF4-FFF2-40B4-BE49-F238E27FC236}">
                <a16:creationId xmlns:a16="http://schemas.microsoft.com/office/drawing/2014/main" id="{94BAAC7D-20FD-42B1-91C5-8E715A9310CB}"/>
              </a:ext>
            </a:extLst>
          </p:cNvPr>
          <p:cNvSpPr txBox="1"/>
          <p:nvPr/>
        </p:nvSpPr>
        <p:spPr>
          <a:xfrm>
            <a:off x="7275694" y="1636790"/>
            <a:ext cx="2553367" cy="1200329"/>
          </a:xfrm>
          <a:prstGeom prst="rect">
            <a:avLst/>
          </a:prstGeom>
          <a:noFill/>
        </p:spPr>
        <p:txBody>
          <a:bodyPr wrap="squar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b="1" kern="100" dirty="0">
                <a:latin typeface="BIZ UDゴシック" panose="020B0400000000000000" pitchFamily="49" charset="-128"/>
                <a:ea typeface="BIZ UDゴシック" panose="020B0400000000000000" pitchFamily="49" charset="-128"/>
                <a:cs typeface="Times New Roman"/>
              </a:rPr>
              <a:t>タッチかスワイプで画面の右上の</a:t>
            </a:r>
            <a:r>
              <a:rPr lang="ja-JP" b="1" kern="100" dirty="0">
                <a:latin typeface="BIZ UDゴシック" panose="020B0400000000000000" pitchFamily="49" charset="-128"/>
                <a:ea typeface="BIZ UDゴシック" panose="020B0400000000000000" pitchFamily="49" charset="-128"/>
                <a:cs typeface="Calibri"/>
              </a:rPr>
              <a:t>｢</a:t>
            </a:r>
            <a:r>
              <a:rPr lang="ja-JP" altLang="en-US" b="1" kern="100" dirty="0">
                <a:latin typeface="BIZ UDゴシック" panose="020B0400000000000000" pitchFamily="49" charset="-128"/>
                <a:ea typeface="BIZ UDゴシック" panose="020B0400000000000000" pitchFamily="49" charset="-128"/>
                <a:cs typeface="Times New Roman"/>
              </a:rPr>
              <a:t>保存</a:t>
            </a:r>
            <a:r>
              <a:rPr lang="ja-JP" b="1" kern="100" dirty="0">
                <a:latin typeface="BIZ UDゴシック" panose="020B0400000000000000" pitchFamily="49" charset="-128"/>
                <a:ea typeface="BIZ UDゴシック" panose="020B0400000000000000" pitchFamily="49" charset="-128"/>
                <a:cs typeface="Calibri"/>
              </a:rPr>
              <a:t>｣を</a:t>
            </a:r>
            <a:r>
              <a:rPr lang="ja-JP" altLang="en-US" b="1" kern="100" dirty="0">
                <a:latin typeface="BIZ UDゴシック" panose="020B0400000000000000" pitchFamily="49" charset="-128"/>
                <a:ea typeface="BIZ UDゴシック" panose="020B0400000000000000" pitchFamily="49" charset="-128"/>
                <a:cs typeface="Calibri"/>
              </a:rPr>
              <a:t>選び</a:t>
            </a:r>
            <a:r>
              <a:rPr lang="ja-JP" b="1" kern="100" dirty="0">
                <a:latin typeface="BIZ UDゴシック" panose="020B0400000000000000" pitchFamily="49" charset="-128"/>
                <a:ea typeface="BIZ UDゴシック" panose="020B0400000000000000" pitchFamily="49" charset="-128"/>
                <a:cs typeface="Calibri"/>
              </a:rPr>
              <a:t>、</a:t>
            </a:r>
            <a:r>
              <a:rPr lang="ja-JP" altLang="en-US" b="1" kern="100" dirty="0">
                <a:latin typeface="BIZ UDゴシック" panose="020B0400000000000000" pitchFamily="49" charset="-128"/>
                <a:ea typeface="BIZ UDゴシック" panose="020B0400000000000000" pitchFamily="49" charset="-128"/>
                <a:cs typeface="Calibri"/>
              </a:rPr>
              <a:t>ダブルタップします。</a:t>
            </a:r>
            <a:endParaRPr lang="ja-JP" b="1" kern="100" dirty="0">
              <a:latin typeface="BIZ UDゴシック" panose="020B0400000000000000" pitchFamily="49" charset="-128"/>
              <a:ea typeface="BIZ UDゴシック" panose="020B0400000000000000" pitchFamily="49" charset="-128"/>
              <a:cs typeface="Calibri"/>
            </a:endParaRPr>
          </a:p>
        </p:txBody>
      </p:sp>
      <p:sp>
        <p:nvSpPr>
          <p:cNvPr id="3" name="テキスト ボックス 6">
            <a:extLst>
              <a:ext uri="{FF2B5EF4-FFF2-40B4-BE49-F238E27FC236}">
                <a16:creationId xmlns:a16="http://schemas.microsoft.com/office/drawing/2014/main" id="{310C2334-2E06-4EF7-99E9-F734581EA053}"/>
              </a:ext>
            </a:extLst>
          </p:cNvPr>
          <p:cNvSpPr txBox="1"/>
          <p:nvPr/>
        </p:nvSpPr>
        <p:spPr>
          <a:xfrm>
            <a:off x="513907" y="4848225"/>
            <a:ext cx="2803505" cy="1569660"/>
          </a:xfrm>
          <a:prstGeom prst="rect">
            <a:avLst/>
          </a:prstGeom>
          <a:solidFill>
            <a:schemeClr val="bg1"/>
          </a:solidFill>
          <a:ln>
            <a:solidFill>
              <a:schemeClr val="tx1"/>
            </a:solidFill>
          </a:ln>
        </p:spPr>
        <p:txBody>
          <a:bodyPr wrap="squar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sz="1600" b="1" kern="100" dirty="0">
                <a:latin typeface="BIZ UDゴシック" panose="020B0400000000000000" pitchFamily="49" charset="-128"/>
                <a:ea typeface="BIZ UDゴシック" panose="020B0400000000000000" pitchFamily="49" charset="-128"/>
                <a:cs typeface="Times New Roman"/>
              </a:rPr>
              <a:t>登録名が分かりにくかった場合は、右スワイプで</a:t>
            </a:r>
            <a:r>
              <a:rPr lang="ja-JP" sz="1600" b="1" kern="100" dirty="0">
                <a:latin typeface="BIZ UDゴシック" panose="020B0400000000000000" pitchFamily="49" charset="-128"/>
                <a:ea typeface="BIZ UDゴシック" panose="020B0400000000000000" pitchFamily="49" charset="-128"/>
                <a:cs typeface="Calibri"/>
              </a:rPr>
              <a:t>｢</a:t>
            </a:r>
            <a:r>
              <a:rPr lang="ja-JP" altLang="en-US" sz="1600" b="1" kern="100" dirty="0">
                <a:latin typeface="BIZ UDゴシック" panose="020B0400000000000000" pitchFamily="49" charset="-128"/>
                <a:ea typeface="BIZ UDゴシック" panose="020B0400000000000000" pitchFamily="49" charset="-128"/>
                <a:cs typeface="Times New Roman"/>
              </a:rPr>
              <a:t>テキストを消去</a:t>
            </a:r>
            <a:r>
              <a:rPr lang="ja-JP" sz="1600" b="1" kern="100" dirty="0">
                <a:latin typeface="BIZ UDゴシック" panose="020B0400000000000000" pitchFamily="49" charset="-128"/>
                <a:ea typeface="BIZ UDゴシック" panose="020B0400000000000000" pitchFamily="49" charset="-128"/>
                <a:cs typeface="Calibri"/>
              </a:rPr>
              <a:t>｣</a:t>
            </a:r>
            <a:r>
              <a:rPr lang="ja-JP" altLang="en-US" sz="1600" b="1" kern="100" dirty="0">
                <a:latin typeface="BIZ UDゴシック" panose="020B0400000000000000" pitchFamily="49" charset="-128"/>
                <a:ea typeface="BIZ UDゴシック" panose="020B0400000000000000" pitchFamily="49" charset="-128"/>
                <a:cs typeface="Times New Roman"/>
              </a:rPr>
              <a:t>に進み、ダブルタップしてから修正することができます。</a:t>
            </a:r>
            <a:endParaRPr lang="en-US" altLang="ja-JP" sz="1600" b="1" kern="100" dirty="0">
              <a:latin typeface="BIZ UDゴシック" panose="020B0400000000000000" pitchFamily="49" charset="-128"/>
              <a:ea typeface="BIZ UDゴシック" panose="020B0400000000000000" pitchFamily="49" charset="-128"/>
              <a:cs typeface="Times New Roman"/>
            </a:endParaRPr>
          </a:p>
          <a:p>
            <a:pPr algn="just"/>
            <a:r>
              <a:rPr lang="ja-JP" altLang="en-US" sz="1600" b="1" kern="100" dirty="0">
                <a:latin typeface="BIZ UDゴシック" panose="020B0400000000000000" pitchFamily="49" charset="-128"/>
                <a:ea typeface="BIZ UDゴシック" panose="020B0400000000000000" pitchFamily="49" charset="-128"/>
                <a:cs typeface="Times New Roman"/>
              </a:rPr>
              <a:t>※音声での入力も可能です。</a:t>
            </a:r>
            <a:endParaRPr lang="ja-JP" altLang="en-US" sz="1600" b="1" kern="100" dirty="0">
              <a:effectLst/>
              <a:latin typeface="BIZ UDゴシック" panose="020B0400000000000000" pitchFamily="49" charset="-128"/>
              <a:ea typeface="BIZ UDゴシック" panose="020B0400000000000000" pitchFamily="49" charset="-128"/>
              <a:cs typeface="Times New Roman"/>
            </a:endParaRPr>
          </a:p>
        </p:txBody>
      </p:sp>
      <p:sp>
        <p:nvSpPr>
          <p:cNvPr id="22" name="テキスト ボックス 2">
            <a:extLst>
              <a:ext uri="{FF2B5EF4-FFF2-40B4-BE49-F238E27FC236}">
                <a16:creationId xmlns:a16="http://schemas.microsoft.com/office/drawing/2014/main" id="{2A01C6C9-A1AE-4197-8EDC-9D122C6DDEA2}"/>
              </a:ext>
            </a:extLst>
          </p:cNvPr>
          <p:cNvSpPr txBox="1"/>
          <p:nvPr/>
        </p:nvSpPr>
        <p:spPr>
          <a:xfrm>
            <a:off x="5285276" y="4848225"/>
            <a:ext cx="2102581" cy="1569660"/>
          </a:xfrm>
          <a:prstGeom prst="rect">
            <a:avLst/>
          </a:prstGeom>
          <a:noFill/>
          <a:ln>
            <a:solidFill>
              <a:schemeClr val="tx1"/>
            </a:solidFill>
          </a:ln>
        </p:spPr>
        <p:txBody>
          <a:bodyPr wrap="squar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sz="1600" b="1" kern="100" dirty="0">
                <a:latin typeface="BIZ UDゴシック" panose="020B0400000000000000" pitchFamily="49" charset="-128"/>
                <a:ea typeface="BIZ UDゴシック" panose="020B0400000000000000" pitchFamily="49" charset="-128"/>
                <a:cs typeface="Calibri"/>
              </a:rPr>
              <a:t>｢</a:t>
            </a:r>
            <a:r>
              <a:rPr lang="ja-JP" altLang="en-US" sz="1600" b="1" kern="100" dirty="0">
                <a:latin typeface="BIZ UDゴシック" panose="020B0400000000000000" pitchFamily="49" charset="-128"/>
                <a:ea typeface="BIZ UDゴシック" panose="020B0400000000000000" pitchFamily="49" charset="-128"/>
                <a:cs typeface="Calibri"/>
              </a:rPr>
              <a:t>お気に入り</a:t>
            </a:r>
            <a:r>
              <a:rPr lang="ja-JP" sz="1600" b="1" kern="100" dirty="0">
                <a:latin typeface="BIZ UDゴシック" panose="020B0400000000000000" pitchFamily="49" charset="-128"/>
                <a:ea typeface="BIZ UDゴシック" panose="020B0400000000000000" pitchFamily="49" charset="-128"/>
                <a:cs typeface="Calibri"/>
              </a:rPr>
              <a:t>｣</a:t>
            </a:r>
            <a:r>
              <a:rPr lang="ja-JP" altLang="en-US" sz="1600" b="1" kern="100" dirty="0">
                <a:latin typeface="BIZ UDゴシック" panose="020B0400000000000000" pitchFamily="49" charset="-128"/>
                <a:ea typeface="BIZ UDゴシック" panose="020B0400000000000000" pitchFamily="49" charset="-128"/>
                <a:cs typeface="Calibri"/>
              </a:rPr>
              <a:t>だった</a:t>
            </a:r>
            <a:r>
              <a:rPr lang="ja-JP" sz="1600" b="1" kern="100" dirty="0">
                <a:latin typeface="BIZ UDゴシック" panose="020B0400000000000000" pitchFamily="49" charset="-128"/>
                <a:ea typeface="BIZ UDゴシック" panose="020B0400000000000000" pitchFamily="49" charset="-128"/>
                <a:cs typeface="Calibri"/>
              </a:rPr>
              <a:t>場合は、</a:t>
            </a:r>
            <a:r>
              <a:rPr lang="ja-JP" altLang="en-US" sz="1600" b="1" kern="100" dirty="0">
                <a:latin typeface="BIZ UDゴシック" panose="020B0400000000000000" pitchFamily="49" charset="-128"/>
                <a:ea typeface="BIZ UDゴシック" panose="020B0400000000000000" pitchFamily="49" charset="-128"/>
                <a:cs typeface="Calibri"/>
              </a:rPr>
              <a:t>ダブルタップしてから右スワイプで</a:t>
            </a:r>
            <a:r>
              <a:rPr lang="ja-JP" sz="1600" b="1" kern="100" dirty="0">
                <a:latin typeface="BIZ UDゴシック" panose="020B0400000000000000" pitchFamily="49" charset="-128"/>
                <a:ea typeface="BIZ UDゴシック" panose="020B0400000000000000" pitchFamily="49" charset="-128"/>
                <a:cs typeface="Calibri"/>
              </a:rPr>
              <a:t>｢</a:t>
            </a:r>
            <a:r>
              <a:rPr lang="ja-JP" altLang="en-US" sz="1600" b="1" kern="100" dirty="0">
                <a:latin typeface="BIZ UDゴシック" panose="020B0400000000000000" pitchFamily="49" charset="-128"/>
                <a:ea typeface="BIZ UDゴシック" panose="020B0400000000000000" pitchFamily="49" charset="-128"/>
                <a:cs typeface="Calibri"/>
              </a:rPr>
              <a:t>ブックマーク</a:t>
            </a:r>
            <a:r>
              <a:rPr lang="ja-JP" sz="1600" b="1" kern="100" dirty="0">
                <a:latin typeface="BIZ UDゴシック" panose="020B0400000000000000" pitchFamily="49" charset="-128"/>
                <a:ea typeface="BIZ UDゴシック" panose="020B0400000000000000" pitchFamily="49" charset="-128"/>
                <a:cs typeface="Calibri"/>
              </a:rPr>
              <a:t>｣</a:t>
            </a:r>
            <a:r>
              <a:rPr lang="ja-JP" altLang="en-US" sz="1600" b="1" kern="100" dirty="0">
                <a:latin typeface="BIZ UDゴシック" panose="020B0400000000000000" pitchFamily="49" charset="-128"/>
                <a:ea typeface="BIZ UDゴシック" panose="020B0400000000000000" pitchFamily="49" charset="-128"/>
                <a:cs typeface="Calibri"/>
              </a:rPr>
              <a:t>を選び、再びダブルタップします。</a:t>
            </a:r>
            <a:endParaRPr lang="ja-JP" sz="1600" dirty="0">
              <a:latin typeface="BIZ UDゴシック" panose="020B0400000000000000" pitchFamily="49" charset="-128"/>
              <a:ea typeface="BIZ UDゴシック" panose="020B0400000000000000" pitchFamily="49" charset="-128"/>
              <a:cs typeface="Calibri"/>
            </a:endParaRPr>
          </a:p>
        </p:txBody>
      </p:sp>
      <p:sp>
        <p:nvSpPr>
          <p:cNvPr id="27" name="正方形/長方形 26">
            <a:extLst>
              <a:ext uri="{FF2B5EF4-FFF2-40B4-BE49-F238E27FC236}">
                <a16:creationId xmlns:a16="http://schemas.microsoft.com/office/drawing/2014/main" id="{84751417-C720-4FDB-A4EE-9F37296719C8}"/>
              </a:ext>
            </a:extLst>
          </p:cNvPr>
          <p:cNvSpPr/>
          <p:nvPr/>
        </p:nvSpPr>
        <p:spPr>
          <a:xfrm>
            <a:off x="5069635" y="4067115"/>
            <a:ext cx="316909" cy="400110"/>
          </a:xfrm>
          <a:prstGeom prst="rect">
            <a:avLst/>
          </a:prstGeom>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ja-JP" altLang="en-US" sz="2000" b="1">
                <a:solidFill>
                  <a:srgbClr val="009650"/>
                </a:solidFill>
                <a:latin typeface="BIZ UDゴシック" panose="020B0400000000000000" pitchFamily="49" charset="-128"/>
                <a:ea typeface="BIZ UDゴシック" panose="020B0400000000000000" pitchFamily="49" charset="-128"/>
                <a:cs typeface="Meiryo" charset="-128"/>
              </a:rPr>
              <a:t>❺</a:t>
            </a:r>
            <a:endPar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29" name="四角形: 角を丸くする 28">
            <a:extLst>
              <a:ext uri="{FF2B5EF4-FFF2-40B4-BE49-F238E27FC236}">
                <a16:creationId xmlns:a16="http://schemas.microsoft.com/office/drawing/2014/main" id="{21A80375-85D1-470E-9867-29C603EB52D5}"/>
              </a:ext>
            </a:extLst>
          </p:cNvPr>
          <p:cNvSpPr/>
          <p:nvPr/>
        </p:nvSpPr>
        <p:spPr>
          <a:xfrm>
            <a:off x="5499100" y="4144053"/>
            <a:ext cx="1348728" cy="170772"/>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2" name="四角形: 角を丸くする 31">
            <a:extLst>
              <a:ext uri="{FF2B5EF4-FFF2-40B4-BE49-F238E27FC236}">
                <a16:creationId xmlns:a16="http://schemas.microsoft.com/office/drawing/2014/main" id="{67C22E12-EC1F-422D-A8C1-8F354CFE2F2F}"/>
              </a:ext>
            </a:extLst>
          </p:cNvPr>
          <p:cNvSpPr/>
          <p:nvPr/>
        </p:nvSpPr>
        <p:spPr>
          <a:xfrm>
            <a:off x="3594100" y="5305425"/>
            <a:ext cx="1295756" cy="171720"/>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5" name="矢印: 右 34">
            <a:extLst>
              <a:ext uri="{FF2B5EF4-FFF2-40B4-BE49-F238E27FC236}">
                <a16:creationId xmlns:a16="http://schemas.microsoft.com/office/drawing/2014/main" id="{9628B72B-C9AC-42C3-9A29-F9FA6766EBAD}"/>
              </a:ext>
            </a:extLst>
          </p:cNvPr>
          <p:cNvSpPr/>
          <p:nvPr/>
        </p:nvSpPr>
        <p:spPr>
          <a:xfrm>
            <a:off x="2982003" y="3900836"/>
            <a:ext cx="414430" cy="49968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37" name="矢印: 右 36">
            <a:extLst>
              <a:ext uri="{FF2B5EF4-FFF2-40B4-BE49-F238E27FC236}">
                <a16:creationId xmlns:a16="http://schemas.microsoft.com/office/drawing/2014/main" id="{73B28491-968D-4F9E-A8C7-9FEF19229622}"/>
              </a:ext>
            </a:extLst>
          </p:cNvPr>
          <p:cNvSpPr/>
          <p:nvPr/>
        </p:nvSpPr>
        <p:spPr>
          <a:xfrm>
            <a:off x="7138969" y="3900836"/>
            <a:ext cx="414430" cy="49968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31" name="四角形: 角を丸くする 30">
            <a:extLst>
              <a:ext uri="{FF2B5EF4-FFF2-40B4-BE49-F238E27FC236}">
                <a16:creationId xmlns:a16="http://schemas.microsoft.com/office/drawing/2014/main" id="{22BDFA90-03F5-30F8-6094-B1DA8870F6BF}"/>
              </a:ext>
            </a:extLst>
          </p:cNvPr>
          <p:cNvSpPr/>
          <p:nvPr/>
        </p:nvSpPr>
        <p:spPr>
          <a:xfrm>
            <a:off x="3579772" y="4156014"/>
            <a:ext cx="1348728" cy="170772"/>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5" name="四角形: 角を丸くする 44">
            <a:extLst>
              <a:ext uri="{FF2B5EF4-FFF2-40B4-BE49-F238E27FC236}">
                <a16:creationId xmlns:a16="http://schemas.microsoft.com/office/drawing/2014/main" id="{07B0BE65-56F5-1415-41FD-A40D873D10F3}"/>
              </a:ext>
            </a:extLst>
          </p:cNvPr>
          <p:cNvSpPr/>
          <p:nvPr/>
        </p:nvSpPr>
        <p:spPr>
          <a:xfrm>
            <a:off x="9004300" y="3279251"/>
            <a:ext cx="273886" cy="187849"/>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46" name="グループ化 45">
            <a:extLst>
              <a:ext uri="{FF2B5EF4-FFF2-40B4-BE49-F238E27FC236}">
                <a16:creationId xmlns:a16="http://schemas.microsoft.com/office/drawing/2014/main" id="{634730F3-FF3C-CEBC-1FD0-90D5518B8615}"/>
              </a:ext>
            </a:extLst>
          </p:cNvPr>
          <p:cNvGrpSpPr/>
          <p:nvPr/>
        </p:nvGrpSpPr>
        <p:grpSpPr>
          <a:xfrm>
            <a:off x="8832467" y="3754595"/>
            <a:ext cx="773046" cy="973610"/>
            <a:chOff x="6475190" y="4133845"/>
            <a:chExt cx="1369769" cy="1704242"/>
          </a:xfrm>
        </p:grpSpPr>
        <p:pic>
          <p:nvPicPr>
            <p:cNvPr id="48" name="図 47">
              <a:extLst>
                <a:ext uri="{FF2B5EF4-FFF2-40B4-BE49-F238E27FC236}">
                  <a16:creationId xmlns:a16="http://schemas.microsoft.com/office/drawing/2014/main" id="{17B98DA7-AA83-14E7-80BF-6C27229CF2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75190" y="4468319"/>
              <a:ext cx="1369769" cy="1369768"/>
            </a:xfrm>
            <a:prstGeom prst="rect">
              <a:avLst/>
            </a:prstGeom>
            <a:ln>
              <a:noFill/>
            </a:ln>
          </p:spPr>
        </p:pic>
        <p:cxnSp>
          <p:nvCxnSpPr>
            <p:cNvPr id="50" name="直線コネクタ 49">
              <a:extLst>
                <a:ext uri="{FF2B5EF4-FFF2-40B4-BE49-F238E27FC236}">
                  <a16:creationId xmlns:a16="http://schemas.microsoft.com/office/drawing/2014/main" id="{BD70F3DC-5534-FCAE-8459-B58667C5ABB7}"/>
                </a:ext>
              </a:extLst>
            </p:cNvPr>
            <p:cNvCxnSpPr/>
            <p:nvPr/>
          </p:nvCxnSpPr>
          <p:spPr>
            <a:xfrm>
              <a:off x="7118715" y="4133845"/>
              <a:ext cx="0" cy="311585"/>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cxnSp>
          <p:nvCxnSpPr>
            <p:cNvPr id="52" name="直線コネクタ 51">
              <a:extLst>
                <a:ext uri="{FF2B5EF4-FFF2-40B4-BE49-F238E27FC236}">
                  <a16:creationId xmlns:a16="http://schemas.microsoft.com/office/drawing/2014/main" id="{E44C7D3D-C0A4-186C-AD9C-5F86E4190D04}"/>
                </a:ext>
              </a:extLst>
            </p:cNvPr>
            <p:cNvCxnSpPr>
              <a:cxnSpLocks/>
            </p:cNvCxnSpPr>
            <p:nvPr/>
          </p:nvCxnSpPr>
          <p:spPr>
            <a:xfrm rot="2700000">
              <a:off x="7337893" y="4208027"/>
              <a:ext cx="0" cy="311585"/>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cxnSp>
          <p:nvCxnSpPr>
            <p:cNvPr id="53" name="直線コネクタ 52">
              <a:extLst>
                <a:ext uri="{FF2B5EF4-FFF2-40B4-BE49-F238E27FC236}">
                  <a16:creationId xmlns:a16="http://schemas.microsoft.com/office/drawing/2014/main" id="{A8CBC96E-AE7A-7672-9525-BEC24F6852E0}"/>
                </a:ext>
              </a:extLst>
            </p:cNvPr>
            <p:cNvCxnSpPr>
              <a:cxnSpLocks/>
            </p:cNvCxnSpPr>
            <p:nvPr/>
          </p:nvCxnSpPr>
          <p:spPr>
            <a:xfrm rot="18900000">
              <a:off x="6877272" y="4203087"/>
              <a:ext cx="0" cy="311585"/>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cxnSp>
          <p:nvCxnSpPr>
            <p:cNvPr id="54" name="直線コネクタ 53">
              <a:extLst>
                <a:ext uri="{FF2B5EF4-FFF2-40B4-BE49-F238E27FC236}">
                  <a16:creationId xmlns:a16="http://schemas.microsoft.com/office/drawing/2014/main" id="{869A1566-35AB-2D5A-2C67-B3ECA645940C}"/>
                </a:ext>
              </a:extLst>
            </p:cNvPr>
            <p:cNvCxnSpPr>
              <a:cxnSpLocks/>
            </p:cNvCxnSpPr>
            <p:nvPr/>
          </p:nvCxnSpPr>
          <p:spPr>
            <a:xfrm rot="5400000">
              <a:off x="7420121" y="4442032"/>
              <a:ext cx="0" cy="311585"/>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cxnSp>
          <p:nvCxnSpPr>
            <p:cNvPr id="55" name="直線コネクタ 54">
              <a:extLst>
                <a:ext uri="{FF2B5EF4-FFF2-40B4-BE49-F238E27FC236}">
                  <a16:creationId xmlns:a16="http://schemas.microsoft.com/office/drawing/2014/main" id="{F05DCE61-E69A-C301-72B1-D0E6C87FF9F8}"/>
                </a:ext>
              </a:extLst>
            </p:cNvPr>
            <p:cNvCxnSpPr>
              <a:cxnSpLocks/>
            </p:cNvCxnSpPr>
            <p:nvPr/>
          </p:nvCxnSpPr>
          <p:spPr>
            <a:xfrm rot="16200000">
              <a:off x="6767110" y="4442036"/>
              <a:ext cx="0" cy="311585"/>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grpSp>
      <p:sp>
        <p:nvSpPr>
          <p:cNvPr id="57" name="楕円 56">
            <a:extLst>
              <a:ext uri="{FF2B5EF4-FFF2-40B4-BE49-F238E27FC236}">
                <a16:creationId xmlns:a16="http://schemas.microsoft.com/office/drawing/2014/main" id="{D77DCC33-F914-28D3-64E1-7F7D91A0698C}"/>
              </a:ext>
            </a:extLst>
          </p:cNvPr>
          <p:cNvSpPr/>
          <p:nvPr/>
        </p:nvSpPr>
        <p:spPr>
          <a:xfrm>
            <a:off x="8744316" y="3106543"/>
            <a:ext cx="227276" cy="21836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正方形/長方形 55">
            <a:extLst>
              <a:ext uri="{FF2B5EF4-FFF2-40B4-BE49-F238E27FC236}">
                <a16:creationId xmlns:a16="http://schemas.microsoft.com/office/drawing/2014/main" id="{86C4B278-26BF-C917-2D73-E70BB8C201A2}"/>
              </a:ext>
            </a:extLst>
          </p:cNvPr>
          <p:cNvSpPr/>
          <p:nvPr/>
        </p:nvSpPr>
        <p:spPr>
          <a:xfrm>
            <a:off x="8699500" y="3000315"/>
            <a:ext cx="316909" cy="400110"/>
          </a:xfrm>
          <a:prstGeom prst="rect">
            <a:avLst/>
          </a:prstGeom>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❻</a:t>
            </a:r>
          </a:p>
        </p:txBody>
      </p:sp>
      <p:sp>
        <p:nvSpPr>
          <p:cNvPr id="58" name="正方形/長方形 57">
            <a:extLst>
              <a:ext uri="{FF2B5EF4-FFF2-40B4-BE49-F238E27FC236}">
                <a16:creationId xmlns:a16="http://schemas.microsoft.com/office/drawing/2014/main" id="{C8C65231-7829-28B7-D3BE-A745B0885DE6}"/>
              </a:ext>
            </a:extLst>
          </p:cNvPr>
          <p:cNvSpPr/>
          <p:nvPr/>
        </p:nvSpPr>
        <p:spPr>
          <a:xfrm>
            <a:off x="838791" y="4067115"/>
            <a:ext cx="316909" cy="400110"/>
          </a:xfrm>
          <a:prstGeom prst="rect">
            <a:avLst/>
          </a:prstGeom>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❹</a:t>
            </a:r>
          </a:p>
        </p:txBody>
      </p:sp>
      <p:sp>
        <p:nvSpPr>
          <p:cNvPr id="59" name="正方形/長方形 58">
            <a:extLst>
              <a:ext uri="{FF2B5EF4-FFF2-40B4-BE49-F238E27FC236}">
                <a16:creationId xmlns:a16="http://schemas.microsoft.com/office/drawing/2014/main" id="{80C582F6-F810-354E-9D22-73751F58DA76}"/>
              </a:ext>
            </a:extLst>
          </p:cNvPr>
          <p:cNvSpPr/>
          <p:nvPr/>
        </p:nvSpPr>
        <p:spPr>
          <a:xfrm>
            <a:off x="3898900" y="5686425"/>
            <a:ext cx="286118" cy="11111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a:extLst>
              <a:ext uri="{FF2B5EF4-FFF2-40B4-BE49-F238E27FC236}">
                <a16:creationId xmlns:a16="http://schemas.microsoft.com/office/drawing/2014/main" id="{2FC35F8B-2859-B4C6-9E3F-411A8AD2FD3B}"/>
              </a:ext>
            </a:extLst>
          </p:cNvPr>
          <p:cNvSpPr/>
          <p:nvPr/>
        </p:nvSpPr>
        <p:spPr>
          <a:xfrm>
            <a:off x="3908425" y="5838825"/>
            <a:ext cx="286118" cy="10100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正方形/長方形 60">
            <a:extLst>
              <a:ext uri="{FF2B5EF4-FFF2-40B4-BE49-F238E27FC236}">
                <a16:creationId xmlns:a16="http://schemas.microsoft.com/office/drawing/2014/main" id="{867FD98D-7F75-481F-7EB2-0E6C4C044D16}"/>
              </a:ext>
            </a:extLst>
          </p:cNvPr>
          <p:cNvSpPr/>
          <p:nvPr/>
        </p:nvSpPr>
        <p:spPr>
          <a:xfrm>
            <a:off x="3898900" y="6033091"/>
            <a:ext cx="286118" cy="10100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a:extLst>
              <a:ext uri="{FF2B5EF4-FFF2-40B4-BE49-F238E27FC236}">
                <a16:creationId xmlns:a16="http://schemas.microsoft.com/office/drawing/2014/main" id="{88B8D278-8AAE-4250-8ECC-68DE159C15CE}"/>
              </a:ext>
            </a:extLst>
          </p:cNvPr>
          <p:cNvSpPr/>
          <p:nvPr/>
        </p:nvSpPr>
        <p:spPr>
          <a:xfrm>
            <a:off x="3898900" y="6214066"/>
            <a:ext cx="286118" cy="10100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正方形/長方形 62">
            <a:extLst>
              <a:ext uri="{FF2B5EF4-FFF2-40B4-BE49-F238E27FC236}">
                <a16:creationId xmlns:a16="http://schemas.microsoft.com/office/drawing/2014/main" id="{E6B2468F-2CB2-C1D1-F140-2B1EF2760289}"/>
              </a:ext>
            </a:extLst>
          </p:cNvPr>
          <p:cNvSpPr/>
          <p:nvPr/>
        </p:nvSpPr>
        <p:spPr>
          <a:xfrm>
            <a:off x="3908602" y="6391275"/>
            <a:ext cx="380823" cy="10100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正方形/長方形 63">
            <a:extLst>
              <a:ext uri="{FF2B5EF4-FFF2-40B4-BE49-F238E27FC236}">
                <a16:creationId xmlns:a16="http://schemas.microsoft.com/office/drawing/2014/main" id="{1F9FF021-FF9B-6EB4-C708-A478C79EFE47}"/>
              </a:ext>
            </a:extLst>
          </p:cNvPr>
          <p:cNvSpPr/>
          <p:nvPr/>
        </p:nvSpPr>
        <p:spPr>
          <a:xfrm>
            <a:off x="3822700" y="5526454"/>
            <a:ext cx="346203" cy="7588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正方形/長方形 64">
            <a:extLst>
              <a:ext uri="{FF2B5EF4-FFF2-40B4-BE49-F238E27FC236}">
                <a16:creationId xmlns:a16="http://schemas.microsoft.com/office/drawing/2014/main" id="{2C4CBCDC-BEB1-4C1F-C1C8-20C57D198135}"/>
              </a:ext>
            </a:extLst>
          </p:cNvPr>
          <p:cNvSpPr/>
          <p:nvPr/>
        </p:nvSpPr>
        <p:spPr>
          <a:xfrm>
            <a:off x="4061002" y="6543675"/>
            <a:ext cx="380823" cy="10100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710531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descr="グラフィカル ユーザー インターフェイス, テキスト, アプリケーション&#10;&#10;自動的に生成された説明">
            <a:extLst>
              <a:ext uri="{FF2B5EF4-FFF2-40B4-BE49-F238E27FC236}">
                <a16:creationId xmlns:a16="http://schemas.microsoft.com/office/drawing/2014/main" id="{EC7331D8-9A57-2349-03C3-A1B221D495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8757" y="3188181"/>
            <a:ext cx="1527170" cy="3304953"/>
          </a:xfrm>
          <a:prstGeom prst="rect">
            <a:avLst/>
          </a:prstGeom>
          <a:ln>
            <a:solidFill>
              <a:schemeClr val="tx1"/>
            </a:solidFill>
          </a:ln>
        </p:spPr>
      </p:pic>
      <p:pic>
        <p:nvPicPr>
          <p:cNvPr id="7" name="図 6" descr="テキスト が含まれている画像&#10;&#10;自動的に生成された説明">
            <a:extLst>
              <a:ext uri="{FF2B5EF4-FFF2-40B4-BE49-F238E27FC236}">
                <a16:creationId xmlns:a16="http://schemas.microsoft.com/office/drawing/2014/main" id="{79B1CD1A-4D1E-37E8-5B74-F23D82A151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5784" y="3487050"/>
            <a:ext cx="1430444" cy="3095626"/>
          </a:xfrm>
          <a:prstGeom prst="rect">
            <a:avLst/>
          </a:prstGeom>
          <a:ln>
            <a:solidFill>
              <a:schemeClr val="tx1"/>
            </a:solidFill>
          </a:ln>
        </p:spPr>
      </p:pic>
      <p:pic>
        <p:nvPicPr>
          <p:cNvPr id="6" name="図 5" descr="テキスト が含まれている画像&#10;&#10;自動的に生成された説明">
            <a:extLst>
              <a:ext uri="{FF2B5EF4-FFF2-40B4-BE49-F238E27FC236}">
                <a16:creationId xmlns:a16="http://schemas.microsoft.com/office/drawing/2014/main" id="{6B7E9AEB-0AD0-DA7B-E6E7-016F22C01C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6290" y="3479276"/>
            <a:ext cx="1430444" cy="3095626"/>
          </a:xfrm>
          <a:prstGeom prst="rect">
            <a:avLst/>
          </a:prstGeom>
          <a:ln>
            <a:solidFill>
              <a:schemeClr val="tx1"/>
            </a:solidFill>
          </a:ln>
        </p:spPr>
      </p:pic>
      <p:sp>
        <p:nvSpPr>
          <p:cNvPr id="20" name="Title 1">
            <a:extLst>
              <a:ext uri="{FF2B5EF4-FFF2-40B4-BE49-F238E27FC236}">
                <a16:creationId xmlns:a16="http://schemas.microsoft.com/office/drawing/2014/main" id="{8201C0A3-7EEA-446C-A30E-6E0B2B5B182E}"/>
              </a:ext>
            </a:extLst>
          </p:cNvPr>
          <p:cNvSpPr txBox="1">
            <a:spLocks/>
          </p:cNvSpPr>
          <p:nvPr/>
        </p:nvSpPr>
        <p:spPr>
          <a:xfrm>
            <a:off x="881761" y="473914"/>
            <a:ext cx="951199" cy="710067"/>
          </a:xfrm>
          <a:prstGeom prst="rect">
            <a:avLst/>
          </a:prstGeom>
        </p:spPr>
        <p:txBody>
          <a:bodyPr vert="horz" wrap="none" lIns="90000" tIns="46800" rIns="90000" bIns="4680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lnSpc>
                <a:spcPct val="100000"/>
              </a:lnSpc>
            </a:pPr>
            <a:r>
              <a:rPr lang="en-US" altLang="ja-JP" sz="4000" dirty="0">
                <a:latin typeface="BIZ UDゴシック" panose="020B0400000000000000" pitchFamily="49" charset="-128"/>
                <a:ea typeface="BIZ UDゴシック" panose="020B0400000000000000" pitchFamily="49" charset="-128"/>
              </a:rPr>
              <a:t>1-H</a:t>
            </a:r>
            <a:endParaRPr lang="ja-JP" altLang="en-US" sz="4000" dirty="0">
              <a:latin typeface="BIZ UDゴシック" panose="020B0400000000000000" pitchFamily="49" charset="-128"/>
              <a:ea typeface="BIZ UDゴシック" panose="020B0400000000000000" pitchFamily="49" charset="-128"/>
            </a:endParaRPr>
          </a:p>
        </p:txBody>
      </p:sp>
      <p:sp>
        <p:nvSpPr>
          <p:cNvPr id="9" name="タイトル 9">
            <a:extLst>
              <a:ext uri="{FF2B5EF4-FFF2-40B4-BE49-F238E27FC236}">
                <a16:creationId xmlns:a16="http://schemas.microsoft.com/office/drawing/2014/main" id="{DEDD82A0-1720-4E98-8A00-7B76186E6E07}"/>
              </a:ext>
            </a:extLst>
          </p:cNvPr>
          <p:cNvSpPr txBox="1">
            <a:spLocks/>
          </p:cNvSpPr>
          <p:nvPr/>
        </p:nvSpPr>
        <p:spPr>
          <a:xfrm>
            <a:off x="2468968" y="336506"/>
            <a:ext cx="5745163" cy="984885"/>
          </a:xfrm>
          <a:prstGeom prst="rect">
            <a:avLst/>
          </a:prstGeom>
        </p:spPr>
        <p:txBody>
          <a:bodyPr wrap="none" lIns="0" tIns="0" rIns="0" bIns="0" anchor="b">
            <a:spAutoFit/>
          </a:bodyPr>
          <a:lstStyle>
            <a:lvl1pPr algn="l">
              <a:defRPr sz="3529" b="1" i="0">
                <a:solidFill>
                  <a:srgbClr val="009650"/>
                </a:solidFill>
                <a:latin typeface="Meiryo" charset="-128"/>
                <a:ea typeface="Meiryo" charset="-128"/>
                <a:cs typeface="Meiryo" charset="-128"/>
              </a:defRPr>
            </a:lvl1pPr>
          </a:lstStyle>
          <a:p>
            <a:r>
              <a:rPr kumimoji="0" lang="ja-JP" altLang="en-US" sz="3200" kern="0" dirty="0">
                <a:latin typeface="BIZ UDゴシック" panose="020B0400000000000000" pitchFamily="49" charset="-128"/>
                <a:ea typeface="BIZ UDゴシック" panose="020B0400000000000000" pitchFamily="49" charset="-128"/>
              </a:rPr>
              <a:t>インターネットの使い方</a:t>
            </a:r>
          </a:p>
          <a:p>
            <a:r>
              <a:rPr kumimoji="0" lang="ja-JP" altLang="en-US" sz="3200" kern="0" dirty="0">
                <a:latin typeface="BIZ UDゴシック" panose="020B0400000000000000" pitchFamily="49" charset="-128"/>
                <a:ea typeface="BIZ UDゴシック" panose="020B0400000000000000" pitchFamily="49" charset="-128"/>
              </a:rPr>
              <a:t>ブックマークからページを開く</a:t>
            </a:r>
          </a:p>
        </p:txBody>
      </p:sp>
      <p:sp>
        <p:nvSpPr>
          <p:cNvPr id="33" name="円/楕円 1">
            <a:extLst>
              <a:ext uri="{FF2B5EF4-FFF2-40B4-BE49-F238E27FC236}">
                <a16:creationId xmlns:a16="http://schemas.microsoft.com/office/drawing/2014/main" id="{499A0734-2BB9-44B5-9A85-01C79DCDB4DE}"/>
              </a:ext>
            </a:extLst>
          </p:cNvPr>
          <p:cNvSpPr>
            <a:spLocks noChangeAspect="1"/>
          </p:cNvSpPr>
          <p:nvPr/>
        </p:nvSpPr>
        <p:spPr>
          <a:xfrm>
            <a:off x="2252980" y="6885134"/>
            <a:ext cx="202311" cy="2023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8" name="正方形/長方形 7">
            <a:extLst>
              <a:ext uri="{FF2B5EF4-FFF2-40B4-BE49-F238E27FC236}">
                <a16:creationId xmlns:a16="http://schemas.microsoft.com/office/drawing/2014/main" id="{7295FD95-235A-44A1-AE3F-001E15B0630C}"/>
              </a:ext>
            </a:extLst>
          </p:cNvPr>
          <p:cNvSpPr/>
          <p:nvPr/>
        </p:nvSpPr>
        <p:spPr>
          <a:xfrm>
            <a:off x="331166" y="1553893"/>
            <a:ext cx="550595" cy="584775"/>
          </a:xfrm>
          <a:prstGeom prst="rect">
            <a:avLst/>
          </a:prstGeom>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3200" b="1">
                <a:solidFill>
                  <a:srgbClr val="009650"/>
                </a:solidFill>
                <a:latin typeface="BIZ UDゴシック" panose="020B0400000000000000" pitchFamily="49" charset="-128"/>
                <a:ea typeface="BIZ UDゴシック" panose="020B0400000000000000" pitchFamily="49" charset="-128"/>
                <a:cs typeface="Meiryo" charset="-128"/>
              </a:rPr>
              <a:t>❶</a:t>
            </a:r>
            <a:endPar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11" name="テキスト ボックス 2">
            <a:extLst>
              <a:ext uri="{FF2B5EF4-FFF2-40B4-BE49-F238E27FC236}">
                <a16:creationId xmlns:a16="http://schemas.microsoft.com/office/drawing/2014/main" id="{79B9C75F-8917-4D68-8366-7A48AFA3E9C6}"/>
              </a:ext>
            </a:extLst>
          </p:cNvPr>
          <p:cNvSpPr txBox="1"/>
          <p:nvPr/>
        </p:nvSpPr>
        <p:spPr>
          <a:xfrm>
            <a:off x="4004678" y="1630095"/>
            <a:ext cx="2555955" cy="1477328"/>
          </a:xfrm>
          <a:prstGeom prst="rect">
            <a:avLst/>
          </a:prstGeom>
          <a:noFill/>
        </p:spPr>
        <p:txBody>
          <a:bodyPr wrap="squar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b="1" kern="100" dirty="0">
                <a:latin typeface="BIZ UDゴシック" panose="020B0400000000000000" pitchFamily="49" charset="-128"/>
                <a:ea typeface="BIZ UDゴシック" panose="020B0400000000000000" pitchFamily="49" charset="-128"/>
                <a:cs typeface="Times New Roman"/>
              </a:rPr>
              <a:t>タッチやスワイプで画面の下部の</a:t>
            </a:r>
            <a:r>
              <a:rPr lang="ja-JP" b="1" kern="100" dirty="0">
                <a:latin typeface="BIZ UDゴシック" panose="020B0400000000000000" pitchFamily="49" charset="-128"/>
                <a:ea typeface="BIZ UDゴシック" panose="020B0400000000000000" pitchFamily="49" charset="-128"/>
                <a:cs typeface="+mn-lt"/>
              </a:rPr>
              <a:t>｢</a:t>
            </a:r>
            <a:r>
              <a:rPr lang="ja-JP" altLang="en-US" b="1" kern="100" dirty="0">
                <a:latin typeface="BIZ UDゴシック" panose="020B0400000000000000" pitchFamily="49" charset="-128"/>
                <a:ea typeface="BIZ UDゴシック" panose="020B0400000000000000" pitchFamily="49" charset="-128"/>
                <a:cs typeface="+mn-lt"/>
              </a:rPr>
              <a:t>ブックマ</a:t>
            </a:r>
            <a:r>
              <a:rPr lang="ja-JP" b="1" kern="100" dirty="0">
                <a:latin typeface="BIZ UDゴシック" panose="020B0400000000000000" pitchFamily="49" charset="-128"/>
                <a:ea typeface="BIZ UDゴシック" panose="020B0400000000000000" pitchFamily="49" charset="-128"/>
                <a:cs typeface="+mn-lt"/>
              </a:rPr>
              <a:t>ー</a:t>
            </a:r>
            <a:r>
              <a:rPr lang="ja-JP" altLang="en-US" b="1" kern="100" dirty="0">
                <a:latin typeface="BIZ UDゴシック" panose="020B0400000000000000" pitchFamily="49" charset="-128"/>
                <a:ea typeface="BIZ UDゴシック" panose="020B0400000000000000" pitchFamily="49" charset="-128"/>
                <a:cs typeface="+mn-lt"/>
              </a:rPr>
              <a:t>ク</a:t>
            </a:r>
            <a:r>
              <a:rPr lang="ja-JP" b="1" kern="100" dirty="0">
                <a:latin typeface="BIZ UDゴシック" panose="020B0400000000000000" pitchFamily="49" charset="-128"/>
                <a:ea typeface="BIZ UDゴシック" panose="020B0400000000000000" pitchFamily="49" charset="-128"/>
                <a:cs typeface="+mn-lt"/>
              </a:rPr>
              <a:t>を</a:t>
            </a:r>
            <a:r>
              <a:rPr lang="ja-JP" altLang="en-US" b="1" kern="100" dirty="0">
                <a:latin typeface="BIZ UDゴシック" panose="020B0400000000000000" pitchFamily="49" charset="-128"/>
                <a:ea typeface="BIZ UDゴシック" panose="020B0400000000000000" pitchFamily="49" charset="-128"/>
                <a:cs typeface="+mn-lt"/>
              </a:rPr>
              <a:t>表</a:t>
            </a:r>
            <a:r>
              <a:rPr lang="ja-JP" b="1" kern="100" dirty="0">
                <a:latin typeface="BIZ UDゴシック" panose="020B0400000000000000" pitchFamily="49" charset="-128"/>
                <a:ea typeface="BIZ UDゴシック" panose="020B0400000000000000" pitchFamily="49" charset="-128"/>
                <a:cs typeface="+mn-lt"/>
              </a:rPr>
              <a:t>示ボタン｣</a:t>
            </a:r>
            <a:r>
              <a:rPr lang="ja-JP" b="1" kern="100" dirty="0">
                <a:latin typeface="BIZ UDゴシック" panose="020B0400000000000000" pitchFamily="49" charset="-128"/>
                <a:ea typeface="BIZ UDゴシック" panose="020B0400000000000000" pitchFamily="49" charset="-128"/>
                <a:cs typeface="Calibri"/>
              </a:rPr>
              <a:t>を</a:t>
            </a:r>
            <a:r>
              <a:rPr lang="ja-JP" altLang="en-US" b="1" kern="100" dirty="0">
                <a:latin typeface="BIZ UDゴシック" panose="020B0400000000000000" pitchFamily="49" charset="-128"/>
                <a:ea typeface="BIZ UDゴシック" panose="020B0400000000000000" pitchFamily="49" charset="-128"/>
                <a:cs typeface="Calibri"/>
              </a:rPr>
              <a:t>選</a:t>
            </a:r>
            <a:r>
              <a:rPr lang="ja-JP" b="1" kern="100" dirty="0">
                <a:latin typeface="BIZ UDゴシック" panose="020B0400000000000000" pitchFamily="49" charset="-128"/>
                <a:ea typeface="BIZ UDゴシック" panose="020B0400000000000000" pitchFamily="49" charset="-128"/>
                <a:cs typeface="Calibri"/>
              </a:rPr>
              <a:t>び</a:t>
            </a:r>
            <a:r>
              <a:rPr lang="ja-JP" altLang="en-US" b="1" kern="100" dirty="0">
                <a:latin typeface="BIZ UDゴシック" panose="020B0400000000000000" pitchFamily="49" charset="-128"/>
                <a:ea typeface="BIZ UDゴシック" panose="020B0400000000000000" pitchFamily="49" charset="-128"/>
                <a:cs typeface="Times New Roman"/>
              </a:rPr>
              <a:t>、ダブルタップします。</a:t>
            </a:r>
          </a:p>
        </p:txBody>
      </p:sp>
      <p:sp>
        <p:nvSpPr>
          <p:cNvPr id="12" name="正方形/長方形 11">
            <a:extLst>
              <a:ext uri="{FF2B5EF4-FFF2-40B4-BE49-F238E27FC236}">
                <a16:creationId xmlns:a16="http://schemas.microsoft.com/office/drawing/2014/main" id="{6B6C2224-5C7F-4A00-902A-B7AA85372597}"/>
              </a:ext>
            </a:extLst>
          </p:cNvPr>
          <p:cNvSpPr/>
          <p:nvPr/>
        </p:nvSpPr>
        <p:spPr>
          <a:xfrm>
            <a:off x="3464278" y="1553893"/>
            <a:ext cx="596929" cy="584775"/>
          </a:xfrm>
          <a:prstGeom prst="rect">
            <a:avLst/>
          </a:prstGeom>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3200" b="1">
                <a:solidFill>
                  <a:srgbClr val="009650"/>
                </a:solidFill>
                <a:latin typeface="BIZ UDゴシック" panose="020B0400000000000000" pitchFamily="49" charset="-128"/>
                <a:ea typeface="BIZ UDゴシック" panose="020B0400000000000000" pitchFamily="49" charset="-128"/>
                <a:cs typeface="Meiryo" charset="-128"/>
              </a:rPr>
              <a:t>❷</a:t>
            </a:r>
            <a:endPar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13" name="テキスト ボックス 4">
            <a:extLst>
              <a:ext uri="{FF2B5EF4-FFF2-40B4-BE49-F238E27FC236}">
                <a16:creationId xmlns:a16="http://schemas.microsoft.com/office/drawing/2014/main" id="{6E817CA0-138F-458B-B806-37AB88D9382A}"/>
              </a:ext>
            </a:extLst>
          </p:cNvPr>
          <p:cNvSpPr txBox="1"/>
          <p:nvPr/>
        </p:nvSpPr>
        <p:spPr>
          <a:xfrm>
            <a:off x="862269" y="1630095"/>
            <a:ext cx="2551786" cy="1754326"/>
          </a:xfrm>
          <a:prstGeom prst="rect">
            <a:avLst/>
          </a:prstGeom>
          <a:noFill/>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b="1" kern="100" dirty="0">
                <a:latin typeface="BIZ UDゴシック" panose="020B0400000000000000" pitchFamily="49" charset="-128"/>
                <a:ea typeface="BIZ UDゴシック" panose="020B0400000000000000" pitchFamily="49" charset="-128"/>
                <a:cs typeface="Times New Roman"/>
              </a:rPr>
              <a:t>Siriを起動して</a:t>
            </a:r>
            <a:r>
              <a:rPr lang="ja-JP" b="1" kern="100" dirty="0">
                <a:latin typeface="BIZ UDゴシック" panose="020B0400000000000000" pitchFamily="49" charset="-128"/>
                <a:ea typeface="BIZ UDゴシック" panose="020B0400000000000000" pitchFamily="49" charset="-128"/>
                <a:cs typeface="+mn-lt"/>
              </a:rPr>
              <a:t>｢</a:t>
            </a:r>
            <a:r>
              <a:rPr lang="ja-JP" altLang="en-US" b="1" kern="100" dirty="0">
                <a:latin typeface="BIZ UDゴシック" panose="020B0400000000000000" pitchFamily="49" charset="-128"/>
                <a:ea typeface="BIZ UDゴシック" panose="020B0400000000000000" pitchFamily="49" charset="-128"/>
                <a:cs typeface="Times New Roman"/>
              </a:rPr>
              <a:t>Safari</a:t>
            </a:r>
            <a:r>
              <a:rPr lang="ja-JP" b="1" kern="100" dirty="0">
                <a:latin typeface="BIZ UDゴシック" panose="020B0400000000000000" pitchFamily="49" charset="-128"/>
                <a:ea typeface="BIZ UDゴシック" panose="020B0400000000000000" pitchFamily="49" charset="-128"/>
                <a:cs typeface="+mn-lt"/>
              </a:rPr>
              <a:t>｣</a:t>
            </a:r>
            <a:r>
              <a:rPr lang="ja-JP" altLang="en-US" b="1" kern="100" dirty="0">
                <a:latin typeface="BIZ UDゴシック" panose="020B0400000000000000" pitchFamily="49" charset="-128"/>
                <a:ea typeface="BIZ UDゴシック" panose="020B0400000000000000" pitchFamily="49" charset="-128"/>
                <a:cs typeface="Times New Roman"/>
              </a:rPr>
              <a:t>を開いてと声をかけます。</a:t>
            </a:r>
            <a:endParaRPr lang="ja-JP" dirty="0">
              <a:latin typeface="BIZ UDゴシック" panose="020B0400000000000000" pitchFamily="49" charset="-128"/>
              <a:ea typeface="BIZ UDゴシック" panose="020B0400000000000000" pitchFamily="49" charset="-128"/>
            </a:endParaRPr>
          </a:p>
          <a:p>
            <a:pPr algn="just"/>
            <a:r>
              <a:rPr lang="ja-JP" altLang="en-US" b="1" kern="100" dirty="0">
                <a:latin typeface="BIZ UDゴシック" panose="020B0400000000000000" pitchFamily="49" charset="-128"/>
                <a:ea typeface="BIZ UDゴシック" panose="020B0400000000000000" pitchFamily="49" charset="-128"/>
                <a:cs typeface="Times New Roman"/>
              </a:rPr>
              <a:t>※すでにSafariを開いている場合はこの操作は不要です。</a:t>
            </a:r>
            <a:endParaRPr lang="ja-JP" dirty="0">
              <a:latin typeface="BIZ UDゴシック" panose="020B0400000000000000" pitchFamily="49" charset="-128"/>
              <a:ea typeface="BIZ UDゴシック" panose="020B0400000000000000" pitchFamily="49" charset="-128"/>
              <a:cs typeface="Calibri"/>
            </a:endParaRPr>
          </a:p>
        </p:txBody>
      </p:sp>
      <p:sp>
        <p:nvSpPr>
          <p:cNvPr id="15" name="正方形/長方形 14">
            <a:extLst>
              <a:ext uri="{FF2B5EF4-FFF2-40B4-BE49-F238E27FC236}">
                <a16:creationId xmlns:a16="http://schemas.microsoft.com/office/drawing/2014/main" id="{839A24B9-606D-48D3-96A9-F4F993516AF9}"/>
              </a:ext>
            </a:extLst>
          </p:cNvPr>
          <p:cNvSpPr/>
          <p:nvPr/>
        </p:nvSpPr>
        <p:spPr>
          <a:xfrm>
            <a:off x="5750400" y="3673140"/>
            <a:ext cx="595035" cy="584775"/>
          </a:xfrm>
          <a:prstGeom prst="rect">
            <a:avLst/>
          </a:prstGeom>
        </p:spPr>
        <p:txBody>
          <a:bodyPr wrap="non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❸</a:t>
            </a:r>
          </a:p>
        </p:txBody>
      </p:sp>
      <p:sp>
        <p:nvSpPr>
          <p:cNvPr id="17" name="テキスト ボックス 6">
            <a:extLst>
              <a:ext uri="{FF2B5EF4-FFF2-40B4-BE49-F238E27FC236}">
                <a16:creationId xmlns:a16="http://schemas.microsoft.com/office/drawing/2014/main" id="{936D3AF7-5B22-42B5-81F6-161506607BC2}"/>
              </a:ext>
            </a:extLst>
          </p:cNvPr>
          <p:cNvSpPr txBox="1"/>
          <p:nvPr/>
        </p:nvSpPr>
        <p:spPr>
          <a:xfrm>
            <a:off x="7378711" y="1723976"/>
            <a:ext cx="2553367" cy="1200329"/>
          </a:xfrm>
          <a:prstGeom prst="rect">
            <a:avLst/>
          </a:prstGeom>
          <a:noFill/>
        </p:spPr>
        <p:txBody>
          <a:bodyPr wrap="squar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b="1" kern="100" dirty="0">
                <a:latin typeface="BIZ UDゴシック" panose="020B0400000000000000" pitchFamily="49" charset="-128"/>
                <a:ea typeface="BIZ UDゴシック" panose="020B0400000000000000" pitchFamily="49" charset="-128"/>
                <a:cs typeface="Calibri"/>
              </a:rPr>
              <a:t>右スワイプで開きたいページのブックマーク名まで進み、ダブルタップします。</a:t>
            </a:r>
          </a:p>
        </p:txBody>
      </p:sp>
      <p:grpSp>
        <p:nvGrpSpPr>
          <p:cNvPr id="22" name="グループ化 21">
            <a:extLst>
              <a:ext uri="{FF2B5EF4-FFF2-40B4-BE49-F238E27FC236}">
                <a16:creationId xmlns:a16="http://schemas.microsoft.com/office/drawing/2014/main" id="{7B38520C-2740-4014-A11D-E35D980CE6B9}"/>
              </a:ext>
            </a:extLst>
          </p:cNvPr>
          <p:cNvGrpSpPr/>
          <p:nvPr/>
        </p:nvGrpSpPr>
        <p:grpSpPr>
          <a:xfrm>
            <a:off x="3806738" y="5609066"/>
            <a:ext cx="773046" cy="973610"/>
            <a:chOff x="6475190" y="4133845"/>
            <a:chExt cx="1369769" cy="1704242"/>
          </a:xfrm>
        </p:grpSpPr>
        <p:pic>
          <p:nvPicPr>
            <p:cNvPr id="74" name="図 73">
              <a:extLst>
                <a:ext uri="{FF2B5EF4-FFF2-40B4-BE49-F238E27FC236}">
                  <a16:creationId xmlns:a16="http://schemas.microsoft.com/office/drawing/2014/main" id="{18DEE8A3-132D-4701-9701-954A6A2D3F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5190" y="4468319"/>
              <a:ext cx="1369769" cy="1369768"/>
            </a:xfrm>
            <a:prstGeom prst="rect">
              <a:avLst/>
            </a:prstGeom>
            <a:ln>
              <a:noFill/>
            </a:ln>
          </p:spPr>
        </p:pic>
        <p:cxnSp>
          <p:nvCxnSpPr>
            <p:cNvPr id="75" name="直線コネクタ 74">
              <a:extLst>
                <a:ext uri="{FF2B5EF4-FFF2-40B4-BE49-F238E27FC236}">
                  <a16:creationId xmlns:a16="http://schemas.microsoft.com/office/drawing/2014/main" id="{4FD25328-4BA2-427C-9ED5-77E2ED7A5E7F}"/>
                </a:ext>
              </a:extLst>
            </p:cNvPr>
            <p:cNvCxnSpPr/>
            <p:nvPr/>
          </p:nvCxnSpPr>
          <p:spPr>
            <a:xfrm>
              <a:off x="7118715" y="4133845"/>
              <a:ext cx="0" cy="311585"/>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cxnSp>
          <p:nvCxnSpPr>
            <p:cNvPr id="76" name="直線コネクタ 75">
              <a:extLst>
                <a:ext uri="{FF2B5EF4-FFF2-40B4-BE49-F238E27FC236}">
                  <a16:creationId xmlns:a16="http://schemas.microsoft.com/office/drawing/2014/main" id="{D459528C-A0B9-4D8D-9BF1-258E425B25D3}"/>
                </a:ext>
              </a:extLst>
            </p:cNvPr>
            <p:cNvCxnSpPr>
              <a:cxnSpLocks/>
            </p:cNvCxnSpPr>
            <p:nvPr/>
          </p:nvCxnSpPr>
          <p:spPr>
            <a:xfrm rot="2700000">
              <a:off x="7337893" y="4208027"/>
              <a:ext cx="0" cy="311585"/>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cxnSp>
          <p:nvCxnSpPr>
            <p:cNvPr id="77" name="直線コネクタ 76">
              <a:extLst>
                <a:ext uri="{FF2B5EF4-FFF2-40B4-BE49-F238E27FC236}">
                  <a16:creationId xmlns:a16="http://schemas.microsoft.com/office/drawing/2014/main" id="{2CACEFDC-986D-4B2E-BDEA-85D8CF211494}"/>
                </a:ext>
              </a:extLst>
            </p:cNvPr>
            <p:cNvCxnSpPr>
              <a:cxnSpLocks/>
            </p:cNvCxnSpPr>
            <p:nvPr/>
          </p:nvCxnSpPr>
          <p:spPr>
            <a:xfrm rot="18900000">
              <a:off x="6877272" y="4203087"/>
              <a:ext cx="0" cy="311585"/>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cxnSp>
          <p:nvCxnSpPr>
            <p:cNvPr id="78" name="直線コネクタ 77">
              <a:extLst>
                <a:ext uri="{FF2B5EF4-FFF2-40B4-BE49-F238E27FC236}">
                  <a16:creationId xmlns:a16="http://schemas.microsoft.com/office/drawing/2014/main" id="{83E5D600-1325-4F70-A764-AB64156ADFAF}"/>
                </a:ext>
              </a:extLst>
            </p:cNvPr>
            <p:cNvCxnSpPr>
              <a:cxnSpLocks/>
            </p:cNvCxnSpPr>
            <p:nvPr/>
          </p:nvCxnSpPr>
          <p:spPr>
            <a:xfrm rot="5400000">
              <a:off x="7420121" y="4442032"/>
              <a:ext cx="0" cy="311585"/>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cxnSp>
          <p:nvCxnSpPr>
            <p:cNvPr id="79" name="直線コネクタ 78">
              <a:extLst>
                <a:ext uri="{FF2B5EF4-FFF2-40B4-BE49-F238E27FC236}">
                  <a16:creationId xmlns:a16="http://schemas.microsoft.com/office/drawing/2014/main" id="{9BC37C3D-60ED-4BFF-9E47-1D35E446C4F2}"/>
                </a:ext>
              </a:extLst>
            </p:cNvPr>
            <p:cNvCxnSpPr>
              <a:cxnSpLocks/>
            </p:cNvCxnSpPr>
            <p:nvPr/>
          </p:nvCxnSpPr>
          <p:spPr>
            <a:xfrm rot="16200000">
              <a:off x="6767110" y="4442036"/>
              <a:ext cx="0" cy="311585"/>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grpSp>
      <p:sp>
        <p:nvSpPr>
          <p:cNvPr id="2" name="矢印: 右 1">
            <a:extLst>
              <a:ext uri="{FF2B5EF4-FFF2-40B4-BE49-F238E27FC236}">
                <a16:creationId xmlns:a16="http://schemas.microsoft.com/office/drawing/2014/main" id="{01357F7D-4B70-4112-8C0A-7E3BB047B8CA}"/>
              </a:ext>
            </a:extLst>
          </p:cNvPr>
          <p:cNvSpPr/>
          <p:nvPr/>
        </p:nvSpPr>
        <p:spPr>
          <a:xfrm>
            <a:off x="3122706" y="4572742"/>
            <a:ext cx="414430" cy="49968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3" name="矢印: 右 2">
            <a:extLst>
              <a:ext uri="{FF2B5EF4-FFF2-40B4-BE49-F238E27FC236}">
                <a16:creationId xmlns:a16="http://schemas.microsoft.com/office/drawing/2014/main" id="{D108887E-2943-4B75-9FD4-D29915091D33}"/>
              </a:ext>
            </a:extLst>
          </p:cNvPr>
          <p:cNvSpPr/>
          <p:nvPr/>
        </p:nvSpPr>
        <p:spPr>
          <a:xfrm>
            <a:off x="5633488" y="4612573"/>
            <a:ext cx="414430" cy="49968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35" name="テキスト ボックス 6">
            <a:extLst>
              <a:ext uri="{FF2B5EF4-FFF2-40B4-BE49-F238E27FC236}">
                <a16:creationId xmlns:a16="http://schemas.microsoft.com/office/drawing/2014/main" id="{2FDCAE37-9E43-993A-384E-4E557893A92D}"/>
              </a:ext>
            </a:extLst>
          </p:cNvPr>
          <p:cNvSpPr txBox="1"/>
          <p:nvPr/>
        </p:nvSpPr>
        <p:spPr>
          <a:xfrm>
            <a:off x="6224049" y="3708255"/>
            <a:ext cx="1700947" cy="2308324"/>
          </a:xfrm>
          <a:prstGeom prst="rect">
            <a:avLst/>
          </a:prstGeom>
          <a:noFill/>
        </p:spPr>
        <p:txBody>
          <a:bodyPr wrap="squar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b="1" kern="100" dirty="0">
                <a:latin typeface="BIZ UDゴシック" panose="020B0400000000000000" pitchFamily="49" charset="-128"/>
                <a:ea typeface="BIZ UDゴシック" panose="020B0400000000000000" pitchFamily="49" charset="-128"/>
                <a:cs typeface="Calibri"/>
              </a:rPr>
              <a:t>右スワイプで進み、</a:t>
            </a:r>
            <a:r>
              <a:rPr lang="en-US" altLang="ja-JP" b="1" kern="100" dirty="0">
                <a:latin typeface="BIZ UDゴシック" panose="020B0400000000000000" pitchFamily="49" charset="-128"/>
                <a:ea typeface="BIZ UDゴシック" panose="020B0400000000000000" pitchFamily="49" charset="-128"/>
                <a:cs typeface="Calibri"/>
              </a:rPr>
              <a:t>｢</a:t>
            </a:r>
            <a:r>
              <a:rPr lang="ja-JP" altLang="en-US" b="1" kern="100" dirty="0">
                <a:latin typeface="BIZ UDゴシック" panose="020B0400000000000000" pitchFamily="49" charset="-128"/>
                <a:ea typeface="BIZ UDゴシック" panose="020B0400000000000000" pitchFamily="49" charset="-128"/>
                <a:cs typeface="Calibri"/>
              </a:rPr>
              <a:t>ブックマーク</a:t>
            </a:r>
            <a:r>
              <a:rPr lang="en-US" altLang="ja-JP" b="1" kern="100" dirty="0">
                <a:latin typeface="BIZ UDゴシック" panose="020B0400000000000000" pitchFamily="49" charset="-128"/>
                <a:ea typeface="BIZ UDゴシック" panose="020B0400000000000000" pitchFamily="49" charset="-128"/>
                <a:cs typeface="Calibri"/>
              </a:rPr>
              <a:t>｣</a:t>
            </a:r>
            <a:r>
              <a:rPr lang="ja-JP" altLang="en-US" b="1" kern="100" dirty="0">
                <a:latin typeface="BIZ UDゴシック" panose="020B0400000000000000" pitchFamily="49" charset="-128"/>
                <a:ea typeface="BIZ UDゴシック" panose="020B0400000000000000" pitchFamily="49" charset="-128"/>
                <a:cs typeface="Calibri"/>
              </a:rPr>
              <a:t>まで来た際に、選択中と読み上げない場合は、ここでダブルタップします。</a:t>
            </a:r>
          </a:p>
        </p:txBody>
      </p:sp>
      <p:sp>
        <p:nvSpPr>
          <p:cNvPr id="36" name="正方形/長方形 35">
            <a:extLst>
              <a:ext uri="{FF2B5EF4-FFF2-40B4-BE49-F238E27FC236}">
                <a16:creationId xmlns:a16="http://schemas.microsoft.com/office/drawing/2014/main" id="{F46B2900-37E5-C94C-B118-07277B78C144}"/>
              </a:ext>
            </a:extLst>
          </p:cNvPr>
          <p:cNvSpPr/>
          <p:nvPr/>
        </p:nvSpPr>
        <p:spPr>
          <a:xfrm>
            <a:off x="6806351" y="1630095"/>
            <a:ext cx="595035" cy="584775"/>
          </a:xfrm>
          <a:prstGeom prst="rect">
            <a:avLst/>
          </a:prstGeom>
        </p:spPr>
        <p:txBody>
          <a:bodyPr wrap="non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❹</a:t>
            </a:r>
          </a:p>
        </p:txBody>
      </p:sp>
      <p:sp>
        <p:nvSpPr>
          <p:cNvPr id="37" name="矢印: 右 36">
            <a:extLst>
              <a:ext uri="{FF2B5EF4-FFF2-40B4-BE49-F238E27FC236}">
                <a16:creationId xmlns:a16="http://schemas.microsoft.com/office/drawing/2014/main" id="{6DE318DA-4BB5-97F4-3DE0-1E024C563870}"/>
              </a:ext>
            </a:extLst>
          </p:cNvPr>
          <p:cNvSpPr/>
          <p:nvPr/>
        </p:nvSpPr>
        <p:spPr>
          <a:xfrm rot="18850906">
            <a:off x="7682996" y="3118126"/>
            <a:ext cx="414430" cy="49968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10" name="四角形: 角を丸くする 9">
            <a:extLst>
              <a:ext uri="{FF2B5EF4-FFF2-40B4-BE49-F238E27FC236}">
                <a16:creationId xmlns:a16="http://schemas.microsoft.com/office/drawing/2014/main" id="{C01F6D01-FAA2-EFC4-5D2A-341814D1D021}"/>
              </a:ext>
            </a:extLst>
          </p:cNvPr>
          <p:cNvSpPr/>
          <p:nvPr/>
        </p:nvSpPr>
        <p:spPr>
          <a:xfrm>
            <a:off x="4660900" y="6286500"/>
            <a:ext cx="248987" cy="206634"/>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6" name="楕円 15">
            <a:extLst>
              <a:ext uri="{FF2B5EF4-FFF2-40B4-BE49-F238E27FC236}">
                <a16:creationId xmlns:a16="http://schemas.microsoft.com/office/drawing/2014/main" id="{A1076CBF-EC11-6927-1CBD-4C3936B23120}"/>
              </a:ext>
            </a:extLst>
          </p:cNvPr>
          <p:cNvSpPr/>
          <p:nvPr/>
        </p:nvSpPr>
        <p:spPr>
          <a:xfrm>
            <a:off x="4519917" y="6014226"/>
            <a:ext cx="228344" cy="21906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DFC017E2-07F5-8D5A-D827-EDE0E3A7BCA6}"/>
              </a:ext>
            </a:extLst>
          </p:cNvPr>
          <p:cNvSpPr/>
          <p:nvPr/>
        </p:nvSpPr>
        <p:spPr>
          <a:xfrm>
            <a:off x="4470591" y="5924550"/>
            <a:ext cx="323297" cy="400110"/>
          </a:xfrm>
          <a:prstGeom prst="rect">
            <a:avLst/>
          </a:prstGeom>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❷</a:t>
            </a:r>
          </a:p>
        </p:txBody>
      </p:sp>
      <p:grpSp>
        <p:nvGrpSpPr>
          <p:cNvPr id="23" name="グループ化 22">
            <a:extLst>
              <a:ext uri="{FF2B5EF4-FFF2-40B4-BE49-F238E27FC236}">
                <a16:creationId xmlns:a16="http://schemas.microsoft.com/office/drawing/2014/main" id="{134A5388-A06F-010A-60A8-F1B962E0CA46}"/>
              </a:ext>
            </a:extLst>
          </p:cNvPr>
          <p:cNvGrpSpPr/>
          <p:nvPr/>
        </p:nvGrpSpPr>
        <p:grpSpPr>
          <a:xfrm>
            <a:off x="8895819" y="5737625"/>
            <a:ext cx="773046" cy="973610"/>
            <a:chOff x="6475190" y="4133845"/>
            <a:chExt cx="1369769" cy="1704242"/>
          </a:xfrm>
        </p:grpSpPr>
        <p:pic>
          <p:nvPicPr>
            <p:cNvPr id="24" name="図 23">
              <a:extLst>
                <a:ext uri="{FF2B5EF4-FFF2-40B4-BE49-F238E27FC236}">
                  <a16:creationId xmlns:a16="http://schemas.microsoft.com/office/drawing/2014/main" id="{3AC3B5E0-3287-EFE4-00EA-7A9AA7CAD3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5190" y="4468319"/>
              <a:ext cx="1369769" cy="1369768"/>
            </a:xfrm>
            <a:prstGeom prst="rect">
              <a:avLst/>
            </a:prstGeom>
            <a:ln>
              <a:noFill/>
            </a:ln>
          </p:spPr>
        </p:pic>
        <p:cxnSp>
          <p:nvCxnSpPr>
            <p:cNvPr id="25" name="直線コネクタ 24">
              <a:extLst>
                <a:ext uri="{FF2B5EF4-FFF2-40B4-BE49-F238E27FC236}">
                  <a16:creationId xmlns:a16="http://schemas.microsoft.com/office/drawing/2014/main" id="{77CE274F-1FE5-1F26-16C1-64B8A4288598}"/>
                </a:ext>
              </a:extLst>
            </p:cNvPr>
            <p:cNvCxnSpPr/>
            <p:nvPr/>
          </p:nvCxnSpPr>
          <p:spPr>
            <a:xfrm>
              <a:off x="7118715" y="4133845"/>
              <a:ext cx="0" cy="311585"/>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cxnSp>
          <p:nvCxnSpPr>
            <p:cNvPr id="26" name="直線コネクタ 25">
              <a:extLst>
                <a:ext uri="{FF2B5EF4-FFF2-40B4-BE49-F238E27FC236}">
                  <a16:creationId xmlns:a16="http://schemas.microsoft.com/office/drawing/2014/main" id="{3128427C-88BC-CC5A-992B-7E18F8AF29A1}"/>
                </a:ext>
              </a:extLst>
            </p:cNvPr>
            <p:cNvCxnSpPr>
              <a:cxnSpLocks/>
            </p:cNvCxnSpPr>
            <p:nvPr/>
          </p:nvCxnSpPr>
          <p:spPr>
            <a:xfrm rot="2700000">
              <a:off x="7337893" y="4208027"/>
              <a:ext cx="0" cy="311585"/>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cxnSp>
          <p:nvCxnSpPr>
            <p:cNvPr id="27" name="直線コネクタ 26">
              <a:extLst>
                <a:ext uri="{FF2B5EF4-FFF2-40B4-BE49-F238E27FC236}">
                  <a16:creationId xmlns:a16="http://schemas.microsoft.com/office/drawing/2014/main" id="{0F41362A-F833-7998-CFF4-586EC36B29AF}"/>
                </a:ext>
              </a:extLst>
            </p:cNvPr>
            <p:cNvCxnSpPr>
              <a:cxnSpLocks/>
            </p:cNvCxnSpPr>
            <p:nvPr/>
          </p:nvCxnSpPr>
          <p:spPr>
            <a:xfrm rot="18900000">
              <a:off x="6877272" y="4203087"/>
              <a:ext cx="0" cy="311585"/>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7E041A0D-1F9B-7735-1D0D-0B9CC3F217B9}"/>
                </a:ext>
              </a:extLst>
            </p:cNvPr>
            <p:cNvCxnSpPr>
              <a:cxnSpLocks/>
            </p:cNvCxnSpPr>
            <p:nvPr/>
          </p:nvCxnSpPr>
          <p:spPr>
            <a:xfrm rot="5400000">
              <a:off x="7420121" y="4442032"/>
              <a:ext cx="0" cy="311585"/>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cxnSp>
          <p:nvCxnSpPr>
            <p:cNvPr id="29" name="直線コネクタ 28">
              <a:extLst>
                <a:ext uri="{FF2B5EF4-FFF2-40B4-BE49-F238E27FC236}">
                  <a16:creationId xmlns:a16="http://schemas.microsoft.com/office/drawing/2014/main" id="{BDAE6988-D216-AF22-095B-710404FD2108}"/>
                </a:ext>
              </a:extLst>
            </p:cNvPr>
            <p:cNvCxnSpPr>
              <a:cxnSpLocks/>
            </p:cNvCxnSpPr>
            <p:nvPr/>
          </p:nvCxnSpPr>
          <p:spPr>
            <a:xfrm rot="16200000">
              <a:off x="6767110" y="4442036"/>
              <a:ext cx="0" cy="311585"/>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grpSp>
      <p:sp>
        <p:nvSpPr>
          <p:cNvPr id="30" name="四角形: 角を丸くする 29">
            <a:extLst>
              <a:ext uri="{FF2B5EF4-FFF2-40B4-BE49-F238E27FC236}">
                <a16:creationId xmlns:a16="http://schemas.microsoft.com/office/drawing/2014/main" id="{1568A945-72BB-C401-A96B-CEFEF9E3B7DF}"/>
              </a:ext>
            </a:extLst>
          </p:cNvPr>
          <p:cNvSpPr/>
          <p:nvPr/>
        </p:nvSpPr>
        <p:spPr>
          <a:xfrm>
            <a:off x="8518757" y="5453988"/>
            <a:ext cx="1348728" cy="170772"/>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049970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descr="グラフィカル ユーザー インターフェイス, アプリケーション&#10;&#10;自動的に生成された説明">
            <a:extLst>
              <a:ext uri="{FF2B5EF4-FFF2-40B4-BE49-F238E27FC236}">
                <a16:creationId xmlns:a16="http://schemas.microsoft.com/office/drawing/2014/main" id="{EF2426CB-5A20-7638-AB43-B526351C08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3789" y="2803793"/>
            <a:ext cx="1446458" cy="3130282"/>
          </a:xfrm>
          <a:prstGeom prst="rect">
            <a:avLst/>
          </a:prstGeom>
          <a:ln>
            <a:solidFill>
              <a:schemeClr val="tx1"/>
            </a:solidFill>
          </a:ln>
        </p:spPr>
      </p:pic>
      <p:pic>
        <p:nvPicPr>
          <p:cNvPr id="26" name="図 25" descr="グラフィカル ユーザー インターフェイス, アプリケーション&#10;&#10;自動的に生成された説明">
            <a:extLst>
              <a:ext uri="{FF2B5EF4-FFF2-40B4-BE49-F238E27FC236}">
                <a16:creationId xmlns:a16="http://schemas.microsoft.com/office/drawing/2014/main" id="{79EDCBB1-025F-6223-36CE-5E1A6BB067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1368" y="2803793"/>
            <a:ext cx="1432625" cy="3100347"/>
          </a:xfrm>
          <a:prstGeom prst="rect">
            <a:avLst/>
          </a:prstGeom>
          <a:ln>
            <a:solidFill>
              <a:schemeClr val="tx1"/>
            </a:solidFill>
          </a:ln>
        </p:spPr>
      </p:pic>
      <p:pic>
        <p:nvPicPr>
          <p:cNvPr id="5" name="図 4" descr="テキスト が含まれている画像&#10;&#10;自動的に生成された説明">
            <a:extLst>
              <a:ext uri="{FF2B5EF4-FFF2-40B4-BE49-F238E27FC236}">
                <a16:creationId xmlns:a16="http://schemas.microsoft.com/office/drawing/2014/main" id="{C5004DC5-BFF7-3C78-FF77-61B8D68E7A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41809" y="2803793"/>
            <a:ext cx="1419091" cy="3071057"/>
          </a:xfrm>
          <a:prstGeom prst="rect">
            <a:avLst/>
          </a:prstGeom>
          <a:ln>
            <a:solidFill>
              <a:schemeClr val="tx1"/>
            </a:solidFill>
          </a:ln>
        </p:spPr>
      </p:pic>
      <p:sp>
        <p:nvSpPr>
          <p:cNvPr id="20" name="Title 1">
            <a:extLst>
              <a:ext uri="{FF2B5EF4-FFF2-40B4-BE49-F238E27FC236}">
                <a16:creationId xmlns:a16="http://schemas.microsoft.com/office/drawing/2014/main" id="{8201C0A3-7EEA-446C-A30E-6E0B2B5B182E}"/>
              </a:ext>
            </a:extLst>
          </p:cNvPr>
          <p:cNvSpPr txBox="1">
            <a:spLocks/>
          </p:cNvSpPr>
          <p:nvPr/>
        </p:nvSpPr>
        <p:spPr>
          <a:xfrm>
            <a:off x="881761" y="468955"/>
            <a:ext cx="951199" cy="710067"/>
          </a:xfrm>
          <a:prstGeom prst="rect">
            <a:avLst/>
          </a:prstGeom>
        </p:spPr>
        <p:txBody>
          <a:bodyPr vert="horz" wrap="none" lIns="90000" tIns="46800" rIns="90000" bIns="4680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lnSpc>
                <a:spcPct val="100000"/>
              </a:lnSpc>
            </a:pPr>
            <a:r>
              <a:rPr lang="en-US" altLang="ja-JP" sz="4000" dirty="0">
                <a:latin typeface="BIZ UDゴシック" panose="020B0400000000000000" pitchFamily="49" charset="-128"/>
                <a:ea typeface="BIZ UDゴシック" panose="020B0400000000000000" pitchFamily="49" charset="-128"/>
              </a:rPr>
              <a:t>1-I</a:t>
            </a:r>
            <a:endParaRPr lang="ja-JP" altLang="en-US" sz="4000" dirty="0">
              <a:latin typeface="BIZ UDゴシック" panose="020B0400000000000000" pitchFamily="49" charset="-128"/>
              <a:ea typeface="BIZ UDゴシック" panose="020B0400000000000000" pitchFamily="49" charset="-128"/>
            </a:endParaRPr>
          </a:p>
        </p:txBody>
      </p:sp>
      <p:sp>
        <p:nvSpPr>
          <p:cNvPr id="9" name="タイトル 9">
            <a:extLst>
              <a:ext uri="{FF2B5EF4-FFF2-40B4-BE49-F238E27FC236}">
                <a16:creationId xmlns:a16="http://schemas.microsoft.com/office/drawing/2014/main" id="{DEDD82A0-1720-4E98-8A00-7B76186E6E07}"/>
              </a:ext>
            </a:extLst>
          </p:cNvPr>
          <p:cNvSpPr txBox="1">
            <a:spLocks/>
          </p:cNvSpPr>
          <p:nvPr/>
        </p:nvSpPr>
        <p:spPr>
          <a:xfrm>
            <a:off x="2497994" y="329812"/>
            <a:ext cx="4514056" cy="984885"/>
          </a:xfrm>
          <a:prstGeom prst="rect">
            <a:avLst/>
          </a:prstGeom>
        </p:spPr>
        <p:txBody>
          <a:bodyPr wrap="none" lIns="0" tIns="0" rIns="0" bIns="0" anchor="b">
            <a:spAutoFit/>
          </a:bodyPr>
          <a:lstStyle>
            <a:lvl1pPr algn="l">
              <a:defRPr sz="3529" b="1" i="0">
                <a:solidFill>
                  <a:srgbClr val="009650"/>
                </a:solidFill>
                <a:latin typeface="Meiryo" charset="-128"/>
                <a:ea typeface="Meiryo" charset="-128"/>
                <a:cs typeface="Meiryo" charset="-128"/>
              </a:defRPr>
            </a:lvl1pPr>
          </a:lstStyle>
          <a:p>
            <a:r>
              <a:rPr kumimoji="0" lang="ja-JP" altLang="en-US" sz="3200" kern="0" dirty="0">
                <a:latin typeface="BIZ UDゴシック" panose="020B0400000000000000" pitchFamily="49" charset="-128"/>
                <a:ea typeface="BIZ UDゴシック" panose="020B0400000000000000" pitchFamily="49" charset="-128"/>
              </a:rPr>
              <a:t>インターネットの使い方</a:t>
            </a:r>
          </a:p>
          <a:p>
            <a:r>
              <a:rPr lang="ja-JP" altLang="en-US" sz="3200" spc="-21" dirty="0">
                <a:latin typeface="BIZ UDゴシック" panose="020B0400000000000000" pitchFamily="49" charset="-128"/>
                <a:ea typeface="BIZ UDゴシック" panose="020B0400000000000000" pitchFamily="49" charset="-128"/>
                <a:cs typeface="AoyagiKouzanFontT"/>
              </a:rPr>
              <a:t>ブ</a:t>
            </a:r>
            <a:r>
              <a:rPr lang="ja-JP" altLang="en-US" sz="3200" spc="11" dirty="0">
                <a:latin typeface="BIZ UDゴシック" panose="020B0400000000000000" pitchFamily="49" charset="-128"/>
                <a:ea typeface="BIZ UDゴシック" panose="020B0400000000000000" pitchFamily="49" charset="-128"/>
                <a:cs typeface="AoyagiKouzanFontT"/>
              </a:rPr>
              <a:t>ッ</a:t>
            </a:r>
            <a:r>
              <a:rPr lang="ja-JP" altLang="en-US" sz="3200" spc="-11" dirty="0">
                <a:latin typeface="BIZ UDゴシック" panose="020B0400000000000000" pitchFamily="49" charset="-128"/>
                <a:ea typeface="BIZ UDゴシック" panose="020B0400000000000000" pitchFamily="49" charset="-128"/>
                <a:cs typeface="AoyagiKouzanFontT"/>
              </a:rPr>
              <a:t>ク</a:t>
            </a:r>
            <a:r>
              <a:rPr lang="ja-JP" altLang="en-US" sz="3200" spc="14" dirty="0">
                <a:latin typeface="BIZ UDゴシック" panose="020B0400000000000000" pitchFamily="49" charset="-128"/>
                <a:ea typeface="BIZ UDゴシック" panose="020B0400000000000000" pitchFamily="49" charset="-128"/>
                <a:cs typeface="AoyagiKouzanFontT"/>
              </a:rPr>
              <a:t>マ</a:t>
            </a:r>
            <a:r>
              <a:rPr lang="ja-JP" altLang="en-US" sz="3200" spc="-39" dirty="0">
                <a:latin typeface="BIZ UDゴシック" panose="020B0400000000000000" pitchFamily="49" charset="-128"/>
                <a:ea typeface="BIZ UDゴシック" panose="020B0400000000000000" pitchFamily="49" charset="-128"/>
                <a:cs typeface="AoyagiKouzanFontT"/>
              </a:rPr>
              <a:t>ー</a:t>
            </a:r>
            <a:r>
              <a:rPr lang="ja-JP" altLang="en-US" sz="3200" spc="-4" dirty="0">
                <a:latin typeface="BIZ UDゴシック" panose="020B0400000000000000" pitchFamily="49" charset="-128"/>
                <a:ea typeface="BIZ UDゴシック" panose="020B0400000000000000" pitchFamily="49" charset="-128"/>
                <a:cs typeface="AoyagiKouzanFontT"/>
              </a:rPr>
              <a:t>クの</a:t>
            </a:r>
            <a:r>
              <a:rPr lang="ja-JP" altLang="en-US" sz="3200" dirty="0">
                <a:latin typeface="BIZ UDゴシック" panose="020B0400000000000000" pitchFamily="49" charset="-128"/>
                <a:ea typeface="BIZ UDゴシック" panose="020B0400000000000000" pitchFamily="49" charset="-128"/>
                <a:cs typeface="AoyagiKouzanFontT"/>
              </a:rPr>
              <a:t>削</a:t>
            </a:r>
            <a:r>
              <a:rPr lang="ja-JP" altLang="en-US" sz="3200" spc="7" dirty="0">
                <a:latin typeface="BIZ UDゴシック" panose="020B0400000000000000" pitchFamily="49" charset="-128"/>
                <a:ea typeface="BIZ UDゴシック" panose="020B0400000000000000" pitchFamily="49" charset="-128"/>
                <a:cs typeface="AoyagiKouzanFontT"/>
              </a:rPr>
              <a:t>除</a:t>
            </a:r>
            <a:endParaRPr lang="ja-JP" altLang="en-US" sz="3200" dirty="0">
              <a:latin typeface="BIZ UDゴシック" panose="020B0400000000000000" pitchFamily="49" charset="-128"/>
              <a:ea typeface="BIZ UDゴシック" panose="020B0400000000000000" pitchFamily="49" charset="-128"/>
            </a:endParaRPr>
          </a:p>
        </p:txBody>
      </p:sp>
      <p:sp>
        <p:nvSpPr>
          <p:cNvPr id="34" name="円/楕円 48">
            <a:extLst>
              <a:ext uri="{FF2B5EF4-FFF2-40B4-BE49-F238E27FC236}">
                <a16:creationId xmlns:a16="http://schemas.microsoft.com/office/drawing/2014/main" id="{46E7CBD0-3321-4C23-83E3-144CDEF2615D}"/>
              </a:ext>
            </a:extLst>
          </p:cNvPr>
          <p:cNvSpPr>
            <a:spLocks noChangeAspect="1"/>
          </p:cNvSpPr>
          <p:nvPr/>
        </p:nvSpPr>
        <p:spPr>
          <a:xfrm>
            <a:off x="4883418" y="3857074"/>
            <a:ext cx="180618" cy="1806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latin typeface="BIZ UDゴシック" panose="020B0400000000000000" pitchFamily="49" charset="-128"/>
              <a:ea typeface="BIZ UDゴシック" panose="020B0400000000000000" pitchFamily="49" charset="-128"/>
            </a:endParaRPr>
          </a:p>
        </p:txBody>
      </p:sp>
      <p:sp>
        <p:nvSpPr>
          <p:cNvPr id="6" name="正方形/長方形 5">
            <a:extLst>
              <a:ext uri="{FF2B5EF4-FFF2-40B4-BE49-F238E27FC236}">
                <a16:creationId xmlns:a16="http://schemas.microsoft.com/office/drawing/2014/main" id="{A62CE90E-5104-439E-93A8-78FA7A6F49A9}"/>
              </a:ext>
            </a:extLst>
          </p:cNvPr>
          <p:cNvSpPr/>
          <p:nvPr/>
        </p:nvSpPr>
        <p:spPr>
          <a:xfrm>
            <a:off x="331166" y="1553893"/>
            <a:ext cx="550595" cy="584775"/>
          </a:xfrm>
          <a:prstGeom prst="rect">
            <a:avLst/>
          </a:prstGeom>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3200" b="1">
                <a:solidFill>
                  <a:srgbClr val="009650"/>
                </a:solidFill>
                <a:latin typeface="BIZ UDゴシック" panose="020B0400000000000000" pitchFamily="49" charset="-128"/>
                <a:ea typeface="BIZ UDゴシック" panose="020B0400000000000000" pitchFamily="49" charset="-128"/>
                <a:cs typeface="Meiryo" charset="-128"/>
              </a:rPr>
              <a:t>❶</a:t>
            </a:r>
            <a:endPar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8" name="テキスト ボックス 2">
            <a:extLst>
              <a:ext uri="{FF2B5EF4-FFF2-40B4-BE49-F238E27FC236}">
                <a16:creationId xmlns:a16="http://schemas.microsoft.com/office/drawing/2014/main" id="{CB6832A8-4976-4EC8-AB4D-D943342DBDBD}"/>
              </a:ext>
            </a:extLst>
          </p:cNvPr>
          <p:cNvSpPr txBox="1"/>
          <p:nvPr/>
        </p:nvSpPr>
        <p:spPr>
          <a:xfrm>
            <a:off x="6855195" y="1538503"/>
            <a:ext cx="3351707" cy="1200329"/>
          </a:xfrm>
          <a:prstGeom prst="rect">
            <a:avLst/>
          </a:prstGeom>
          <a:noFill/>
        </p:spPr>
        <p:txBody>
          <a:bodyPr wrap="squar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b="1" kern="100" dirty="0">
                <a:latin typeface="BIZ UDゴシック" panose="020B0400000000000000" pitchFamily="49" charset="-128"/>
                <a:ea typeface="BIZ UDゴシック" panose="020B0400000000000000" pitchFamily="49" charset="-128"/>
                <a:cs typeface="Times New Roman"/>
              </a:rPr>
              <a:t>タッチやスワイプで削除したいブックマーク名を選択後、上下のスワイプで</a:t>
            </a:r>
            <a:r>
              <a:rPr lang="ja-JP" b="1" kern="100" dirty="0">
                <a:latin typeface="BIZ UDゴシック" panose="020B0400000000000000" pitchFamily="49" charset="-128"/>
                <a:ea typeface="BIZ UDゴシック" panose="020B0400000000000000" pitchFamily="49" charset="-128"/>
                <a:cs typeface="Calibri"/>
              </a:rPr>
              <a:t>｢</a:t>
            </a:r>
            <a:r>
              <a:rPr lang="ja-JP" altLang="en-US" b="1" kern="100" dirty="0">
                <a:latin typeface="BIZ UDゴシック" panose="020B0400000000000000" pitchFamily="49" charset="-128"/>
                <a:ea typeface="BIZ UDゴシック" panose="020B0400000000000000" pitchFamily="49" charset="-128"/>
                <a:cs typeface="Times New Roman"/>
              </a:rPr>
              <a:t>削除</a:t>
            </a:r>
            <a:r>
              <a:rPr lang="ja-JP" b="1" kern="100" dirty="0">
                <a:latin typeface="BIZ UDゴシック" panose="020B0400000000000000" pitchFamily="49" charset="-128"/>
                <a:ea typeface="BIZ UDゴシック" panose="020B0400000000000000" pitchFamily="49" charset="-128"/>
                <a:cs typeface="Calibri"/>
              </a:rPr>
              <a:t>｣</a:t>
            </a:r>
            <a:r>
              <a:rPr lang="ja-JP" altLang="en-US" b="1" kern="100" dirty="0">
                <a:latin typeface="BIZ UDゴシック" panose="020B0400000000000000" pitchFamily="49" charset="-128"/>
                <a:ea typeface="BIZ UDゴシック" panose="020B0400000000000000" pitchFamily="49" charset="-128"/>
                <a:cs typeface="Times New Roman"/>
              </a:rPr>
              <a:t>に合わせ、ダブルタップします。</a:t>
            </a:r>
          </a:p>
        </p:txBody>
      </p:sp>
      <p:sp>
        <p:nvSpPr>
          <p:cNvPr id="11" name="正方形/長方形 10">
            <a:extLst>
              <a:ext uri="{FF2B5EF4-FFF2-40B4-BE49-F238E27FC236}">
                <a16:creationId xmlns:a16="http://schemas.microsoft.com/office/drawing/2014/main" id="{77961924-FC66-42F0-8431-7996A94779A3}"/>
              </a:ext>
            </a:extLst>
          </p:cNvPr>
          <p:cNvSpPr/>
          <p:nvPr/>
        </p:nvSpPr>
        <p:spPr>
          <a:xfrm>
            <a:off x="2921804" y="1532443"/>
            <a:ext cx="596929" cy="584775"/>
          </a:xfrm>
          <a:prstGeom prst="rect">
            <a:avLst/>
          </a:prstGeom>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❸</a:t>
            </a:r>
          </a:p>
        </p:txBody>
      </p:sp>
      <p:sp>
        <p:nvSpPr>
          <p:cNvPr id="12" name="テキスト ボックス 4">
            <a:extLst>
              <a:ext uri="{FF2B5EF4-FFF2-40B4-BE49-F238E27FC236}">
                <a16:creationId xmlns:a16="http://schemas.microsoft.com/office/drawing/2014/main" id="{49A91253-75CD-491B-A30F-64A2F200162D}"/>
              </a:ext>
            </a:extLst>
          </p:cNvPr>
          <p:cNvSpPr txBox="1"/>
          <p:nvPr/>
        </p:nvSpPr>
        <p:spPr>
          <a:xfrm>
            <a:off x="845424" y="3932725"/>
            <a:ext cx="2050011" cy="1754326"/>
          </a:xfrm>
          <a:prstGeom prst="rect">
            <a:avLst/>
          </a:prstGeom>
          <a:noFill/>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b="1" kern="100" dirty="0">
                <a:latin typeface="BIZ UDゴシック" panose="020B0400000000000000" pitchFamily="49" charset="-128"/>
                <a:ea typeface="BIZ UDゴシック" panose="020B0400000000000000" pitchFamily="49" charset="-128"/>
                <a:cs typeface="Times New Roman"/>
              </a:rPr>
              <a:t>タ</a:t>
            </a:r>
            <a:r>
              <a:rPr lang="ja-JP" altLang="en-US" b="1" kern="100" dirty="0">
                <a:latin typeface="BIZ UDゴシック" panose="020B0400000000000000" pitchFamily="49" charset="-128"/>
                <a:ea typeface="BIZ UDゴシック" panose="020B0400000000000000" pitchFamily="49" charset="-128"/>
                <a:cs typeface="+mn-lt"/>
              </a:rPr>
              <a:t>ッ</a:t>
            </a:r>
            <a:r>
              <a:rPr lang="ja-JP" b="1" kern="100" dirty="0">
                <a:latin typeface="BIZ UDゴシック" panose="020B0400000000000000" pitchFamily="49" charset="-128"/>
                <a:ea typeface="BIZ UDゴシック" panose="020B0400000000000000" pitchFamily="49" charset="-128"/>
                <a:cs typeface="Times New Roman"/>
              </a:rPr>
              <a:t>チやスワイプ</a:t>
            </a:r>
            <a:r>
              <a:rPr lang="ja-JP" altLang="en-US" b="1" kern="100" dirty="0">
                <a:latin typeface="BIZ UDゴシック" panose="020B0400000000000000" pitchFamily="49" charset="-128"/>
                <a:ea typeface="BIZ UDゴシック" panose="020B0400000000000000" pitchFamily="49" charset="-128"/>
                <a:cs typeface="+mn-lt"/>
              </a:rPr>
              <a:t>で</a:t>
            </a:r>
            <a:r>
              <a:rPr lang="ja-JP" b="1" kern="100" dirty="0">
                <a:latin typeface="BIZ UDゴシック" panose="020B0400000000000000" pitchFamily="49" charset="-128"/>
                <a:ea typeface="BIZ UDゴシック" panose="020B0400000000000000" pitchFamily="49" charset="-128"/>
                <a:cs typeface="Times New Roman"/>
              </a:rPr>
              <a:t>画面</a:t>
            </a:r>
            <a:r>
              <a:rPr lang="ja-JP" altLang="en-US" b="1" kern="100" dirty="0">
                <a:latin typeface="BIZ UDゴシック" panose="020B0400000000000000" pitchFamily="49" charset="-128"/>
                <a:ea typeface="BIZ UDゴシック" panose="020B0400000000000000" pitchFamily="49" charset="-128"/>
                <a:cs typeface="Times New Roman"/>
              </a:rPr>
              <a:t>の</a:t>
            </a:r>
            <a:r>
              <a:rPr lang="ja-JP" b="1" kern="100" dirty="0">
                <a:latin typeface="BIZ UDゴシック" panose="020B0400000000000000" pitchFamily="49" charset="-128"/>
                <a:ea typeface="BIZ UDゴシック" panose="020B0400000000000000" pitchFamily="49" charset="-128"/>
                <a:cs typeface="Times New Roman"/>
              </a:rPr>
              <a:t>下部の</a:t>
            </a:r>
            <a:r>
              <a:rPr lang="ja-JP" b="1" kern="100" dirty="0">
                <a:latin typeface="BIZ UDゴシック" panose="020B0400000000000000" pitchFamily="49" charset="-128"/>
                <a:ea typeface="BIZ UDゴシック" panose="020B0400000000000000" pitchFamily="49" charset="-128"/>
                <a:cs typeface="Calibri"/>
              </a:rPr>
              <a:t>｢ブックマークを表示ボタン</a:t>
            </a:r>
            <a:r>
              <a:rPr lang="ja-JP" b="1" kern="100" dirty="0">
                <a:latin typeface="BIZ UDゴシック" panose="020B0400000000000000" pitchFamily="49" charset="-128"/>
                <a:ea typeface="BIZ UDゴシック" panose="020B0400000000000000" pitchFamily="49" charset="-128"/>
                <a:cs typeface="+mn-lt"/>
              </a:rPr>
              <a:t>｣</a:t>
            </a:r>
            <a:r>
              <a:rPr lang="ja-JP" b="1" kern="100" dirty="0">
                <a:latin typeface="BIZ UDゴシック" panose="020B0400000000000000" pitchFamily="49" charset="-128"/>
                <a:ea typeface="BIZ UDゴシック" panose="020B0400000000000000" pitchFamily="49" charset="-128"/>
                <a:cs typeface="Calibri"/>
              </a:rPr>
              <a:t>を選び</a:t>
            </a:r>
            <a:r>
              <a:rPr lang="ja-JP" b="1" kern="100" dirty="0">
                <a:latin typeface="BIZ UDゴシック" panose="020B0400000000000000" pitchFamily="49" charset="-128"/>
                <a:ea typeface="BIZ UDゴシック" panose="020B0400000000000000" pitchFamily="49" charset="-128"/>
                <a:cs typeface="Times New Roman"/>
              </a:rPr>
              <a:t>、ダブルタップします。</a:t>
            </a:r>
            <a:endParaRPr lang="ja-JP" kern="100" dirty="0">
              <a:latin typeface="BIZ UDゴシック" panose="020B0400000000000000" pitchFamily="49" charset="-128"/>
              <a:ea typeface="BIZ UDゴシック" panose="020B0400000000000000" pitchFamily="49" charset="-128"/>
              <a:cs typeface="+mn-lt"/>
            </a:endParaRPr>
          </a:p>
        </p:txBody>
      </p:sp>
      <p:sp>
        <p:nvSpPr>
          <p:cNvPr id="16" name="テキスト ボックス 15">
            <a:extLst>
              <a:ext uri="{FF2B5EF4-FFF2-40B4-BE49-F238E27FC236}">
                <a16:creationId xmlns:a16="http://schemas.microsoft.com/office/drawing/2014/main" id="{AA8529F1-1CB4-4DAA-B9CA-3EE9AE27D662}"/>
              </a:ext>
            </a:extLst>
          </p:cNvPr>
          <p:cNvSpPr txBox="1"/>
          <p:nvPr/>
        </p:nvSpPr>
        <p:spPr>
          <a:xfrm>
            <a:off x="584959" y="5998931"/>
            <a:ext cx="9523481" cy="903700"/>
          </a:xfrm>
          <a:prstGeom prst="rect">
            <a:avLst/>
          </a:prstGeom>
          <a:solidFill>
            <a:srgbClr val="FFFF99"/>
          </a:solidFill>
          <a:ln w="31750">
            <a:solidFill>
              <a:schemeClr val="tx1"/>
            </a:solidFill>
            <a:prstDash val="solid"/>
          </a:ln>
        </p:spPr>
        <p:txBody>
          <a:bodyPr wrap="square" lIns="91440" tIns="7200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spcBef>
                <a:spcPts val="600"/>
              </a:spcBef>
            </a:pPr>
            <a:r>
              <a:rPr lang="ja-JP" altLang="en-US" sz="1700" b="1" kern="100" dirty="0">
                <a:latin typeface="BIZ UDゴシック" panose="020B0400000000000000" pitchFamily="49" charset="-128"/>
                <a:ea typeface="BIZ UDゴシック" panose="020B0400000000000000" pitchFamily="49" charset="-128"/>
                <a:cs typeface="Times New Roman"/>
              </a:rPr>
              <a:t>削除したブックマークは元に戻すことが出来ないため、選択するブックマーク名を間違わないよう注意してください。もしも間違えて削除してしまった場合は、再度登録をやり直す必要があります。</a:t>
            </a:r>
          </a:p>
        </p:txBody>
      </p:sp>
      <p:sp>
        <p:nvSpPr>
          <p:cNvPr id="18" name="四角形: 角を丸くする 17">
            <a:extLst>
              <a:ext uri="{FF2B5EF4-FFF2-40B4-BE49-F238E27FC236}">
                <a16:creationId xmlns:a16="http://schemas.microsoft.com/office/drawing/2014/main" id="{06C6C190-7D3B-4201-BC18-9197DC95301D}"/>
              </a:ext>
            </a:extLst>
          </p:cNvPr>
          <p:cNvSpPr/>
          <p:nvPr/>
        </p:nvSpPr>
        <p:spPr>
          <a:xfrm>
            <a:off x="5939105" y="4913563"/>
            <a:ext cx="1426895" cy="163262"/>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9" name="正方形/長方形 18">
            <a:extLst>
              <a:ext uri="{FF2B5EF4-FFF2-40B4-BE49-F238E27FC236}">
                <a16:creationId xmlns:a16="http://schemas.microsoft.com/office/drawing/2014/main" id="{74D1D804-7A77-44AD-A5B7-2695D07B9FC2}"/>
              </a:ext>
            </a:extLst>
          </p:cNvPr>
          <p:cNvSpPr/>
          <p:nvPr/>
        </p:nvSpPr>
        <p:spPr>
          <a:xfrm>
            <a:off x="5599117" y="4772025"/>
            <a:ext cx="316909" cy="400110"/>
          </a:xfrm>
          <a:prstGeom prst="rect">
            <a:avLst/>
          </a:prstGeom>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❸</a:t>
            </a:r>
          </a:p>
        </p:txBody>
      </p:sp>
      <p:sp>
        <p:nvSpPr>
          <p:cNvPr id="2" name="矢印: 右 1">
            <a:extLst>
              <a:ext uri="{FF2B5EF4-FFF2-40B4-BE49-F238E27FC236}">
                <a16:creationId xmlns:a16="http://schemas.microsoft.com/office/drawing/2014/main" id="{B5C48933-832D-43B1-AD97-06A64287BA19}"/>
              </a:ext>
            </a:extLst>
          </p:cNvPr>
          <p:cNvSpPr/>
          <p:nvPr/>
        </p:nvSpPr>
        <p:spPr>
          <a:xfrm>
            <a:off x="5090388" y="3983737"/>
            <a:ext cx="414430" cy="49968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21" name="テキスト ボックス 4">
            <a:extLst>
              <a:ext uri="{FF2B5EF4-FFF2-40B4-BE49-F238E27FC236}">
                <a16:creationId xmlns:a16="http://schemas.microsoft.com/office/drawing/2014/main" id="{E6780E38-D83B-1F24-434E-226DFC17190D}"/>
              </a:ext>
            </a:extLst>
          </p:cNvPr>
          <p:cNvSpPr txBox="1"/>
          <p:nvPr/>
        </p:nvSpPr>
        <p:spPr>
          <a:xfrm>
            <a:off x="782306" y="1598801"/>
            <a:ext cx="2139498" cy="2031325"/>
          </a:xfrm>
          <a:prstGeom prst="rect">
            <a:avLst/>
          </a:prstGeom>
          <a:noFill/>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b="1" kern="100" dirty="0">
                <a:latin typeface="BIZ UDゴシック" panose="020B0400000000000000" pitchFamily="49" charset="-128"/>
                <a:ea typeface="BIZ UDゴシック" panose="020B0400000000000000" pitchFamily="49" charset="-128"/>
                <a:cs typeface="Times New Roman"/>
              </a:rPr>
              <a:t>Siriを起動して</a:t>
            </a:r>
            <a:r>
              <a:rPr lang="ja-JP" b="1" kern="100" dirty="0">
                <a:latin typeface="BIZ UDゴシック" panose="020B0400000000000000" pitchFamily="49" charset="-128"/>
                <a:ea typeface="BIZ UDゴシック" panose="020B0400000000000000" pitchFamily="49" charset="-128"/>
                <a:cs typeface="+mn-lt"/>
              </a:rPr>
              <a:t>｢</a:t>
            </a:r>
            <a:r>
              <a:rPr lang="ja-JP" altLang="en-US" b="1" kern="100" dirty="0">
                <a:latin typeface="BIZ UDゴシック" panose="020B0400000000000000" pitchFamily="49" charset="-128"/>
                <a:ea typeface="BIZ UDゴシック" panose="020B0400000000000000" pitchFamily="49" charset="-128"/>
                <a:cs typeface="Times New Roman"/>
              </a:rPr>
              <a:t>Safari</a:t>
            </a:r>
            <a:r>
              <a:rPr lang="ja-JP" b="1" kern="100" dirty="0">
                <a:latin typeface="BIZ UDゴシック" panose="020B0400000000000000" pitchFamily="49" charset="-128"/>
                <a:ea typeface="BIZ UDゴシック" panose="020B0400000000000000" pitchFamily="49" charset="-128"/>
                <a:cs typeface="+mn-lt"/>
              </a:rPr>
              <a:t>｣</a:t>
            </a:r>
            <a:r>
              <a:rPr lang="ja-JP" altLang="en-US" b="1" kern="100" dirty="0">
                <a:latin typeface="BIZ UDゴシック" panose="020B0400000000000000" pitchFamily="49" charset="-128"/>
                <a:ea typeface="BIZ UDゴシック" panose="020B0400000000000000" pitchFamily="49" charset="-128"/>
                <a:cs typeface="Times New Roman"/>
              </a:rPr>
              <a:t>を開いてと声をかけます。</a:t>
            </a:r>
            <a:endParaRPr lang="ja-JP" dirty="0">
              <a:latin typeface="BIZ UDゴシック" panose="020B0400000000000000" pitchFamily="49" charset="-128"/>
              <a:ea typeface="BIZ UDゴシック" panose="020B0400000000000000" pitchFamily="49" charset="-128"/>
            </a:endParaRPr>
          </a:p>
          <a:p>
            <a:pPr algn="just"/>
            <a:r>
              <a:rPr lang="ja-JP" altLang="en-US" b="1" kern="100" dirty="0">
                <a:latin typeface="BIZ UDゴシック" panose="020B0400000000000000" pitchFamily="49" charset="-128"/>
                <a:ea typeface="BIZ UDゴシック" panose="020B0400000000000000" pitchFamily="49" charset="-128"/>
                <a:cs typeface="Times New Roman"/>
              </a:rPr>
              <a:t>※すでにSafariを開いている場合はこの操作は不要です。</a:t>
            </a:r>
            <a:endParaRPr lang="ja-JP" dirty="0">
              <a:latin typeface="BIZ UDゴシック" panose="020B0400000000000000" pitchFamily="49" charset="-128"/>
              <a:ea typeface="BIZ UDゴシック" panose="020B0400000000000000" pitchFamily="49" charset="-128"/>
              <a:cs typeface="Calibri"/>
            </a:endParaRPr>
          </a:p>
        </p:txBody>
      </p:sp>
      <p:sp>
        <p:nvSpPr>
          <p:cNvPr id="22" name="正方形/長方形 21">
            <a:extLst>
              <a:ext uri="{FF2B5EF4-FFF2-40B4-BE49-F238E27FC236}">
                <a16:creationId xmlns:a16="http://schemas.microsoft.com/office/drawing/2014/main" id="{DC04F36E-6740-DA5D-2235-18877DFBDDFF}"/>
              </a:ext>
            </a:extLst>
          </p:cNvPr>
          <p:cNvSpPr/>
          <p:nvPr/>
        </p:nvSpPr>
        <p:spPr>
          <a:xfrm>
            <a:off x="355777" y="3906507"/>
            <a:ext cx="596929" cy="584775"/>
          </a:xfrm>
          <a:prstGeom prst="rect">
            <a:avLst/>
          </a:prstGeom>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❷</a:t>
            </a:r>
          </a:p>
        </p:txBody>
      </p:sp>
      <p:sp>
        <p:nvSpPr>
          <p:cNvPr id="23" name="テキスト ボックス 2">
            <a:extLst>
              <a:ext uri="{FF2B5EF4-FFF2-40B4-BE49-F238E27FC236}">
                <a16:creationId xmlns:a16="http://schemas.microsoft.com/office/drawing/2014/main" id="{54E68F32-00B6-45B0-5CB3-AB6578BC6C5E}"/>
              </a:ext>
            </a:extLst>
          </p:cNvPr>
          <p:cNvSpPr txBox="1"/>
          <p:nvPr/>
        </p:nvSpPr>
        <p:spPr>
          <a:xfrm>
            <a:off x="3364980" y="1569468"/>
            <a:ext cx="3126355" cy="1200329"/>
          </a:xfrm>
          <a:prstGeom prst="rect">
            <a:avLst/>
          </a:prstGeom>
          <a:noFill/>
        </p:spPr>
        <p:txBody>
          <a:bodyPr wrap="squar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b="1" kern="100" dirty="0">
                <a:latin typeface="BIZ UDゴシック" panose="020B0400000000000000" pitchFamily="49" charset="-128"/>
                <a:ea typeface="BIZ UDゴシック" panose="020B0400000000000000" pitchFamily="49" charset="-128"/>
                <a:cs typeface="Times New Roman"/>
              </a:rPr>
              <a:t>右スワイプで進み</a:t>
            </a:r>
            <a:r>
              <a:rPr lang="en-US" altLang="ja-JP" b="1" kern="100" dirty="0">
                <a:latin typeface="BIZ UDゴシック" panose="020B0400000000000000" pitchFamily="49" charset="-128"/>
                <a:ea typeface="BIZ UDゴシック" panose="020B0400000000000000" pitchFamily="49" charset="-128"/>
                <a:cs typeface="Times New Roman"/>
              </a:rPr>
              <a:t>｢</a:t>
            </a:r>
            <a:r>
              <a:rPr lang="ja-JP" altLang="en-US" b="1" kern="100" dirty="0">
                <a:latin typeface="BIZ UDゴシック" panose="020B0400000000000000" pitchFamily="49" charset="-128"/>
                <a:ea typeface="BIZ UDゴシック" panose="020B0400000000000000" pitchFamily="49" charset="-128"/>
                <a:cs typeface="Times New Roman"/>
              </a:rPr>
              <a:t>ブックマーク</a:t>
            </a:r>
            <a:r>
              <a:rPr lang="en-US" altLang="ja-JP" b="1" kern="100" dirty="0">
                <a:latin typeface="BIZ UDゴシック" panose="020B0400000000000000" pitchFamily="49" charset="-128"/>
                <a:ea typeface="BIZ UDゴシック" panose="020B0400000000000000" pitchFamily="49" charset="-128"/>
                <a:cs typeface="Times New Roman"/>
              </a:rPr>
              <a:t>｣</a:t>
            </a:r>
            <a:r>
              <a:rPr lang="ja-JP" altLang="en-US" b="1" kern="100" dirty="0">
                <a:latin typeface="BIZ UDゴシック" panose="020B0400000000000000" pitchFamily="49" charset="-128"/>
                <a:ea typeface="BIZ UDゴシック" panose="020B0400000000000000" pitchFamily="49" charset="-128"/>
                <a:cs typeface="Times New Roman"/>
              </a:rPr>
              <a:t>まで来た際に、選択中と読み上げない場合は、ここでダブルタップします。</a:t>
            </a:r>
          </a:p>
        </p:txBody>
      </p:sp>
      <p:sp>
        <p:nvSpPr>
          <p:cNvPr id="24" name="正方形/長方形 23">
            <a:extLst>
              <a:ext uri="{FF2B5EF4-FFF2-40B4-BE49-F238E27FC236}">
                <a16:creationId xmlns:a16="http://schemas.microsoft.com/office/drawing/2014/main" id="{1593DF99-CF57-178F-9908-2629C4C31382}"/>
              </a:ext>
            </a:extLst>
          </p:cNvPr>
          <p:cNvSpPr/>
          <p:nvPr/>
        </p:nvSpPr>
        <p:spPr>
          <a:xfrm>
            <a:off x="6415121" y="1503228"/>
            <a:ext cx="596929" cy="584775"/>
          </a:xfrm>
          <a:prstGeom prst="rect">
            <a:avLst/>
          </a:prstGeom>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❹</a:t>
            </a:r>
          </a:p>
        </p:txBody>
      </p:sp>
      <p:sp>
        <p:nvSpPr>
          <p:cNvPr id="25" name="矢印: 右 24">
            <a:extLst>
              <a:ext uri="{FF2B5EF4-FFF2-40B4-BE49-F238E27FC236}">
                <a16:creationId xmlns:a16="http://schemas.microsoft.com/office/drawing/2014/main" id="{C3FDABFA-1A94-2ECC-CCE4-5B96DA8E2958}"/>
              </a:ext>
            </a:extLst>
          </p:cNvPr>
          <p:cNvSpPr/>
          <p:nvPr/>
        </p:nvSpPr>
        <p:spPr>
          <a:xfrm>
            <a:off x="7705182" y="3991593"/>
            <a:ext cx="414430" cy="49968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7" name="四角形: 角を丸くする 6">
            <a:extLst>
              <a:ext uri="{FF2B5EF4-FFF2-40B4-BE49-F238E27FC236}">
                <a16:creationId xmlns:a16="http://schemas.microsoft.com/office/drawing/2014/main" id="{7BA04DCB-6E75-0D4A-0FCB-A916F910A21C}"/>
              </a:ext>
            </a:extLst>
          </p:cNvPr>
          <p:cNvSpPr/>
          <p:nvPr/>
        </p:nvSpPr>
        <p:spPr>
          <a:xfrm>
            <a:off x="4139273" y="5595316"/>
            <a:ext cx="226352" cy="186359"/>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4" name="楕円 13">
            <a:extLst>
              <a:ext uri="{FF2B5EF4-FFF2-40B4-BE49-F238E27FC236}">
                <a16:creationId xmlns:a16="http://schemas.microsoft.com/office/drawing/2014/main" id="{0F8B9CB9-9A5E-6B88-D07B-765C50C1B063}"/>
              </a:ext>
            </a:extLst>
          </p:cNvPr>
          <p:cNvSpPr/>
          <p:nvPr/>
        </p:nvSpPr>
        <p:spPr>
          <a:xfrm>
            <a:off x="3956050" y="5411315"/>
            <a:ext cx="209539" cy="220495"/>
          </a:xfrm>
          <a:prstGeom prst="ellipse">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8320E012-9679-DF2A-BFAD-DFB3BDC36B55}"/>
              </a:ext>
            </a:extLst>
          </p:cNvPr>
          <p:cNvSpPr/>
          <p:nvPr/>
        </p:nvSpPr>
        <p:spPr>
          <a:xfrm>
            <a:off x="3891355" y="5290116"/>
            <a:ext cx="316909" cy="396935"/>
          </a:xfrm>
          <a:prstGeom prst="rect">
            <a:avLst/>
          </a:prstGeom>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❷</a:t>
            </a:r>
          </a:p>
        </p:txBody>
      </p:sp>
    </p:spTree>
    <p:extLst>
      <p:ext uri="{BB962C8B-B14F-4D97-AF65-F5344CB8AC3E}">
        <p14:creationId xmlns:p14="http://schemas.microsoft.com/office/powerpoint/2010/main" val="9544006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図 37" descr="テキスト&#10;&#10;自動的に生成された説明">
            <a:extLst>
              <a:ext uri="{FF2B5EF4-FFF2-40B4-BE49-F238E27FC236}">
                <a16:creationId xmlns:a16="http://schemas.microsoft.com/office/drawing/2014/main" id="{49B82D87-2778-4F84-7EFD-954D17EFBF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9441" y="3590537"/>
            <a:ext cx="1444077" cy="3125131"/>
          </a:xfrm>
          <a:prstGeom prst="rect">
            <a:avLst/>
          </a:prstGeom>
        </p:spPr>
      </p:pic>
      <p:pic>
        <p:nvPicPr>
          <p:cNvPr id="34" name="図 33" descr="グラフィカル ユーザー インターフェイス, アプリケーション&#10;&#10;自動的に生成された説明">
            <a:extLst>
              <a:ext uri="{FF2B5EF4-FFF2-40B4-BE49-F238E27FC236}">
                <a16:creationId xmlns:a16="http://schemas.microsoft.com/office/drawing/2014/main" id="{6F857BF8-B7A5-8935-7167-46FD927F7F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6751" y="3590537"/>
            <a:ext cx="1444077" cy="3125131"/>
          </a:xfrm>
          <a:prstGeom prst="rect">
            <a:avLst/>
          </a:prstGeom>
          <a:ln>
            <a:solidFill>
              <a:schemeClr val="tx1"/>
            </a:solidFill>
          </a:ln>
        </p:spPr>
      </p:pic>
      <p:pic>
        <p:nvPicPr>
          <p:cNvPr id="26" name="図 25" descr="グラフィカル ユーザー インターフェイス, アプリケーション&#10;&#10;自動的に生成された説明">
            <a:extLst>
              <a:ext uri="{FF2B5EF4-FFF2-40B4-BE49-F238E27FC236}">
                <a16:creationId xmlns:a16="http://schemas.microsoft.com/office/drawing/2014/main" id="{616BCF29-8391-5397-7208-120C8C8D2E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8223" y="3590537"/>
            <a:ext cx="1444077" cy="3125131"/>
          </a:xfrm>
          <a:prstGeom prst="rect">
            <a:avLst/>
          </a:prstGeom>
          <a:ln>
            <a:solidFill>
              <a:schemeClr val="tx1"/>
            </a:solidFill>
          </a:ln>
        </p:spPr>
      </p:pic>
      <p:pic>
        <p:nvPicPr>
          <p:cNvPr id="4" name="図 3" descr="テキスト が含まれている画像&#10;&#10;自動的に生成された説明">
            <a:extLst>
              <a:ext uri="{FF2B5EF4-FFF2-40B4-BE49-F238E27FC236}">
                <a16:creationId xmlns:a16="http://schemas.microsoft.com/office/drawing/2014/main" id="{39B9A6E0-6CCC-FC96-64B6-3F3FA49350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5619" y="3590537"/>
            <a:ext cx="1444974" cy="3127070"/>
          </a:xfrm>
          <a:prstGeom prst="rect">
            <a:avLst/>
          </a:prstGeom>
          <a:ln>
            <a:solidFill>
              <a:schemeClr val="tx1"/>
            </a:solidFill>
          </a:ln>
        </p:spPr>
      </p:pic>
      <p:sp>
        <p:nvSpPr>
          <p:cNvPr id="20" name="Title 1">
            <a:extLst>
              <a:ext uri="{FF2B5EF4-FFF2-40B4-BE49-F238E27FC236}">
                <a16:creationId xmlns:a16="http://schemas.microsoft.com/office/drawing/2014/main" id="{8201C0A3-7EEA-446C-A30E-6E0B2B5B182E}"/>
              </a:ext>
            </a:extLst>
          </p:cNvPr>
          <p:cNvSpPr txBox="1">
            <a:spLocks/>
          </p:cNvSpPr>
          <p:nvPr/>
        </p:nvSpPr>
        <p:spPr>
          <a:xfrm>
            <a:off x="950664" y="418175"/>
            <a:ext cx="951199" cy="710067"/>
          </a:xfrm>
          <a:prstGeom prst="rect">
            <a:avLst/>
          </a:prstGeom>
        </p:spPr>
        <p:txBody>
          <a:bodyPr vert="horz" wrap="none" lIns="90000" tIns="46800" rIns="90000" bIns="4680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lnSpc>
                <a:spcPct val="100000"/>
              </a:lnSpc>
            </a:pPr>
            <a:r>
              <a:rPr lang="en-US" altLang="ja-JP" sz="4000" dirty="0">
                <a:latin typeface="BIZ UDゴシック" panose="020B0400000000000000" pitchFamily="49" charset="-128"/>
                <a:ea typeface="BIZ UDゴシック" panose="020B0400000000000000" pitchFamily="49" charset="-128"/>
              </a:rPr>
              <a:t>1-J</a:t>
            </a:r>
            <a:endParaRPr lang="ja-JP" altLang="en-US" sz="4000" dirty="0">
              <a:latin typeface="BIZ UDゴシック" panose="020B0400000000000000" pitchFamily="49" charset="-128"/>
              <a:ea typeface="BIZ UDゴシック" panose="020B0400000000000000" pitchFamily="49" charset="-128"/>
            </a:endParaRPr>
          </a:p>
        </p:txBody>
      </p:sp>
      <p:sp>
        <p:nvSpPr>
          <p:cNvPr id="9" name="タイトル 9">
            <a:extLst>
              <a:ext uri="{FF2B5EF4-FFF2-40B4-BE49-F238E27FC236}">
                <a16:creationId xmlns:a16="http://schemas.microsoft.com/office/drawing/2014/main" id="{DEDD82A0-1720-4E98-8A00-7B76186E6E07}"/>
              </a:ext>
            </a:extLst>
          </p:cNvPr>
          <p:cNvSpPr txBox="1">
            <a:spLocks/>
          </p:cNvSpPr>
          <p:nvPr/>
        </p:nvSpPr>
        <p:spPr>
          <a:xfrm>
            <a:off x="2475160" y="317801"/>
            <a:ext cx="4514056" cy="984885"/>
          </a:xfrm>
          <a:prstGeom prst="rect">
            <a:avLst/>
          </a:prstGeom>
        </p:spPr>
        <p:txBody>
          <a:bodyPr wrap="none" lIns="0" tIns="0" rIns="0" bIns="0" anchor="b">
            <a:spAutoFit/>
          </a:bodyPr>
          <a:lstStyle>
            <a:lvl1pPr algn="l">
              <a:defRPr sz="3529" b="1" i="0">
                <a:solidFill>
                  <a:srgbClr val="009650"/>
                </a:solidFill>
                <a:latin typeface="Meiryo" charset="-128"/>
                <a:ea typeface="Meiryo" charset="-128"/>
                <a:cs typeface="Meiryo" charset="-128"/>
              </a:defRPr>
            </a:lvl1pPr>
          </a:lstStyle>
          <a:p>
            <a:r>
              <a:rPr kumimoji="0" lang="ja-JP" altLang="en-US" sz="3200" kern="0" dirty="0">
                <a:latin typeface="BIZ UDゴシック" panose="020B0400000000000000" pitchFamily="49" charset="-128"/>
                <a:ea typeface="BIZ UDゴシック" panose="020B0400000000000000" pitchFamily="49" charset="-128"/>
              </a:rPr>
              <a:t>インターネットの使い方</a:t>
            </a:r>
          </a:p>
          <a:p>
            <a:r>
              <a:rPr kumimoji="0" lang="ja-JP" altLang="en-US" sz="3200" kern="0" dirty="0">
                <a:latin typeface="BIZ UDゴシック" panose="020B0400000000000000" pitchFamily="49" charset="-128"/>
                <a:ea typeface="BIZ UDゴシック" panose="020B0400000000000000" pitchFamily="49" charset="-128"/>
              </a:rPr>
              <a:t>履歴からページを開く</a:t>
            </a:r>
          </a:p>
        </p:txBody>
      </p:sp>
      <p:sp>
        <p:nvSpPr>
          <p:cNvPr id="2" name="正方形/長方形 1">
            <a:extLst>
              <a:ext uri="{FF2B5EF4-FFF2-40B4-BE49-F238E27FC236}">
                <a16:creationId xmlns:a16="http://schemas.microsoft.com/office/drawing/2014/main" id="{70C50FE1-851E-4204-BC02-EEDC40828C2A}"/>
              </a:ext>
            </a:extLst>
          </p:cNvPr>
          <p:cNvSpPr/>
          <p:nvPr/>
        </p:nvSpPr>
        <p:spPr>
          <a:xfrm>
            <a:off x="274896" y="1533991"/>
            <a:ext cx="550595" cy="584775"/>
          </a:xfrm>
          <a:prstGeom prst="rect">
            <a:avLst/>
          </a:prstGeom>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❶</a:t>
            </a:r>
          </a:p>
        </p:txBody>
      </p:sp>
      <p:sp>
        <p:nvSpPr>
          <p:cNvPr id="5" name="テキスト ボックス 2">
            <a:extLst>
              <a:ext uri="{FF2B5EF4-FFF2-40B4-BE49-F238E27FC236}">
                <a16:creationId xmlns:a16="http://schemas.microsoft.com/office/drawing/2014/main" id="{A66E383B-2F4A-4463-842F-21FDC987DCB2}"/>
              </a:ext>
            </a:extLst>
          </p:cNvPr>
          <p:cNvSpPr txBox="1"/>
          <p:nvPr/>
        </p:nvSpPr>
        <p:spPr>
          <a:xfrm>
            <a:off x="5723730" y="1518602"/>
            <a:ext cx="1997526" cy="1200329"/>
          </a:xfrm>
          <a:prstGeom prst="rect">
            <a:avLst/>
          </a:prstGeom>
          <a:noFill/>
        </p:spPr>
        <p:txBody>
          <a:bodyPr wrap="squar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b="1" kern="100" dirty="0">
                <a:latin typeface="BIZ UDゴシック" panose="020B0400000000000000" pitchFamily="49" charset="-128"/>
                <a:ea typeface="BIZ UDゴシック" panose="020B0400000000000000" pitchFamily="49" charset="-128"/>
                <a:cs typeface="Times New Roman"/>
              </a:rPr>
              <a:t>タッチやスワイプで</a:t>
            </a:r>
            <a:r>
              <a:rPr lang="ja-JP" b="1" kern="100" dirty="0">
                <a:latin typeface="BIZ UDゴシック" panose="020B0400000000000000" pitchFamily="49" charset="-128"/>
                <a:ea typeface="BIZ UDゴシック" panose="020B0400000000000000" pitchFamily="49" charset="-128"/>
                <a:cs typeface="+mn-lt"/>
              </a:rPr>
              <a:t>｢履歴｣</a:t>
            </a:r>
            <a:r>
              <a:rPr lang="ja-JP" b="1" kern="100" dirty="0">
                <a:latin typeface="BIZ UDゴシック" panose="020B0400000000000000" pitchFamily="49" charset="-128"/>
                <a:ea typeface="BIZ UDゴシック" panose="020B0400000000000000" pitchFamily="49" charset="-128"/>
                <a:cs typeface="Calibri"/>
              </a:rPr>
              <a:t>を選択し、</a:t>
            </a:r>
            <a:r>
              <a:rPr lang="ja-JP" altLang="en-US" b="1" kern="100" dirty="0">
                <a:latin typeface="BIZ UDゴシック" panose="020B0400000000000000" pitchFamily="49" charset="-128"/>
                <a:ea typeface="BIZ UDゴシック" panose="020B0400000000000000" pitchFamily="49" charset="-128"/>
                <a:cs typeface="Times New Roman"/>
              </a:rPr>
              <a:t>ダブルタップします。</a:t>
            </a:r>
          </a:p>
        </p:txBody>
      </p:sp>
      <p:sp>
        <p:nvSpPr>
          <p:cNvPr id="7" name="正方形/長方形 6">
            <a:extLst>
              <a:ext uri="{FF2B5EF4-FFF2-40B4-BE49-F238E27FC236}">
                <a16:creationId xmlns:a16="http://schemas.microsoft.com/office/drawing/2014/main" id="{E7BECE69-32F7-47E9-BBBB-0FB7D536763F}"/>
              </a:ext>
            </a:extLst>
          </p:cNvPr>
          <p:cNvSpPr/>
          <p:nvPr/>
        </p:nvSpPr>
        <p:spPr>
          <a:xfrm>
            <a:off x="2786904" y="1514808"/>
            <a:ext cx="596929" cy="584775"/>
          </a:xfrm>
          <a:prstGeom prst="rect">
            <a:avLst/>
          </a:prstGeom>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❷</a:t>
            </a:r>
          </a:p>
        </p:txBody>
      </p:sp>
      <p:sp>
        <p:nvSpPr>
          <p:cNvPr id="8" name="テキスト ボックス 4">
            <a:extLst>
              <a:ext uri="{FF2B5EF4-FFF2-40B4-BE49-F238E27FC236}">
                <a16:creationId xmlns:a16="http://schemas.microsoft.com/office/drawing/2014/main" id="{43250821-0592-4EFC-AF90-B62740E40F3E}"/>
              </a:ext>
            </a:extLst>
          </p:cNvPr>
          <p:cNvSpPr txBox="1"/>
          <p:nvPr/>
        </p:nvSpPr>
        <p:spPr>
          <a:xfrm>
            <a:off x="3302682" y="1500624"/>
            <a:ext cx="1997526" cy="1754326"/>
          </a:xfrm>
          <a:prstGeom prst="rect">
            <a:avLst/>
          </a:prstGeom>
          <a:noFill/>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b="1" kern="100" dirty="0">
                <a:latin typeface="BIZ UDゴシック" panose="020B0400000000000000" pitchFamily="49" charset="-128"/>
                <a:ea typeface="BIZ UDゴシック" panose="020B0400000000000000" pitchFamily="49" charset="-128"/>
                <a:cs typeface="Times New Roman"/>
              </a:rPr>
              <a:t>タッチやスワイプで画面</a:t>
            </a:r>
            <a:r>
              <a:rPr lang="ja-JP" altLang="en-US" b="1" kern="100" dirty="0">
                <a:latin typeface="BIZ UDゴシック" panose="020B0400000000000000" pitchFamily="49" charset="-128"/>
                <a:ea typeface="BIZ UDゴシック" panose="020B0400000000000000" pitchFamily="49" charset="-128"/>
                <a:cs typeface="Times New Roman"/>
              </a:rPr>
              <a:t>の</a:t>
            </a:r>
            <a:r>
              <a:rPr lang="ja-JP" b="1" kern="100" dirty="0">
                <a:latin typeface="BIZ UDゴシック" panose="020B0400000000000000" pitchFamily="49" charset="-128"/>
                <a:ea typeface="BIZ UDゴシック" panose="020B0400000000000000" pitchFamily="49" charset="-128"/>
                <a:cs typeface="Times New Roman"/>
              </a:rPr>
              <a:t>下部の｢ブックマークを表示ボタン｣を選び、ダブルタップします。</a:t>
            </a:r>
            <a:endParaRPr lang="ja-JP" kern="100" dirty="0">
              <a:effectLst/>
              <a:latin typeface="BIZ UDゴシック" panose="020B0400000000000000" pitchFamily="49" charset="-128"/>
              <a:ea typeface="BIZ UDゴシック" panose="020B0400000000000000" pitchFamily="49" charset="-128"/>
              <a:cs typeface="+mn-lt"/>
            </a:endParaRPr>
          </a:p>
        </p:txBody>
      </p:sp>
      <p:sp>
        <p:nvSpPr>
          <p:cNvPr id="10" name="正方形/長方形 9">
            <a:extLst>
              <a:ext uri="{FF2B5EF4-FFF2-40B4-BE49-F238E27FC236}">
                <a16:creationId xmlns:a16="http://schemas.microsoft.com/office/drawing/2014/main" id="{FFE07E03-303E-4DC1-BC85-93F26D4592CF}"/>
              </a:ext>
            </a:extLst>
          </p:cNvPr>
          <p:cNvSpPr/>
          <p:nvPr/>
        </p:nvSpPr>
        <p:spPr>
          <a:xfrm>
            <a:off x="5219056" y="1497204"/>
            <a:ext cx="595035" cy="584775"/>
          </a:xfrm>
          <a:prstGeom prst="rect">
            <a:avLst/>
          </a:prstGeom>
        </p:spPr>
        <p:txBody>
          <a:bodyPr wrap="non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❸</a:t>
            </a:r>
          </a:p>
        </p:txBody>
      </p:sp>
      <p:sp>
        <p:nvSpPr>
          <p:cNvPr id="11" name="テキスト ボックス 6">
            <a:extLst>
              <a:ext uri="{FF2B5EF4-FFF2-40B4-BE49-F238E27FC236}">
                <a16:creationId xmlns:a16="http://schemas.microsoft.com/office/drawing/2014/main" id="{752EBD7A-6A46-4E8D-8FF8-00905A304E1E}"/>
              </a:ext>
            </a:extLst>
          </p:cNvPr>
          <p:cNvSpPr txBox="1"/>
          <p:nvPr/>
        </p:nvSpPr>
        <p:spPr>
          <a:xfrm>
            <a:off x="8176684" y="1519465"/>
            <a:ext cx="2108734" cy="1477328"/>
          </a:xfrm>
          <a:prstGeom prst="rect">
            <a:avLst/>
          </a:prstGeom>
          <a:noFill/>
        </p:spPr>
        <p:txBody>
          <a:bodyPr wrap="squar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b="1" kern="100" dirty="0">
                <a:latin typeface="BIZ UDゴシック" panose="020B0400000000000000" pitchFamily="49" charset="-128"/>
                <a:ea typeface="BIZ UDゴシック" panose="020B0400000000000000" pitchFamily="49" charset="-128"/>
                <a:cs typeface="Calibri"/>
              </a:rPr>
              <a:t>タッチやスワイプで、履歴一覧の中から開きたいページを選択し、ダブルタップします。</a:t>
            </a:r>
          </a:p>
        </p:txBody>
      </p:sp>
      <p:sp>
        <p:nvSpPr>
          <p:cNvPr id="27" name="矢印: 右 26">
            <a:extLst>
              <a:ext uri="{FF2B5EF4-FFF2-40B4-BE49-F238E27FC236}">
                <a16:creationId xmlns:a16="http://schemas.microsoft.com/office/drawing/2014/main" id="{F1A54DB5-721A-4670-B63D-A9514B63E656}"/>
              </a:ext>
            </a:extLst>
          </p:cNvPr>
          <p:cNvSpPr/>
          <p:nvPr/>
        </p:nvSpPr>
        <p:spPr>
          <a:xfrm>
            <a:off x="2400766" y="4668878"/>
            <a:ext cx="414430" cy="49968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29" name="矢印: 右 28">
            <a:extLst>
              <a:ext uri="{FF2B5EF4-FFF2-40B4-BE49-F238E27FC236}">
                <a16:creationId xmlns:a16="http://schemas.microsoft.com/office/drawing/2014/main" id="{60E9B3E9-2FDB-4641-AEF8-D5674960D16A}"/>
              </a:ext>
            </a:extLst>
          </p:cNvPr>
          <p:cNvSpPr/>
          <p:nvPr/>
        </p:nvSpPr>
        <p:spPr>
          <a:xfrm>
            <a:off x="6475438" y="4668878"/>
            <a:ext cx="414430" cy="49968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31" name="四角形: 角を丸くする 30">
            <a:extLst>
              <a:ext uri="{FF2B5EF4-FFF2-40B4-BE49-F238E27FC236}">
                <a16:creationId xmlns:a16="http://schemas.microsoft.com/office/drawing/2014/main" id="{07516746-17C3-4611-A48B-412ABDCE5B0F}"/>
              </a:ext>
            </a:extLst>
          </p:cNvPr>
          <p:cNvSpPr/>
          <p:nvPr/>
        </p:nvSpPr>
        <p:spPr>
          <a:xfrm>
            <a:off x="7086910" y="4518238"/>
            <a:ext cx="1311390" cy="203068"/>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3" name="正方形/長方形 42">
            <a:extLst>
              <a:ext uri="{FF2B5EF4-FFF2-40B4-BE49-F238E27FC236}">
                <a16:creationId xmlns:a16="http://schemas.microsoft.com/office/drawing/2014/main" id="{12E132EB-6237-49E9-B7CC-824CC7968DC7}"/>
              </a:ext>
            </a:extLst>
          </p:cNvPr>
          <p:cNvSpPr/>
          <p:nvPr/>
        </p:nvSpPr>
        <p:spPr>
          <a:xfrm>
            <a:off x="6820491" y="4200525"/>
            <a:ext cx="316909" cy="400110"/>
          </a:xfrm>
          <a:prstGeom prst="rect">
            <a:avLst/>
          </a:prstGeom>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❹</a:t>
            </a:r>
          </a:p>
        </p:txBody>
      </p:sp>
      <p:sp>
        <p:nvSpPr>
          <p:cNvPr id="42" name="テキスト ボックス 4">
            <a:extLst>
              <a:ext uri="{FF2B5EF4-FFF2-40B4-BE49-F238E27FC236}">
                <a16:creationId xmlns:a16="http://schemas.microsoft.com/office/drawing/2014/main" id="{9FBDAB1B-C4A3-5847-F5D6-A54DF6E37A77}"/>
              </a:ext>
            </a:extLst>
          </p:cNvPr>
          <p:cNvSpPr txBox="1"/>
          <p:nvPr/>
        </p:nvSpPr>
        <p:spPr>
          <a:xfrm>
            <a:off x="710821" y="1500624"/>
            <a:ext cx="2139498" cy="1754326"/>
          </a:xfrm>
          <a:prstGeom prst="rect">
            <a:avLst/>
          </a:prstGeom>
          <a:noFill/>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b="1" kern="100" dirty="0">
                <a:latin typeface="BIZ UDゴシック" panose="020B0400000000000000" pitchFamily="49" charset="-128"/>
                <a:ea typeface="BIZ UDゴシック" panose="020B0400000000000000" pitchFamily="49" charset="-128"/>
                <a:cs typeface="Times New Roman"/>
              </a:rPr>
              <a:t>Siriを起動して</a:t>
            </a:r>
            <a:r>
              <a:rPr lang="ja-JP" b="1" kern="100" dirty="0">
                <a:latin typeface="BIZ UDゴシック" panose="020B0400000000000000" pitchFamily="49" charset="-128"/>
                <a:ea typeface="BIZ UDゴシック" panose="020B0400000000000000" pitchFamily="49" charset="-128"/>
                <a:cs typeface="+mn-lt"/>
              </a:rPr>
              <a:t>｢</a:t>
            </a:r>
            <a:r>
              <a:rPr lang="ja-JP" altLang="en-US" b="1" kern="100" dirty="0">
                <a:latin typeface="BIZ UDゴシック" panose="020B0400000000000000" pitchFamily="49" charset="-128"/>
                <a:ea typeface="BIZ UDゴシック" panose="020B0400000000000000" pitchFamily="49" charset="-128"/>
                <a:cs typeface="Times New Roman"/>
              </a:rPr>
              <a:t>Safari</a:t>
            </a:r>
            <a:r>
              <a:rPr lang="ja-JP" b="1" kern="100" dirty="0">
                <a:latin typeface="BIZ UDゴシック" panose="020B0400000000000000" pitchFamily="49" charset="-128"/>
                <a:ea typeface="BIZ UDゴシック" panose="020B0400000000000000" pitchFamily="49" charset="-128"/>
                <a:cs typeface="+mn-lt"/>
              </a:rPr>
              <a:t>｣</a:t>
            </a:r>
            <a:r>
              <a:rPr lang="ja-JP" altLang="en-US" b="1" kern="100" dirty="0">
                <a:latin typeface="BIZ UDゴシック" panose="020B0400000000000000" pitchFamily="49" charset="-128"/>
                <a:ea typeface="BIZ UDゴシック" panose="020B0400000000000000" pitchFamily="49" charset="-128"/>
                <a:cs typeface="Times New Roman"/>
              </a:rPr>
              <a:t>を開いてと声をかけます。</a:t>
            </a:r>
            <a:endParaRPr lang="ja-JP" dirty="0">
              <a:latin typeface="BIZ UDゴシック" panose="020B0400000000000000" pitchFamily="49" charset="-128"/>
              <a:ea typeface="BIZ UDゴシック" panose="020B0400000000000000" pitchFamily="49" charset="-128"/>
            </a:endParaRPr>
          </a:p>
          <a:p>
            <a:pPr algn="just"/>
            <a:r>
              <a:rPr lang="ja-JP" altLang="en-US" b="1" kern="100" dirty="0">
                <a:latin typeface="BIZ UDゴシック" panose="020B0400000000000000" pitchFamily="49" charset="-128"/>
                <a:ea typeface="BIZ UDゴシック" panose="020B0400000000000000" pitchFamily="49" charset="-128"/>
                <a:cs typeface="Times New Roman"/>
              </a:rPr>
              <a:t>※すでにSafariを開いている場合この操作は不要です。</a:t>
            </a:r>
            <a:endParaRPr lang="ja-JP" dirty="0">
              <a:latin typeface="BIZ UDゴシック" panose="020B0400000000000000" pitchFamily="49" charset="-128"/>
              <a:ea typeface="BIZ UDゴシック" panose="020B0400000000000000" pitchFamily="49" charset="-128"/>
              <a:cs typeface="Calibri"/>
            </a:endParaRPr>
          </a:p>
        </p:txBody>
      </p:sp>
      <p:sp>
        <p:nvSpPr>
          <p:cNvPr id="44" name="正方形/長方形 43">
            <a:extLst>
              <a:ext uri="{FF2B5EF4-FFF2-40B4-BE49-F238E27FC236}">
                <a16:creationId xmlns:a16="http://schemas.microsoft.com/office/drawing/2014/main" id="{4A625005-C53C-3CDA-A1F6-A76FF453459C}"/>
              </a:ext>
            </a:extLst>
          </p:cNvPr>
          <p:cNvSpPr/>
          <p:nvPr/>
        </p:nvSpPr>
        <p:spPr>
          <a:xfrm>
            <a:off x="7662335" y="1483762"/>
            <a:ext cx="595035" cy="584775"/>
          </a:xfrm>
          <a:prstGeom prst="rect">
            <a:avLst/>
          </a:prstGeom>
        </p:spPr>
        <p:txBody>
          <a:bodyPr wrap="non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❹</a:t>
            </a:r>
          </a:p>
        </p:txBody>
      </p:sp>
      <p:sp>
        <p:nvSpPr>
          <p:cNvPr id="12" name="四角形: 角を丸くする 11">
            <a:extLst>
              <a:ext uri="{FF2B5EF4-FFF2-40B4-BE49-F238E27FC236}">
                <a16:creationId xmlns:a16="http://schemas.microsoft.com/office/drawing/2014/main" id="{E5712484-5F9E-AFA1-DA00-89331BBB6649}"/>
              </a:ext>
            </a:extLst>
          </p:cNvPr>
          <p:cNvSpPr/>
          <p:nvPr/>
        </p:nvSpPr>
        <p:spPr>
          <a:xfrm>
            <a:off x="1719467" y="6418765"/>
            <a:ext cx="226352" cy="227297"/>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22" name="楕円 21">
            <a:extLst>
              <a:ext uri="{FF2B5EF4-FFF2-40B4-BE49-F238E27FC236}">
                <a16:creationId xmlns:a16="http://schemas.microsoft.com/office/drawing/2014/main" id="{ECC9075B-CC4C-7A42-7CC8-C0224D16F442}"/>
              </a:ext>
            </a:extLst>
          </p:cNvPr>
          <p:cNvSpPr/>
          <p:nvPr/>
        </p:nvSpPr>
        <p:spPr>
          <a:xfrm>
            <a:off x="1575489" y="6219825"/>
            <a:ext cx="266011" cy="19985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EE75E705-62DC-4CEF-22F3-4E1C636A9F5B}"/>
              </a:ext>
            </a:extLst>
          </p:cNvPr>
          <p:cNvSpPr/>
          <p:nvPr/>
        </p:nvSpPr>
        <p:spPr>
          <a:xfrm>
            <a:off x="1536700" y="6097575"/>
            <a:ext cx="316909" cy="400110"/>
          </a:xfrm>
          <a:prstGeom prst="rect">
            <a:avLst/>
          </a:prstGeom>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❶</a:t>
            </a:r>
          </a:p>
        </p:txBody>
      </p:sp>
      <p:sp>
        <p:nvSpPr>
          <p:cNvPr id="32" name="四角形: 角を丸くする 31">
            <a:extLst>
              <a:ext uri="{FF2B5EF4-FFF2-40B4-BE49-F238E27FC236}">
                <a16:creationId xmlns:a16="http://schemas.microsoft.com/office/drawing/2014/main" id="{BD486353-CC11-FF21-6D22-18BB2D9BCDB3}"/>
              </a:ext>
            </a:extLst>
          </p:cNvPr>
          <p:cNvSpPr/>
          <p:nvPr/>
        </p:nvSpPr>
        <p:spPr>
          <a:xfrm>
            <a:off x="3912998" y="5231704"/>
            <a:ext cx="485207" cy="170772"/>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36" name="楕円 35">
            <a:extLst>
              <a:ext uri="{FF2B5EF4-FFF2-40B4-BE49-F238E27FC236}">
                <a16:creationId xmlns:a16="http://schemas.microsoft.com/office/drawing/2014/main" id="{79403D59-8C2B-4E7E-0F1C-5A18ECCC617F}"/>
              </a:ext>
            </a:extLst>
          </p:cNvPr>
          <p:cNvSpPr/>
          <p:nvPr/>
        </p:nvSpPr>
        <p:spPr>
          <a:xfrm>
            <a:off x="3736975" y="5001580"/>
            <a:ext cx="203007" cy="20111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528E3F37-0D9F-40C1-1423-30A262CD9B30}"/>
              </a:ext>
            </a:extLst>
          </p:cNvPr>
          <p:cNvSpPr/>
          <p:nvPr/>
        </p:nvSpPr>
        <p:spPr>
          <a:xfrm>
            <a:off x="3667359" y="4880622"/>
            <a:ext cx="316909" cy="400110"/>
          </a:xfrm>
          <a:prstGeom prst="rect">
            <a:avLst/>
          </a:prstGeom>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❸</a:t>
            </a:r>
          </a:p>
        </p:txBody>
      </p:sp>
      <p:pic>
        <p:nvPicPr>
          <p:cNvPr id="45" name="図 44" descr="カレンダー が含まれている画像&#10;&#10;自動的に生成された説明">
            <a:extLst>
              <a:ext uri="{FF2B5EF4-FFF2-40B4-BE49-F238E27FC236}">
                <a16:creationId xmlns:a16="http://schemas.microsoft.com/office/drawing/2014/main" id="{7D7F4265-2F8F-0071-B567-7E5F3B4665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01788" y="3590537"/>
            <a:ext cx="1430442" cy="3095625"/>
          </a:xfrm>
          <a:prstGeom prst="rect">
            <a:avLst/>
          </a:prstGeom>
          <a:ln>
            <a:solidFill>
              <a:schemeClr val="tx1"/>
            </a:solidFill>
          </a:ln>
        </p:spPr>
      </p:pic>
    </p:spTree>
    <p:extLst>
      <p:ext uri="{BB962C8B-B14F-4D97-AF65-F5344CB8AC3E}">
        <p14:creationId xmlns:p14="http://schemas.microsoft.com/office/powerpoint/2010/main" val="14893857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8201C0A3-7EEA-446C-A30E-6E0B2B5B182E}"/>
              </a:ext>
            </a:extLst>
          </p:cNvPr>
          <p:cNvSpPr txBox="1">
            <a:spLocks/>
          </p:cNvSpPr>
          <p:nvPr/>
        </p:nvSpPr>
        <p:spPr>
          <a:xfrm>
            <a:off x="950664" y="418175"/>
            <a:ext cx="951199" cy="710067"/>
          </a:xfrm>
          <a:prstGeom prst="rect">
            <a:avLst/>
          </a:prstGeom>
        </p:spPr>
        <p:txBody>
          <a:bodyPr vert="horz" wrap="none" lIns="90000" tIns="46800" rIns="90000" bIns="4680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lnSpc>
                <a:spcPct val="100000"/>
              </a:lnSpc>
            </a:pPr>
            <a:r>
              <a:rPr lang="en-US" altLang="ja-JP" sz="4000" dirty="0">
                <a:latin typeface="BIZ UDゴシック" panose="020B0400000000000000" pitchFamily="49" charset="-128"/>
                <a:ea typeface="BIZ UDゴシック" panose="020B0400000000000000" pitchFamily="49" charset="-128"/>
              </a:rPr>
              <a:t>1-K</a:t>
            </a:r>
            <a:endParaRPr lang="ja-JP" altLang="en-US" sz="4000" dirty="0">
              <a:latin typeface="BIZ UDゴシック" panose="020B0400000000000000" pitchFamily="49" charset="-128"/>
              <a:ea typeface="BIZ UDゴシック" panose="020B0400000000000000" pitchFamily="49" charset="-128"/>
            </a:endParaRPr>
          </a:p>
        </p:txBody>
      </p:sp>
      <p:sp>
        <p:nvSpPr>
          <p:cNvPr id="9" name="タイトル 9">
            <a:extLst>
              <a:ext uri="{FF2B5EF4-FFF2-40B4-BE49-F238E27FC236}">
                <a16:creationId xmlns:a16="http://schemas.microsoft.com/office/drawing/2014/main" id="{DEDD82A0-1720-4E98-8A00-7B76186E6E07}"/>
              </a:ext>
            </a:extLst>
          </p:cNvPr>
          <p:cNvSpPr txBox="1">
            <a:spLocks/>
          </p:cNvSpPr>
          <p:nvPr/>
        </p:nvSpPr>
        <p:spPr>
          <a:xfrm>
            <a:off x="2475160" y="317820"/>
            <a:ext cx="3282950" cy="984885"/>
          </a:xfrm>
          <a:prstGeom prst="rect">
            <a:avLst/>
          </a:prstGeom>
        </p:spPr>
        <p:txBody>
          <a:bodyPr wrap="none" lIns="0" tIns="0" rIns="0" bIns="0" anchor="b">
            <a:spAutoFit/>
          </a:bodyPr>
          <a:lstStyle>
            <a:lvl1pPr algn="l">
              <a:defRPr sz="3529" b="1" i="0">
                <a:solidFill>
                  <a:srgbClr val="009650"/>
                </a:solidFill>
                <a:latin typeface="Meiryo" charset="-128"/>
                <a:ea typeface="Meiryo" charset="-128"/>
                <a:cs typeface="Meiryo" charset="-128"/>
              </a:defRPr>
            </a:lvl1pPr>
          </a:lstStyle>
          <a:p>
            <a:r>
              <a:rPr kumimoji="0" lang="ja-JP" altLang="en-US" sz="3200" kern="0" dirty="0">
                <a:latin typeface="BIZ UDゴシック" panose="020B0400000000000000" pitchFamily="49" charset="-128"/>
                <a:ea typeface="BIZ UDゴシック" panose="020B0400000000000000" pitchFamily="49" charset="-128"/>
              </a:rPr>
              <a:t>インターネットを</a:t>
            </a:r>
            <a:endParaRPr kumimoji="0" lang="en-US" altLang="ja-JP" sz="3200" kern="0" dirty="0">
              <a:latin typeface="BIZ UDゴシック" panose="020B0400000000000000" pitchFamily="49" charset="-128"/>
              <a:ea typeface="BIZ UDゴシック" panose="020B0400000000000000" pitchFamily="49" charset="-128"/>
            </a:endParaRPr>
          </a:p>
          <a:p>
            <a:r>
              <a:rPr kumimoji="0" lang="ja-JP" altLang="en-US" sz="3200" kern="0" dirty="0">
                <a:latin typeface="BIZ UDゴシック" panose="020B0400000000000000" pitchFamily="49" charset="-128"/>
                <a:ea typeface="BIZ UDゴシック" panose="020B0400000000000000" pitchFamily="49" charset="-128"/>
              </a:rPr>
              <a:t>使うときの注意点</a:t>
            </a:r>
          </a:p>
        </p:txBody>
      </p:sp>
      <p:sp>
        <p:nvSpPr>
          <p:cNvPr id="6" name="テキスト ボックス 5">
            <a:extLst>
              <a:ext uri="{FF2B5EF4-FFF2-40B4-BE49-F238E27FC236}">
                <a16:creationId xmlns:a16="http://schemas.microsoft.com/office/drawing/2014/main" id="{5A840DE5-6F59-EBBE-C549-6B80902A0324}"/>
              </a:ext>
            </a:extLst>
          </p:cNvPr>
          <p:cNvSpPr txBox="1"/>
          <p:nvPr/>
        </p:nvSpPr>
        <p:spPr>
          <a:xfrm>
            <a:off x="774700" y="1571625"/>
            <a:ext cx="9220200" cy="4770537"/>
          </a:xfrm>
          <a:prstGeom prst="rect">
            <a:avLst/>
          </a:prstGeom>
          <a:noFill/>
        </p:spPr>
        <p:txBody>
          <a:bodyPr wrap="square">
            <a:spAutoFit/>
          </a:bodyPr>
          <a:lstStyle/>
          <a:p>
            <a:r>
              <a:rPr lang="ja-JP" altLang="en-US" sz="1900" b="1" dirty="0">
                <a:latin typeface="BIZ UDPゴシック" panose="020B0400000000000000" pitchFamily="50" charset="-128"/>
                <a:ea typeface="BIZ UDPゴシック" panose="020B0400000000000000" pitchFamily="50" charset="-128"/>
              </a:rPr>
              <a:t>インターネットにはさまざまなサイトが存在します。</a:t>
            </a:r>
            <a:endParaRPr lang="en-US" altLang="ja-JP" sz="1900" b="1" dirty="0">
              <a:latin typeface="BIZ UDPゴシック" panose="020B0400000000000000" pitchFamily="50" charset="-128"/>
              <a:ea typeface="BIZ UDPゴシック" panose="020B0400000000000000" pitchFamily="50" charset="-128"/>
            </a:endParaRPr>
          </a:p>
          <a:p>
            <a:r>
              <a:rPr lang="ja-JP" altLang="en-US" sz="1900" b="1" dirty="0">
                <a:latin typeface="BIZ UDPゴシック" panose="020B0400000000000000" pitchFamily="50" charset="-128"/>
                <a:ea typeface="BIZ UDPゴシック" panose="020B0400000000000000" pitchFamily="50" charset="-128"/>
              </a:rPr>
              <a:t>その中には、悪意を持って設置された詐欺やウイルス配布を行うサイトもあります。</a:t>
            </a:r>
            <a:endParaRPr lang="en-US" altLang="ja-JP" sz="1900" b="1" dirty="0">
              <a:latin typeface="BIZ UDPゴシック" panose="020B0400000000000000" pitchFamily="50" charset="-128"/>
              <a:ea typeface="BIZ UDPゴシック" panose="020B0400000000000000" pitchFamily="50" charset="-128"/>
            </a:endParaRPr>
          </a:p>
          <a:p>
            <a:r>
              <a:rPr lang="ja-JP" altLang="en-US" sz="1900" b="1" dirty="0">
                <a:latin typeface="BIZ UDPゴシック" panose="020B0400000000000000" pitchFamily="50" charset="-128"/>
                <a:ea typeface="BIZ UDPゴシック" panose="020B0400000000000000" pitchFamily="50" charset="-128"/>
              </a:rPr>
              <a:t>一例として、身に覚えのないメールの文中のユーアールエルやここを選択してくださいと書かれたところを押したことで、偽のサイトに接続されて、そこでユーザーアイディーやパスワード、クレジットカードなどの情報を入力させ、これらの情報を盗み取ろうとするサイトがあります。</a:t>
            </a:r>
            <a:endParaRPr lang="en-US" altLang="ja-JP" sz="1900" b="1" dirty="0">
              <a:latin typeface="BIZ UDPゴシック" panose="020B0400000000000000" pitchFamily="50" charset="-128"/>
              <a:ea typeface="BIZ UDPゴシック" panose="020B0400000000000000" pitchFamily="50" charset="-128"/>
            </a:endParaRPr>
          </a:p>
          <a:p>
            <a:r>
              <a:rPr lang="ja-JP" altLang="en-US" sz="1900" b="1" dirty="0">
                <a:latin typeface="BIZ UDPゴシック" panose="020B0400000000000000" pitchFamily="50" charset="-128"/>
                <a:ea typeface="BIZ UDPゴシック" panose="020B0400000000000000" pitchFamily="50" charset="-128"/>
              </a:rPr>
              <a:t>これらのメールをフィッシングメールと呼びます。</a:t>
            </a:r>
            <a:endParaRPr lang="en-US" altLang="ja-JP" sz="1900" b="1" dirty="0">
              <a:latin typeface="BIZ UDPゴシック" panose="020B0400000000000000" pitchFamily="50" charset="-128"/>
              <a:ea typeface="BIZ UDPゴシック" panose="020B0400000000000000" pitchFamily="50" charset="-128"/>
            </a:endParaRPr>
          </a:p>
          <a:p>
            <a:r>
              <a:rPr lang="ja-JP" altLang="en-US" sz="1900" b="1" dirty="0">
                <a:latin typeface="BIZ UDPゴシック" panose="020B0400000000000000" pitchFamily="50" charset="-128"/>
                <a:ea typeface="BIZ UDPゴシック" panose="020B0400000000000000" pitchFamily="50" charset="-128"/>
              </a:rPr>
              <a:t>また、ウェブサイトや広告などで、一度クリックしただけで、一方的にサービスへの入会などの契約成立を宣言され、多額の料金の支払いを求められるという詐欺をワンクリック詐欺といいます。</a:t>
            </a:r>
            <a:endParaRPr lang="en-US" altLang="ja-JP" sz="1900" b="1" dirty="0">
              <a:latin typeface="BIZ UDPゴシック" panose="020B0400000000000000" pitchFamily="50" charset="-128"/>
              <a:ea typeface="BIZ UDPゴシック" panose="020B0400000000000000" pitchFamily="50" charset="-128"/>
            </a:endParaRPr>
          </a:p>
          <a:p>
            <a:endParaRPr lang="ja-JP" altLang="en-US" sz="1900" b="1" dirty="0">
              <a:latin typeface="BIZ UDPゴシック" panose="020B0400000000000000" pitchFamily="50" charset="-128"/>
              <a:ea typeface="BIZ UDPゴシック" panose="020B0400000000000000" pitchFamily="50" charset="-128"/>
            </a:endParaRPr>
          </a:p>
          <a:p>
            <a:r>
              <a:rPr lang="ja-JP" altLang="en-US" sz="1900" b="1" dirty="0">
                <a:latin typeface="BIZ UDPゴシック" panose="020B0400000000000000" pitchFamily="50" charset="-128"/>
                <a:ea typeface="BIZ UDPゴシック" panose="020B0400000000000000" pitchFamily="50" charset="-128"/>
              </a:rPr>
              <a:t>知らない人から来たメールや、 </a:t>
            </a:r>
            <a:r>
              <a:rPr lang="en-US" altLang="ja-JP" sz="1900" b="1" dirty="0">
                <a:latin typeface="BIZ UDPゴシック" panose="020B0400000000000000" pitchFamily="50" charset="-128"/>
                <a:ea typeface="BIZ UDPゴシック" panose="020B0400000000000000" pitchFamily="50" charset="-128"/>
              </a:rPr>
              <a:t>｢</a:t>
            </a:r>
            <a:r>
              <a:rPr lang="ja-JP" altLang="en-US" sz="1900" b="1" dirty="0">
                <a:latin typeface="BIZ UDPゴシック" panose="020B0400000000000000" pitchFamily="50" charset="-128"/>
                <a:ea typeface="BIZ UDPゴシック" panose="020B0400000000000000" pitchFamily="50" charset="-128"/>
              </a:rPr>
              <a:t>お金をあげます</a:t>
            </a:r>
            <a:r>
              <a:rPr lang="en-US" altLang="ja-JP" sz="1900" b="1" dirty="0">
                <a:latin typeface="BIZ UDPゴシック" panose="020B0400000000000000" pitchFamily="50" charset="-128"/>
                <a:ea typeface="BIZ UDPゴシック" panose="020B0400000000000000" pitchFamily="50" charset="-128"/>
              </a:rPr>
              <a:t>｣</a:t>
            </a:r>
            <a:r>
              <a:rPr lang="ja-JP" altLang="en-US" sz="1900" b="1" dirty="0">
                <a:latin typeface="BIZ UDPゴシック" panose="020B0400000000000000" pitchFamily="50" charset="-128"/>
                <a:ea typeface="BIZ UDPゴシック" panose="020B0400000000000000" pitchFamily="50" charset="-128"/>
              </a:rPr>
              <a:t>または</a:t>
            </a:r>
            <a:r>
              <a:rPr lang="en-US" altLang="ja-JP" sz="1900" b="1" dirty="0">
                <a:latin typeface="BIZ UDPゴシック" panose="020B0400000000000000" pitchFamily="50" charset="-128"/>
                <a:ea typeface="BIZ UDPゴシック" panose="020B0400000000000000" pitchFamily="50" charset="-128"/>
              </a:rPr>
              <a:t>｢</a:t>
            </a:r>
            <a:r>
              <a:rPr lang="ja-JP" altLang="en-US" sz="1900" b="1" dirty="0">
                <a:latin typeface="BIZ UDPゴシック" panose="020B0400000000000000" pitchFamily="50" charset="-128"/>
                <a:ea typeface="BIZ UDPゴシック" panose="020B0400000000000000" pitchFamily="50" charset="-128"/>
              </a:rPr>
              <a:t>無料であげます</a:t>
            </a:r>
            <a:r>
              <a:rPr lang="en-US" altLang="ja-JP" sz="1900" b="1" dirty="0">
                <a:latin typeface="BIZ UDPゴシック" panose="020B0400000000000000" pitchFamily="50" charset="-128"/>
                <a:ea typeface="BIZ UDPゴシック" panose="020B0400000000000000" pitchFamily="50" charset="-128"/>
              </a:rPr>
              <a:t>｣</a:t>
            </a:r>
            <a:r>
              <a:rPr lang="ja-JP" altLang="en-US" sz="1900" b="1" dirty="0">
                <a:latin typeface="BIZ UDPゴシック" panose="020B0400000000000000" pitchFamily="50" charset="-128"/>
                <a:ea typeface="BIZ UDPゴシック" panose="020B0400000000000000" pitchFamily="50" charset="-128"/>
              </a:rPr>
              <a:t>などのおいしいことが書かれているサイトにはご注意ください。</a:t>
            </a:r>
            <a:endParaRPr lang="en-US" altLang="ja-JP" sz="1900" b="1" dirty="0">
              <a:latin typeface="BIZ UDPゴシック" panose="020B0400000000000000" pitchFamily="50" charset="-128"/>
              <a:ea typeface="BIZ UDPゴシック" panose="020B0400000000000000" pitchFamily="50" charset="-128"/>
            </a:endParaRPr>
          </a:p>
          <a:p>
            <a:r>
              <a:rPr lang="ja-JP" altLang="en-US" sz="1900" b="1" dirty="0">
                <a:latin typeface="BIZ UDPゴシック" panose="020B0400000000000000" pitchFamily="50" charset="-128"/>
                <a:ea typeface="BIZ UDPゴシック" panose="020B0400000000000000" pitchFamily="50" charset="-128"/>
              </a:rPr>
              <a:t>インターネットやメールを使う際は、</a:t>
            </a:r>
            <a:r>
              <a:rPr lang="en-US" altLang="ja-JP" sz="1900" b="1" dirty="0">
                <a:latin typeface="BIZ UDPゴシック" panose="020B0400000000000000" pitchFamily="50" charset="-128"/>
                <a:ea typeface="BIZ UDPゴシック" panose="020B0400000000000000" pitchFamily="50" charset="-128"/>
              </a:rPr>
              <a:t>｢</a:t>
            </a:r>
            <a:r>
              <a:rPr lang="ja-JP" altLang="en-US" sz="1900" b="1" dirty="0">
                <a:latin typeface="BIZ UDPゴシック" panose="020B0400000000000000" pitchFamily="50" charset="-128"/>
                <a:ea typeface="BIZ UDPゴシック" panose="020B0400000000000000" pitchFamily="50" charset="-128"/>
              </a:rPr>
              <a:t>知らない人からきたメール</a:t>
            </a:r>
            <a:r>
              <a:rPr lang="en-US" altLang="ja-JP" sz="1900" b="1" dirty="0">
                <a:latin typeface="BIZ UDPゴシック" panose="020B0400000000000000" pitchFamily="50" charset="-128"/>
                <a:ea typeface="BIZ UDPゴシック" panose="020B0400000000000000" pitchFamily="50" charset="-128"/>
              </a:rPr>
              <a:t>｣ </a:t>
            </a:r>
            <a:r>
              <a:rPr lang="ja-JP" altLang="en-US" sz="1900" b="1" dirty="0">
                <a:latin typeface="BIZ UDPゴシック" panose="020B0400000000000000" pitchFamily="50" charset="-128"/>
                <a:ea typeface="BIZ UDPゴシック" panose="020B0400000000000000" pitchFamily="50" charset="-128"/>
              </a:rPr>
              <a:t>、また、</a:t>
            </a:r>
            <a:r>
              <a:rPr lang="en-US" altLang="ja-JP" sz="1900" b="1" dirty="0">
                <a:latin typeface="BIZ UDPゴシック" panose="020B0400000000000000" pitchFamily="50" charset="-128"/>
                <a:ea typeface="BIZ UDPゴシック" panose="020B0400000000000000" pitchFamily="50" charset="-128"/>
              </a:rPr>
              <a:t>｢</a:t>
            </a:r>
            <a:r>
              <a:rPr lang="ja-JP" altLang="en-US" sz="1900" b="1" dirty="0">
                <a:latin typeface="BIZ UDPゴシック" panose="020B0400000000000000" pitchFamily="50" charset="-128"/>
                <a:ea typeface="BIZ UDPゴシック" panose="020B0400000000000000" pitchFamily="50" charset="-128"/>
              </a:rPr>
              <a:t>おいしい話が掲載されているサイト</a:t>
            </a:r>
            <a:r>
              <a:rPr lang="en-US" altLang="ja-JP" sz="1900" b="1" dirty="0">
                <a:latin typeface="BIZ UDPゴシック" panose="020B0400000000000000" pitchFamily="50" charset="-128"/>
                <a:ea typeface="BIZ UDPゴシック" panose="020B0400000000000000" pitchFamily="50" charset="-128"/>
              </a:rPr>
              <a:t>｣</a:t>
            </a:r>
            <a:r>
              <a:rPr lang="ja-JP" altLang="en-US" sz="1900" b="1" dirty="0">
                <a:latin typeface="BIZ UDPゴシック" panose="020B0400000000000000" pitchFamily="50" charset="-128"/>
                <a:ea typeface="BIZ UDPゴシック" panose="020B0400000000000000" pitchFamily="50" charset="-128"/>
              </a:rPr>
              <a:t>や</a:t>
            </a:r>
            <a:r>
              <a:rPr lang="en-US" altLang="ja-JP" sz="1900" b="1" dirty="0">
                <a:latin typeface="BIZ UDPゴシック" panose="020B0400000000000000" pitchFamily="50" charset="-128"/>
                <a:ea typeface="BIZ UDPゴシック" panose="020B0400000000000000" pitchFamily="50" charset="-128"/>
              </a:rPr>
              <a:t>｢“</a:t>
            </a:r>
            <a:r>
              <a:rPr lang="ja-JP" altLang="en-US" sz="1900" b="1" dirty="0">
                <a:latin typeface="BIZ UDPゴシック" panose="020B0400000000000000" pitchFamily="50" charset="-128"/>
                <a:ea typeface="BIZ UDPゴシック" panose="020B0400000000000000" pitchFamily="50" charset="-128"/>
              </a:rPr>
              <a:t>有料です”と書かれているサイト</a:t>
            </a:r>
            <a:r>
              <a:rPr lang="en-US" altLang="ja-JP" sz="1900" b="1" dirty="0">
                <a:latin typeface="BIZ UDPゴシック" panose="020B0400000000000000" pitchFamily="50" charset="-128"/>
                <a:ea typeface="BIZ UDPゴシック" panose="020B0400000000000000" pitchFamily="50" charset="-128"/>
              </a:rPr>
              <a:t>｣</a:t>
            </a:r>
            <a:r>
              <a:rPr lang="ja-JP" altLang="en-US" sz="1900" b="1" dirty="0">
                <a:latin typeface="BIZ UDPゴシック" panose="020B0400000000000000" pitchFamily="50" charset="-128"/>
                <a:ea typeface="BIZ UDPゴシック" panose="020B0400000000000000" pitchFamily="50" charset="-128"/>
              </a:rPr>
              <a:t>などには、細心の注意を払い、気軽に開かないようにしましょう。</a:t>
            </a:r>
            <a:endParaRPr lang="en-US" altLang="ja-JP" sz="1900" b="1"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48631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DB357E1E-377F-4703-AFD5-6B73FFB16323}"/>
              </a:ext>
            </a:extLst>
          </p:cNvPr>
          <p:cNvSpPr>
            <a:spLocks noGrp="1"/>
          </p:cNvSpPr>
          <p:nvPr>
            <p:ph type="ctrTitle"/>
          </p:nvPr>
        </p:nvSpPr>
        <p:spPr>
          <a:xfrm>
            <a:off x="2273400" y="594575"/>
            <a:ext cx="5078313" cy="553998"/>
          </a:xfrm>
        </p:spPr>
        <p:txBody>
          <a:bodyPr wrap="none">
            <a:spAutoFit/>
          </a:bodyPr>
          <a:lstStyle/>
          <a:p>
            <a:r>
              <a:rPr lang="ja-JP" altLang="en-US" sz="3600" dirty="0">
                <a:latin typeface="BIZ UDゴシック" panose="020B0400000000000000" pitchFamily="49" charset="-128"/>
                <a:ea typeface="BIZ UDゴシック" panose="020B0400000000000000" pitchFamily="49" charset="-128"/>
              </a:rPr>
              <a:t>インターネットの使い方</a:t>
            </a:r>
          </a:p>
        </p:txBody>
      </p:sp>
      <p:sp>
        <p:nvSpPr>
          <p:cNvPr id="10" name="タイトル 1">
            <a:extLst>
              <a:ext uri="{FF2B5EF4-FFF2-40B4-BE49-F238E27FC236}">
                <a16:creationId xmlns:a16="http://schemas.microsoft.com/office/drawing/2014/main" id="{46C27971-7E0A-494D-BB47-EDAF5698958E}"/>
              </a:ext>
            </a:extLst>
          </p:cNvPr>
          <p:cNvSpPr txBox="1">
            <a:spLocks/>
          </p:cNvSpPr>
          <p:nvPr/>
        </p:nvSpPr>
        <p:spPr>
          <a:xfrm>
            <a:off x="587798" y="1794598"/>
            <a:ext cx="1596602" cy="950345"/>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目　次</a:t>
            </a:r>
          </a:p>
        </p:txBody>
      </p:sp>
      <p:pic>
        <p:nvPicPr>
          <p:cNvPr id="7" name="Picture 2" descr="スマートフォンを使うウサギのキャラクター">
            <a:extLst>
              <a:ext uri="{FF2B5EF4-FFF2-40B4-BE49-F238E27FC236}">
                <a16:creationId xmlns:a16="http://schemas.microsoft.com/office/drawing/2014/main" id="{DF1DD360-E650-4D6C-89C6-A02AB3FE8E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374" y="4019607"/>
            <a:ext cx="1596602" cy="1596602"/>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
            <a:extLst>
              <a:ext uri="{FF2B5EF4-FFF2-40B4-BE49-F238E27FC236}">
                <a16:creationId xmlns:a16="http://schemas.microsoft.com/office/drawing/2014/main" id="{765AB9F4-2AD6-47E1-B0BD-FD5A871D1F94}"/>
              </a:ext>
            </a:extLst>
          </p:cNvPr>
          <p:cNvSpPr txBox="1"/>
          <p:nvPr/>
        </p:nvSpPr>
        <p:spPr>
          <a:xfrm>
            <a:off x="2160000" y="1620000"/>
            <a:ext cx="7992000" cy="5393721"/>
          </a:xfrm>
          <a:prstGeom prst="rect">
            <a:avLst/>
          </a:prstGeom>
          <a:noFill/>
        </p:spPr>
        <p:txBody>
          <a:bodyPr wrap="squar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nSpc>
                <a:spcPts val="3500"/>
              </a:lnSpc>
              <a:spcAft>
                <a:spcPts val="300"/>
              </a:spcAft>
              <a:tabLst>
                <a:tab pos="720000" algn="l"/>
                <a:tab pos="7056000" algn="r"/>
                <a:tab pos="7956000" algn="r"/>
              </a:tabLst>
            </a:pPr>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１．インターネットの使い方</a:t>
            </a:r>
            <a:endParaRPr lang="en-US" altLang="ja-JP" sz="3200" b="1" dirty="0">
              <a:solidFill>
                <a:srgbClr val="009650"/>
              </a:solidFill>
              <a:latin typeface="BIZ UDゴシック" panose="020B0400000000000000" pitchFamily="49" charset="-128"/>
              <a:ea typeface="BIZ UDゴシック" panose="020B0400000000000000" pitchFamily="49" charset="-128"/>
              <a:cs typeface="Meiryo" charset="-128"/>
            </a:endParaRPr>
          </a:p>
          <a:p>
            <a:pPr>
              <a:lnSpc>
                <a:spcPts val="3400"/>
              </a:lnSpc>
              <a:spcBef>
                <a:spcPts val="600"/>
              </a:spcBef>
              <a:tabLst>
                <a:tab pos="7954963" algn="r"/>
              </a:tabLst>
            </a:pPr>
            <a:r>
              <a:rPr lang="en-US" altLang="ja-JP" sz="2700" b="1" dirty="0">
                <a:latin typeface="BIZ UDゴシック" panose="020B0400000000000000" pitchFamily="49" charset="-128"/>
                <a:ea typeface="BIZ UDゴシック" panose="020B0400000000000000" pitchFamily="49" charset="-128"/>
                <a:cs typeface="Meiryo" charset="-128"/>
              </a:rPr>
              <a:t>1-A Safari(</a:t>
            </a:r>
            <a:r>
              <a:rPr lang="ja-JP" altLang="en-US" sz="2700" b="1" dirty="0">
                <a:latin typeface="BIZ UDゴシック" panose="020B0400000000000000" pitchFamily="49" charset="-128"/>
                <a:ea typeface="BIZ UDゴシック" panose="020B0400000000000000" pitchFamily="49" charset="-128"/>
                <a:cs typeface="Meiryo" charset="-128"/>
              </a:rPr>
              <a:t>サファリ</a:t>
            </a:r>
            <a:r>
              <a:rPr lang="en-US" altLang="ja-JP" sz="2700" b="1" dirty="0">
                <a:latin typeface="BIZ UDゴシック" panose="020B0400000000000000" pitchFamily="49" charset="-128"/>
                <a:ea typeface="BIZ UDゴシック" panose="020B0400000000000000" pitchFamily="49" charset="-128"/>
                <a:cs typeface="Meiryo" charset="-128"/>
              </a:rPr>
              <a:t>)</a:t>
            </a:r>
            <a:r>
              <a:rPr lang="ja-JP" altLang="en-US" sz="2700" b="1" dirty="0">
                <a:latin typeface="BIZ UDゴシック" panose="020B0400000000000000" pitchFamily="49" charset="-128"/>
                <a:ea typeface="BIZ UDゴシック" panose="020B0400000000000000" pitchFamily="49" charset="-128"/>
                <a:cs typeface="Meiryo" charset="-128"/>
              </a:rPr>
              <a:t>とは</a:t>
            </a:r>
            <a:r>
              <a:rPr lang="ja-JP" sz="2700" b="1" dirty="0">
                <a:latin typeface="BIZ UDゴシック" panose="020B0400000000000000" pitchFamily="49" charset="-128"/>
                <a:ea typeface="BIZ UDゴシック" panose="020B0400000000000000" pitchFamily="49" charset="-128"/>
                <a:cs typeface="Meiryo" charset="-128"/>
              </a:rPr>
              <a:t> </a:t>
            </a:r>
            <a:r>
              <a:rPr lang="ja-JP" altLang="en-US" sz="2700" b="1" dirty="0">
                <a:latin typeface="BIZ UDゴシック" panose="020B0400000000000000" pitchFamily="49" charset="-128"/>
                <a:ea typeface="BIZ UDゴシック" panose="020B0400000000000000" pitchFamily="49" charset="-128"/>
                <a:cs typeface="Meiryo" charset="-128"/>
              </a:rPr>
              <a:t>･･･</a:t>
            </a:r>
            <a:r>
              <a:rPr lang="ja-JP" sz="2700" b="1" dirty="0">
                <a:latin typeface="BIZ UDゴシック" panose="020B0400000000000000" pitchFamily="49" charset="-128"/>
                <a:ea typeface="BIZ UDゴシック" panose="020B0400000000000000" pitchFamily="49" charset="-128"/>
                <a:cs typeface="Meiryo" charset="-128"/>
              </a:rPr>
              <a:t>･････</a:t>
            </a:r>
            <a:r>
              <a:rPr lang="ja-JP" altLang="en-US" sz="2700" b="1" dirty="0">
                <a:latin typeface="BIZ UDゴシック" panose="020B0400000000000000" pitchFamily="49" charset="-128"/>
                <a:ea typeface="BIZ UDゴシック" panose="020B0400000000000000" pitchFamily="49" charset="-128"/>
                <a:cs typeface="Meiryo" charset="-128"/>
              </a:rPr>
              <a:t>････</a:t>
            </a:r>
            <a:r>
              <a:rPr lang="ja-JP" sz="2700" b="1" dirty="0">
                <a:latin typeface="BIZ UDゴシック" panose="020B0400000000000000" pitchFamily="49" charset="-128"/>
                <a:ea typeface="BIZ UDゴシック" panose="020B0400000000000000" pitchFamily="49" charset="-128"/>
                <a:cs typeface="Meiryo" charset="-128"/>
              </a:rPr>
              <a:t>･</a:t>
            </a:r>
            <a:r>
              <a:rPr lang="ja-JP" altLang="en-US" sz="2700" b="1" dirty="0">
                <a:latin typeface="BIZ UDゴシック" panose="020B0400000000000000" pitchFamily="49" charset="-128"/>
                <a:ea typeface="BIZ UDゴシック" panose="020B0400000000000000" pitchFamily="49" charset="-128"/>
                <a:cs typeface="Meiryo" charset="-128"/>
              </a:rPr>
              <a:t>･</a:t>
            </a:r>
            <a:r>
              <a:rPr lang="en-US" altLang="ja-JP" sz="2700" b="1" dirty="0">
                <a:latin typeface="BIZ UDゴシック" panose="020B0400000000000000" pitchFamily="49" charset="-128"/>
                <a:ea typeface="BIZ UDゴシック" panose="020B0400000000000000" pitchFamily="49" charset="-128"/>
                <a:cs typeface="Meiryo" charset="-128"/>
              </a:rPr>
              <a:t>	P3</a:t>
            </a:r>
          </a:p>
          <a:p>
            <a:pPr>
              <a:lnSpc>
                <a:spcPts val="3400"/>
              </a:lnSpc>
              <a:tabLst>
                <a:tab pos="720000" algn="l"/>
                <a:tab pos="7056000" algn="r"/>
                <a:tab pos="7956000" algn="r"/>
              </a:tabLst>
            </a:pPr>
            <a:r>
              <a:rPr lang="en-US" altLang="ja-JP" sz="2700" b="1" dirty="0">
                <a:latin typeface="BIZ UDゴシック" panose="020B0400000000000000" pitchFamily="49" charset="-128"/>
                <a:ea typeface="BIZ UDゴシック" panose="020B0400000000000000" pitchFamily="49" charset="-128"/>
                <a:cs typeface="Meiryo" charset="-128"/>
              </a:rPr>
              <a:t>1-B </a:t>
            </a:r>
            <a:r>
              <a:rPr lang="en-US" sz="2700" b="1" dirty="0">
                <a:latin typeface="BIZ UDゴシック" panose="020B0400000000000000" pitchFamily="49" charset="-128"/>
                <a:ea typeface="BIZ UDゴシック" panose="020B0400000000000000" pitchFamily="49" charset="-128"/>
                <a:cs typeface="Meiryo" charset="-128"/>
              </a:rPr>
              <a:t>Siri</a:t>
            </a:r>
            <a:r>
              <a:rPr lang="ja-JP" altLang="en-US" sz="2700" b="1" dirty="0">
                <a:latin typeface="BIZ UDゴシック" panose="020B0400000000000000" pitchFamily="49" charset="-128"/>
                <a:ea typeface="BIZ UDゴシック" panose="020B0400000000000000" pitchFamily="49" charset="-128"/>
                <a:cs typeface="Meiryo" charset="-128"/>
              </a:rPr>
              <a:t>を使って検索 </a:t>
            </a:r>
            <a:r>
              <a:rPr lang="ja-JP" sz="2700" b="1" dirty="0">
                <a:latin typeface="BIZ UDゴシック" panose="020B0400000000000000" pitchFamily="49" charset="-128"/>
                <a:ea typeface="BIZ UDゴシック" panose="020B0400000000000000" pitchFamily="49" charset="-128"/>
                <a:cs typeface="Meiryo" charset="-128"/>
              </a:rPr>
              <a:t>････････････</a:t>
            </a:r>
            <a:r>
              <a:rPr lang="ja-JP" altLang="en-US" sz="2700" b="1" dirty="0">
                <a:latin typeface="BIZ UDゴシック" panose="020B0400000000000000" pitchFamily="49" charset="-128"/>
                <a:ea typeface="BIZ UDゴシック" panose="020B0400000000000000" pitchFamily="49" charset="-128"/>
                <a:cs typeface="Meiryo" charset="-128"/>
              </a:rPr>
              <a:t>･･････</a:t>
            </a:r>
            <a:r>
              <a:rPr lang="en-US" altLang="ja-JP" sz="2700" b="1" dirty="0">
                <a:latin typeface="BIZ UDゴシック" panose="020B0400000000000000" pitchFamily="49" charset="-128"/>
                <a:ea typeface="BIZ UDゴシック" panose="020B0400000000000000" pitchFamily="49" charset="-128"/>
                <a:cs typeface="Meiryo" charset="-128"/>
              </a:rPr>
              <a:t>		P4</a:t>
            </a:r>
          </a:p>
          <a:p>
            <a:pPr>
              <a:lnSpc>
                <a:spcPts val="3400"/>
              </a:lnSpc>
              <a:tabLst>
                <a:tab pos="720000" algn="l"/>
                <a:tab pos="7056000" algn="r"/>
                <a:tab pos="7956000" algn="r"/>
              </a:tabLst>
            </a:pPr>
            <a:r>
              <a:rPr lang="en-US" altLang="ja-JP" sz="2700" b="1" dirty="0">
                <a:latin typeface="BIZ UDゴシック" panose="020B0400000000000000" pitchFamily="49" charset="-128"/>
                <a:ea typeface="BIZ UDゴシック" panose="020B0400000000000000" pitchFamily="49" charset="-128"/>
                <a:cs typeface="Meiryo" charset="-128"/>
              </a:rPr>
              <a:t>1-C Safari</a:t>
            </a:r>
            <a:r>
              <a:rPr lang="ja-JP" altLang="en-US" sz="2700" b="1" dirty="0">
                <a:latin typeface="BIZ UDゴシック" panose="020B0400000000000000" pitchFamily="49" charset="-128"/>
                <a:ea typeface="BIZ UDゴシック" panose="020B0400000000000000" pitchFamily="49" charset="-128"/>
                <a:cs typeface="Meiryo" charset="-128"/>
              </a:rPr>
              <a:t>を使って検索 ････････････････</a:t>
            </a:r>
            <a:r>
              <a:rPr lang="en-US" altLang="ja-JP" sz="2700" b="1" dirty="0">
                <a:latin typeface="BIZ UDゴシック" panose="020B0400000000000000" pitchFamily="49" charset="-128"/>
                <a:ea typeface="BIZ UDゴシック" panose="020B0400000000000000" pitchFamily="49" charset="-128"/>
                <a:cs typeface="Meiryo" charset="-128"/>
              </a:rPr>
              <a:t>		P6</a:t>
            </a:r>
            <a:endParaRPr lang="en-US" sz="2700" dirty="0">
              <a:latin typeface="BIZ UDゴシック" panose="020B0400000000000000" pitchFamily="49" charset="-128"/>
              <a:ea typeface="BIZ UDゴシック" panose="020B0400000000000000" pitchFamily="49" charset="-128"/>
            </a:endParaRPr>
          </a:p>
          <a:p>
            <a:pPr>
              <a:lnSpc>
                <a:spcPts val="3400"/>
              </a:lnSpc>
              <a:tabLst>
                <a:tab pos="720000" algn="l"/>
                <a:tab pos="7056000" algn="r"/>
                <a:tab pos="7956000" algn="r"/>
              </a:tabLst>
            </a:pPr>
            <a:r>
              <a:rPr lang="en-US" altLang="ja-JP" sz="2700" b="1" dirty="0">
                <a:latin typeface="BIZ UDゴシック" panose="020B0400000000000000" pitchFamily="49" charset="-128"/>
                <a:ea typeface="BIZ UDゴシック" panose="020B0400000000000000" pitchFamily="49" charset="-128"/>
                <a:cs typeface="Meiryo" charset="-128"/>
              </a:rPr>
              <a:t>1-D </a:t>
            </a:r>
            <a:r>
              <a:rPr lang="ja-JP" altLang="en-US" sz="2700" b="1" dirty="0">
                <a:latin typeface="BIZ UDゴシック" panose="020B0400000000000000" pitchFamily="49" charset="-128"/>
                <a:ea typeface="BIZ UDゴシック" panose="020B0400000000000000" pitchFamily="49" charset="-128"/>
                <a:cs typeface="Meiryo" charset="-128"/>
              </a:rPr>
              <a:t>ページ閲覧時のヒント</a:t>
            </a:r>
            <a:r>
              <a:rPr lang="ja-JP" sz="2700" b="1" dirty="0">
                <a:latin typeface="BIZ UDゴシック" panose="020B0400000000000000" pitchFamily="49" charset="-128"/>
                <a:ea typeface="BIZ UDゴシック" panose="020B0400000000000000" pitchFamily="49" charset="-128"/>
                <a:cs typeface="Meiryo" charset="-128"/>
              </a:rPr>
              <a:t> ･･････････････</a:t>
            </a:r>
            <a:r>
              <a:rPr lang="en-US" altLang="ja-JP" sz="2700" b="1" dirty="0">
                <a:latin typeface="BIZ UDゴシック" panose="020B0400000000000000" pitchFamily="49" charset="-128"/>
                <a:ea typeface="BIZ UDゴシック" panose="020B0400000000000000" pitchFamily="49" charset="-128"/>
                <a:cs typeface="Meiryo" charset="-128"/>
              </a:rPr>
              <a:t>		P7</a:t>
            </a:r>
            <a:endParaRPr lang="ja-JP" altLang="en-US" sz="2700" b="1" dirty="0">
              <a:latin typeface="BIZ UDゴシック" panose="020B0400000000000000" pitchFamily="49" charset="-128"/>
              <a:ea typeface="BIZ UDゴシック" panose="020B0400000000000000" pitchFamily="49" charset="-128"/>
              <a:cs typeface="Meiryo" charset="-128"/>
            </a:endParaRPr>
          </a:p>
          <a:p>
            <a:pPr>
              <a:lnSpc>
                <a:spcPts val="3400"/>
              </a:lnSpc>
              <a:tabLst>
                <a:tab pos="720000" algn="l"/>
                <a:tab pos="7056000" algn="r"/>
                <a:tab pos="7956000" algn="r"/>
              </a:tabLst>
            </a:pPr>
            <a:r>
              <a:rPr lang="en-US" altLang="ja-JP" sz="2700" b="1" dirty="0">
                <a:latin typeface="BIZ UDゴシック" panose="020B0400000000000000" pitchFamily="49" charset="-128"/>
                <a:ea typeface="BIZ UDゴシック" panose="020B0400000000000000" pitchFamily="49" charset="-128"/>
                <a:cs typeface="Meiryo" charset="-128"/>
              </a:rPr>
              <a:t>1-E </a:t>
            </a:r>
            <a:r>
              <a:rPr lang="ja-JP" altLang="en-US" sz="2700" b="1" dirty="0">
                <a:latin typeface="BIZ UDゴシック" panose="020B0400000000000000" pitchFamily="49" charset="-128"/>
                <a:ea typeface="BIZ UDゴシック" panose="020B0400000000000000" pitchFamily="49" charset="-128"/>
                <a:cs typeface="Meiryo" charset="-128"/>
              </a:rPr>
              <a:t>タブの切り替え </a:t>
            </a:r>
            <a:r>
              <a:rPr lang="ja-JP" sz="2700" b="1" dirty="0">
                <a:latin typeface="BIZ UDゴシック" panose="020B0400000000000000" pitchFamily="49" charset="-128"/>
                <a:ea typeface="BIZ UDゴシック" panose="020B0400000000000000" pitchFamily="49" charset="-128"/>
                <a:cs typeface="Meiryo" charset="-128"/>
              </a:rPr>
              <a:t>････････････････</a:t>
            </a:r>
            <a:r>
              <a:rPr lang="ja-JP" altLang="en-US" sz="2700" b="1" dirty="0">
                <a:latin typeface="BIZ UDゴシック" panose="020B0400000000000000" pitchFamily="49" charset="-128"/>
                <a:ea typeface="BIZ UDゴシック" panose="020B0400000000000000" pitchFamily="49" charset="-128"/>
                <a:cs typeface="Meiryo" charset="-128"/>
              </a:rPr>
              <a:t>････</a:t>
            </a:r>
            <a:r>
              <a:rPr lang="en-US" altLang="ja-JP" sz="2700" b="1" dirty="0">
                <a:latin typeface="BIZ UDゴシック" panose="020B0400000000000000" pitchFamily="49" charset="-128"/>
                <a:ea typeface="BIZ UDゴシック" panose="020B0400000000000000" pitchFamily="49" charset="-128"/>
                <a:cs typeface="Meiryo" charset="-128"/>
              </a:rPr>
              <a:t>		P9</a:t>
            </a:r>
          </a:p>
          <a:p>
            <a:pPr>
              <a:lnSpc>
                <a:spcPts val="3400"/>
              </a:lnSpc>
              <a:tabLst>
                <a:tab pos="720000" algn="l"/>
                <a:tab pos="7056000" algn="r"/>
                <a:tab pos="7956000" algn="r"/>
              </a:tabLst>
            </a:pPr>
            <a:r>
              <a:rPr lang="en-US" sz="2700" b="1" dirty="0">
                <a:latin typeface="BIZ UDゴシック" panose="020B0400000000000000" pitchFamily="49" charset="-128"/>
                <a:ea typeface="BIZ UDゴシック" panose="020B0400000000000000" pitchFamily="49" charset="-128"/>
                <a:cs typeface="+mn-lt"/>
              </a:rPr>
              <a:t>1-F </a:t>
            </a:r>
            <a:r>
              <a:rPr lang="ja-JP" altLang="en-US" sz="2700" b="1" dirty="0">
                <a:latin typeface="BIZ UDゴシック" panose="020B0400000000000000" pitchFamily="49" charset="-128"/>
                <a:ea typeface="BIZ UDゴシック" panose="020B0400000000000000" pitchFamily="49" charset="-128"/>
                <a:cs typeface="+mn-lt"/>
              </a:rPr>
              <a:t>タブを閉じる ･･････････････････････</a:t>
            </a:r>
            <a:r>
              <a:rPr lang="en-US" altLang="ja-JP" sz="2700" b="1" dirty="0">
                <a:latin typeface="BIZ UDゴシック" panose="020B0400000000000000" pitchFamily="49" charset="-128"/>
                <a:ea typeface="BIZ UDゴシック" panose="020B0400000000000000" pitchFamily="49" charset="-128"/>
                <a:cs typeface="+mn-lt"/>
              </a:rPr>
              <a:t>		P10</a:t>
            </a:r>
            <a:endParaRPr lang="en-US" sz="2700" dirty="0">
              <a:latin typeface="BIZ UDゴシック" panose="020B0400000000000000" pitchFamily="49" charset="-128"/>
              <a:ea typeface="BIZ UDゴシック" panose="020B0400000000000000" pitchFamily="49" charset="-128"/>
              <a:cs typeface="+mn-lt"/>
            </a:endParaRPr>
          </a:p>
          <a:p>
            <a:pPr>
              <a:lnSpc>
                <a:spcPts val="3400"/>
              </a:lnSpc>
              <a:tabLst>
                <a:tab pos="720000" algn="l"/>
                <a:tab pos="7056000" algn="r"/>
                <a:tab pos="7956000" algn="r"/>
              </a:tabLst>
            </a:pPr>
            <a:r>
              <a:rPr lang="en-US" altLang="ja-JP" sz="2700" b="1" dirty="0">
                <a:latin typeface="BIZ UDゴシック" panose="020B0400000000000000" pitchFamily="49" charset="-128"/>
                <a:ea typeface="BIZ UDゴシック" panose="020B0400000000000000" pitchFamily="49" charset="-128"/>
                <a:cs typeface="Meiryo" charset="-128"/>
              </a:rPr>
              <a:t>1-G </a:t>
            </a:r>
            <a:r>
              <a:rPr lang="ja-JP" sz="2700" b="1" dirty="0">
                <a:latin typeface="BIZ UDゴシック" panose="020B0400000000000000" pitchFamily="49" charset="-128"/>
                <a:ea typeface="BIZ UDゴシック" panose="020B0400000000000000" pitchFamily="49" charset="-128"/>
                <a:cs typeface="Meiryo" charset="-128"/>
              </a:rPr>
              <a:t>ブックマークの登録</a:t>
            </a:r>
            <a:r>
              <a:rPr lang="ja-JP" altLang="en-US" sz="2700" b="1" dirty="0">
                <a:latin typeface="BIZ UDゴシック" panose="020B0400000000000000" pitchFamily="49" charset="-128"/>
                <a:ea typeface="BIZ UDゴシック" panose="020B0400000000000000" pitchFamily="49" charset="-128"/>
                <a:cs typeface="Meiryo" charset="-128"/>
              </a:rPr>
              <a:t> ･･････</a:t>
            </a:r>
            <a:r>
              <a:rPr lang="ja-JP" sz="2700" b="1" dirty="0">
                <a:latin typeface="BIZ UDゴシック" panose="020B0400000000000000" pitchFamily="49" charset="-128"/>
                <a:ea typeface="BIZ UDゴシック" panose="020B0400000000000000" pitchFamily="49" charset="-128"/>
                <a:cs typeface="Meiryo" charset="-128"/>
              </a:rPr>
              <a:t>･･････</a:t>
            </a:r>
            <a:r>
              <a:rPr lang="ja-JP" altLang="en-US" sz="2700" b="1" dirty="0">
                <a:latin typeface="BIZ UDゴシック" panose="020B0400000000000000" pitchFamily="49" charset="-128"/>
                <a:ea typeface="BIZ UDゴシック" panose="020B0400000000000000" pitchFamily="49" charset="-128"/>
                <a:cs typeface="Meiryo" charset="-128"/>
              </a:rPr>
              <a:t>････</a:t>
            </a:r>
            <a:r>
              <a:rPr lang="en-US" altLang="ja-JP" sz="2700" b="1" dirty="0">
                <a:latin typeface="BIZ UDゴシック" panose="020B0400000000000000" pitchFamily="49" charset="-128"/>
                <a:ea typeface="BIZ UDゴシック" panose="020B0400000000000000" pitchFamily="49" charset="-128"/>
                <a:cs typeface="Meiryo" charset="-128"/>
              </a:rPr>
              <a:t>		P11</a:t>
            </a:r>
          </a:p>
          <a:p>
            <a:pPr>
              <a:lnSpc>
                <a:spcPts val="3400"/>
              </a:lnSpc>
              <a:tabLst>
                <a:tab pos="720000" algn="l"/>
                <a:tab pos="7056000" algn="r"/>
                <a:tab pos="7956000" algn="r"/>
              </a:tabLst>
            </a:pPr>
            <a:r>
              <a:rPr lang="en-US" altLang="ja-JP" sz="2700" b="1" dirty="0">
                <a:latin typeface="BIZ UDゴシック" panose="020B0400000000000000" pitchFamily="49" charset="-128"/>
                <a:ea typeface="BIZ UDゴシック" panose="020B0400000000000000" pitchFamily="49" charset="-128"/>
                <a:cs typeface="Meiryo" charset="-128"/>
              </a:rPr>
              <a:t>1-H</a:t>
            </a:r>
            <a:r>
              <a:rPr lang="ja-JP" altLang="en-US" sz="2700" b="1" dirty="0">
                <a:latin typeface="BIZ UDゴシック" panose="020B0400000000000000" pitchFamily="49" charset="-128"/>
                <a:ea typeface="BIZ UDゴシック" panose="020B0400000000000000" pitchFamily="49" charset="-128"/>
                <a:cs typeface="Meiryo" charset="-128"/>
              </a:rPr>
              <a:t> </a:t>
            </a:r>
            <a:r>
              <a:rPr lang="ja-JP" sz="2700" b="1" dirty="0">
                <a:latin typeface="BIZ UDゴシック" panose="020B0400000000000000" pitchFamily="49" charset="-128"/>
                <a:ea typeface="BIZ UDゴシック" panose="020B0400000000000000" pitchFamily="49" charset="-128"/>
                <a:cs typeface="Meiryo" charset="-128"/>
              </a:rPr>
              <a:t>ブックマークからページを開く</a:t>
            </a:r>
            <a:r>
              <a:rPr lang="ja-JP" altLang="en-US" sz="2700" b="1" dirty="0">
                <a:latin typeface="BIZ UDゴシック" panose="020B0400000000000000" pitchFamily="49" charset="-128"/>
                <a:ea typeface="BIZ UDゴシック" panose="020B0400000000000000" pitchFamily="49" charset="-128"/>
                <a:cs typeface="Meiryo" charset="-128"/>
              </a:rPr>
              <a:t> ･･････</a:t>
            </a:r>
            <a:r>
              <a:rPr lang="en-US" altLang="ja-JP" sz="2700" b="1" dirty="0">
                <a:latin typeface="BIZ UDゴシック" panose="020B0400000000000000" pitchFamily="49" charset="-128"/>
                <a:ea typeface="BIZ UDゴシック" panose="020B0400000000000000" pitchFamily="49" charset="-128"/>
                <a:cs typeface="Meiryo" charset="-128"/>
              </a:rPr>
              <a:t>		P13</a:t>
            </a:r>
          </a:p>
          <a:p>
            <a:pPr>
              <a:lnSpc>
                <a:spcPts val="3400"/>
              </a:lnSpc>
              <a:tabLst>
                <a:tab pos="7954963" algn="r"/>
              </a:tabLst>
            </a:pPr>
            <a:r>
              <a:rPr lang="en-US" sz="2700" b="1" dirty="0">
                <a:latin typeface="BIZ UDゴシック" panose="020B0400000000000000" pitchFamily="49" charset="-128"/>
                <a:ea typeface="BIZ UDゴシック" panose="020B0400000000000000" pitchFamily="49" charset="-128"/>
                <a:cs typeface="+mn-lt"/>
              </a:rPr>
              <a:t>1-I</a:t>
            </a:r>
            <a:r>
              <a:rPr lang="ja-JP" altLang="en-US" sz="2700" b="1" dirty="0">
                <a:latin typeface="BIZ UDゴシック" panose="020B0400000000000000" pitchFamily="49" charset="-128"/>
                <a:ea typeface="BIZ UDゴシック" panose="020B0400000000000000" pitchFamily="49" charset="-128"/>
                <a:cs typeface="+mn-lt"/>
              </a:rPr>
              <a:t> ブックマークの削除 ･･･････</a:t>
            </a:r>
            <a:r>
              <a:rPr lang="ja-JP" sz="2700" b="1" dirty="0">
                <a:latin typeface="BIZ UDゴシック" panose="020B0400000000000000" pitchFamily="49" charset="-128"/>
                <a:ea typeface="BIZ UDゴシック" panose="020B0400000000000000" pitchFamily="49" charset="-128"/>
                <a:cs typeface="+mn-lt"/>
              </a:rPr>
              <a:t>･････</a:t>
            </a:r>
            <a:r>
              <a:rPr lang="ja-JP" altLang="en-US" sz="2700" b="1" dirty="0">
                <a:latin typeface="BIZ UDゴシック" panose="020B0400000000000000" pitchFamily="49" charset="-128"/>
                <a:ea typeface="BIZ UDゴシック" panose="020B0400000000000000" pitchFamily="49" charset="-128"/>
                <a:cs typeface="+mn-lt"/>
              </a:rPr>
              <a:t>･･</a:t>
            </a:r>
            <a:r>
              <a:rPr lang="ja-JP" sz="2700" b="1" dirty="0">
                <a:latin typeface="BIZ UDゴシック" panose="020B0400000000000000" pitchFamily="49" charset="-128"/>
                <a:ea typeface="BIZ UDゴシック" panose="020B0400000000000000" pitchFamily="49" charset="-128"/>
                <a:cs typeface="+mn-lt"/>
              </a:rPr>
              <a:t>･･</a:t>
            </a:r>
            <a:r>
              <a:rPr lang="en-US" altLang="ja-JP" sz="2700" b="1" dirty="0">
                <a:latin typeface="BIZ UDゴシック" panose="020B0400000000000000" pitchFamily="49" charset="-128"/>
                <a:ea typeface="BIZ UDゴシック" panose="020B0400000000000000" pitchFamily="49" charset="-128"/>
                <a:cs typeface="+mn-lt"/>
              </a:rPr>
              <a:t>	</a:t>
            </a:r>
            <a:r>
              <a:rPr lang="en-US" sz="2700" b="1" dirty="0">
                <a:latin typeface="BIZ UDゴシック" panose="020B0400000000000000" pitchFamily="49" charset="-128"/>
                <a:ea typeface="BIZ UDゴシック" panose="020B0400000000000000" pitchFamily="49" charset="-128"/>
                <a:cs typeface="+mn-lt"/>
              </a:rPr>
              <a:t>P1</a:t>
            </a:r>
            <a:r>
              <a:rPr lang="en-US" altLang="ja-JP" sz="2700" b="1" dirty="0">
                <a:latin typeface="BIZ UDゴシック" panose="020B0400000000000000" pitchFamily="49" charset="-128"/>
                <a:ea typeface="BIZ UDゴシック" panose="020B0400000000000000" pitchFamily="49" charset="-128"/>
                <a:cs typeface="+mn-lt"/>
              </a:rPr>
              <a:t>4</a:t>
            </a:r>
            <a:endParaRPr lang="en-US" sz="2700" dirty="0">
              <a:latin typeface="BIZ UDゴシック" panose="020B0400000000000000" pitchFamily="49" charset="-128"/>
              <a:ea typeface="BIZ UDゴシック" panose="020B0400000000000000" pitchFamily="49" charset="-128"/>
              <a:cs typeface="+mn-lt"/>
            </a:endParaRPr>
          </a:p>
          <a:p>
            <a:pPr>
              <a:lnSpc>
                <a:spcPts val="3400"/>
              </a:lnSpc>
              <a:tabLst>
                <a:tab pos="7954963" algn="r"/>
              </a:tabLst>
            </a:pPr>
            <a:r>
              <a:rPr lang="en-US" sz="2700" b="1" dirty="0">
                <a:latin typeface="BIZ UDゴシック" panose="020B0400000000000000" pitchFamily="49" charset="-128"/>
                <a:ea typeface="BIZ UDゴシック" panose="020B0400000000000000" pitchFamily="49" charset="-128"/>
                <a:cs typeface="Calibri"/>
              </a:rPr>
              <a:t>1-J</a:t>
            </a:r>
            <a:r>
              <a:rPr lang="ja-JP" altLang="en-US" sz="2700" b="1" dirty="0">
                <a:latin typeface="BIZ UDゴシック" panose="020B0400000000000000" pitchFamily="49" charset="-128"/>
                <a:ea typeface="BIZ UDゴシック" panose="020B0400000000000000" pitchFamily="49" charset="-128"/>
                <a:cs typeface="Calibri"/>
              </a:rPr>
              <a:t> 履歴からページを開く ･･････････････</a:t>
            </a:r>
            <a:r>
              <a:rPr lang="en-US" altLang="ja-JP" sz="2700" b="1" dirty="0">
                <a:latin typeface="BIZ UDゴシック" panose="020B0400000000000000" pitchFamily="49" charset="-128"/>
                <a:ea typeface="BIZ UDゴシック" panose="020B0400000000000000" pitchFamily="49" charset="-128"/>
                <a:cs typeface="Calibri"/>
              </a:rPr>
              <a:t>	P</a:t>
            </a:r>
            <a:r>
              <a:rPr lang="en-US" sz="2700" b="1" dirty="0">
                <a:latin typeface="BIZ UDゴシック" panose="020B0400000000000000" pitchFamily="49" charset="-128"/>
                <a:ea typeface="BIZ UDゴシック" panose="020B0400000000000000" pitchFamily="49" charset="-128"/>
                <a:cs typeface="Calibri"/>
              </a:rPr>
              <a:t>1</a:t>
            </a:r>
            <a:r>
              <a:rPr lang="en-US" altLang="ja-JP" sz="2700" b="1" dirty="0">
                <a:latin typeface="BIZ UDゴシック" panose="020B0400000000000000" pitchFamily="49" charset="-128"/>
                <a:ea typeface="BIZ UDゴシック" panose="020B0400000000000000" pitchFamily="49" charset="-128"/>
                <a:cs typeface="Calibri"/>
              </a:rPr>
              <a:t>5</a:t>
            </a:r>
          </a:p>
          <a:p>
            <a:pPr>
              <a:lnSpc>
                <a:spcPts val="3400"/>
              </a:lnSpc>
              <a:tabLst>
                <a:tab pos="7954963" algn="r"/>
              </a:tabLst>
            </a:pPr>
            <a:r>
              <a:rPr lang="en-US" altLang="ja-JP" sz="2700" b="1" dirty="0">
                <a:latin typeface="BIZ UDゴシック" panose="020B0400000000000000" pitchFamily="49" charset="-128"/>
                <a:ea typeface="BIZ UDゴシック" panose="020B0400000000000000" pitchFamily="49" charset="-128"/>
                <a:cs typeface="Calibri"/>
              </a:rPr>
              <a:t>1-K</a:t>
            </a:r>
            <a:r>
              <a:rPr lang="ja-JP" altLang="en-US" sz="2700" b="1" dirty="0">
                <a:latin typeface="BIZ UDゴシック" panose="020B0400000000000000" pitchFamily="49" charset="-128"/>
                <a:ea typeface="BIZ UDゴシック" panose="020B0400000000000000" pitchFamily="49" charset="-128"/>
                <a:cs typeface="Calibri"/>
              </a:rPr>
              <a:t> インターネットを使うときの注意点･･･</a:t>
            </a:r>
            <a:r>
              <a:rPr lang="en-US" altLang="ja-JP" sz="2700" b="1" dirty="0">
                <a:latin typeface="BIZ UDゴシック" panose="020B0400000000000000" pitchFamily="49" charset="-128"/>
                <a:ea typeface="BIZ UDゴシック" panose="020B0400000000000000" pitchFamily="49" charset="-128"/>
                <a:cs typeface="Calibri"/>
              </a:rPr>
              <a:t>	P16</a:t>
            </a:r>
          </a:p>
        </p:txBody>
      </p:sp>
    </p:spTree>
    <p:extLst>
      <p:ext uri="{BB962C8B-B14F-4D97-AF65-F5344CB8AC3E}">
        <p14:creationId xmlns:p14="http://schemas.microsoft.com/office/powerpoint/2010/main" val="1690861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57108" y="449517"/>
            <a:ext cx="951199" cy="710067"/>
          </a:xfrm>
          <a:prstGeom prst="rect">
            <a:avLst/>
          </a:prstGeom>
        </p:spPr>
        <p:txBody>
          <a:bodyPr vert="horz" wrap="none" lIns="90000" tIns="46800" rIns="90000" bIns="4680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lnSpc>
                <a:spcPct val="100000"/>
              </a:lnSpc>
            </a:pPr>
            <a:r>
              <a:rPr lang="en-US" altLang="ja-JP" sz="4000" dirty="0">
                <a:latin typeface="BIZ UDゴシック" panose="020B0400000000000000" pitchFamily="49" charset="-128"/>
                <a:ea typeface="BIZ UDゴシック" panose="020B0400000000000000" pitchFamily="49" charset="-128"/>
              </a:rPr>
              <a:t>1-A</a:t>
            </a:r>
            <a:endParaRPr lang="en-US" sz="4000" dirty="0">
              <a:latin typeface="BIZ UDゴシック" panose="020B0400000000000000" pitchFamily="49" charset="-128"/>
              <a:ea typeface="BIZ UDゴシック" panose="020B0400000000000000" pitchFamily="49" charset="-128"/>
            </a:endParaRPr>
          </a:p>
        </p:txBody>
      </p:sp>
      <p:sp>
        <p:nvSpPr>
          <p:cNvPr id="25" name="タイトル 9">
            <a:extLst>
              <a:ext uri="{FF2B5EF4-FFF2-40B4-BE49-F238E27FC236}">
                <a16:creationId xmlns:a16="http://schemas.microsoft.com/office/drawing/2014/main" id="{DA1ED4CA-791C-4BE5-B9D3-45359F31BB7A}"/>
              </a:ext>
            </a:extLst>
          </p:cNvPr>
          <p:cNvSpPr txBox="1">
            <a:spLocks/>
          </p:cNvSpPr>
          <p:nvPr/>
        </p:nvSpPr>
        <p:spPr>
          <a:xfrm>
            <a:off x="2507257" y="312109"/>
            <a:ext cx="4690387" cy="984885"/>
          </a:xfrm>
          <a:prstGeom prst="rect">
            <a:avLst/>
          </a:prstGeom>
        </p:spPr>
        <p:txBody>
          <a:bodyPr wrap="none" lIns="0" tIns="0" rIns="0" bIns="0" anchor="b">
            <a:spAutoFit/>
          </a:bodyPr>
          <a:lstStyle>
            <a:lvl1pPr algn="l">
              <a:defRPr sz="3529" b="1" i="0">
                <a:solidFill>
                  <a:srgbClr val="009650"/>
                </a:solidFill>
                <a:latin typeface="Meiryo" charset="-128"/>
                <a:ea typeface="Meiryo" charset="-128"/>
                <a:cs typeface="Meiryo" charset="-128"/>
              </a:defRPr>
            </a:lvl1pPr>
          </a:lstStyle>
          <a:p>
            <a:r>
              <a:rPr kumimoji="0" lang="ja-JP" altLang="en-US" sz="3200" kern="0" dirty="0">
                <a:latin typeface="BIZ UDゴシック" panose="020B0400000000000000" pitchFamily="49" charset="-128"/>
                <a:ea typeface="BIZ UDゴシック" panose="020B0400000000000000" pitchFamily="49" charset="-128"/>
              </a:rPr>
              <a:t>インターネットの使い方</a:t>
            </a:r>
          </a:p>
          <a:p>
            <a:r>
              <a:rPr lang="en-US" altLang="ja-JP" sz="3200" dirty="0">
                <a:latin typeface="BIZ UDゴシック" panose="020B0400000000000000" pitchFamily="49" charset="-128"/>
                <a:ea typeface="BIZ UDゴシック" panose="020B0400000000000000" pitchFamily="49" charset="-128"/>
              </a:rPr>
              <a:t>Safari（</a:t>
            </a:r>
            <a:r>
              <a:rPr lang="ja-JP" altLang="en-US" sz="3200" dirty="0">
                <a:latin typeface="BIZ UDゴシック" panose="020B0400000000000000" pitchFamily="49" charset="-128"/>
                <a:ea typeface="BIZ UDゴシック" panose="020B0400000000000000" pitchFamily="49" charset="-128"/>
              </a:rPr>
              <a:t>サファリ）とは </a:t>
            </a:r>
            <a:endParaRPr kumimoji="0" lang="ja-JP" altLang="en-US" sz="3200" kern="0" dirty="0">
              <a:latin typeface="BIZ UDゴシック" panose="020B0400000000000000" pitchFamily="49" charset="-128"/>
              <a:ea typeface="BIZ UDゴシック" panose="020B0400000000000000" pitchFamily="49" charset="-128"/>
            </a:endParaRPr>
          </a:p>
        </p:txBody>
      </p:sp>
      <p:graphicFrame>
        <p:nvGraphicFramePr>
          <p:cNvPr id="23" name="object 10">
            <a:extLst>
              <a:ext uri="{FF2B5EF4-FFF2-40B4-BE49-F238E27FC236}">
                <a16:creationId xmlns:a16="http://schemas.microsoft.com/office/drawing/2014/main" id="{ADBBE394-D663-4488-8058-FB779B5D1CFB}"/>
              </a:ext>
            </a:extLst>
          </p:cNvPr>
          <p:cNvGraphicFramePr>
            <a:graphicFrameLocks noGrp="1"/>
          </p:cNvGraphicFramePr>
          <p:nvPr>
            <p:extLst>
              <p:ext uri="{D42A27DB-BD31-4B8C-83A1-F6EECF244321}">
                <p14:modId xmlns:p14="http://schemas.microsoft.com/office/powerpoint/2010/main" val="1784408929"/>
              </p:ext>
            </p:extLst>
          </p:nvPr>
        </p:nvGraphicFramePr>
        <p:xfrm>
          <a:off x="1361451" y="3876651"/>
          <a:ext cx="8033957" cy="2794541"/>
        </p:xfrm>
        <a:graphic>
          <a:graphicData uri="http://schemas.openxmlformats.org/drawingml/2006/table">
            <a:tbl>
              <a:tblPr firstRow="1" bandRow="1">
                <a:tableStyleId>{2D5ABB26-0587-4C30-8999-92F81FD0307C}</a:tableStyleId>
              </a:tblPr>
              <a:tblGrid>
                <a:gridCol w="1641548">
                  <a:extLst>
                    <a:ext uri="{9D8B030D-6E8A-4147-A177-3AD203B41FA5}">
                      <a16:colId xmlns:a16="http://schemas.microsoft.com/office/drawing/2014/main" val="20000"/>
                    </a:ext>
                  </a:extLst>
                </a:gridCol>
                <a:gridCol w="6392409">
                  <a:extLst>
                    <a:ext uri="{9D8B030D-6E8A-4147-A177-3AD203B41FA5}">
                      <a16:colId xmlns:a16="http://schemas.microsoft.com/office/drawing/2014/main" val="20001"/>
                    </a:ext>
                  </a:extLst>
                </a:gridCol>
              </a:tblGrid>
              <a:tr h="566725">
                <a:tc>
                  <a:txBody>
                    <a:bodyPr/>
                    <a:lstStyle/>
                    <a:p>
                      <a:pPr marL="67945" algn="ctr">
                        <a:lnSpc>
                          <a:spcPct val="100000"/>
                        </a:lnSpc>
                        <a:spcBef>
                          <a:spcPts val="405"/>
                        </a:spcBef>
                      </a:pPr>
                      <a:r>
                        <a:rPr sz="1800" b="1" spc="10">
                          <a:latin typeface="メイリオ"/>
                          <a:ea typeface="メイリオ"/>
                          <a:cs typeface="Konatu"/>
                        </a:rPr>
                        <a:t>「</a:t>
                      </a:r>
                      <a:r>
                        <a:rPr sz="1800" b="1">
                          <a:latin typeface="メイリオ"/>
                          <a:ea typeface="メイリオ"/>
                          <a:cs typeface="Konatu"/>
                        </a:rPr>
                        <a:t>ア</a:t>
                      </a:r>
                      <a:r>
                        <a:rPr sz="1800" b="1" spc="5">
                          <a:latin typeface="メイリオ"/>
                          <a:ea typeface="メイリオ"/>
                          <a:cs typeface="Konatu"/>
                        </a:rPr>
                        <a:t>イ</a:t>
                      </a:r>
                      <a:r>
                        <a:rPr sz="1800" b="1">
                          <a:latin typeface="メイリオ"/>
                          <a:ea typeface="メイリオ"/>
                          <a:cs typeface="Konatu"/>
                        </a:rPr>
                        <a:t>コ</a:t>
                      </a:r>
                      <a:r>
                        <a:rPr sz="1800" b="1" spc="5">
                          <a:latin typeface="メイリオ"/>
                          <a:ea typeface="メイリオ"/>
                          <a:cs typeface="Konatu"/>
                        </a:rPr>
                        <a:t>ン</a:t>
                      </a:r>
                      <a:r>
                        <a:rPr sz="1800" b="1">
                          <a:latin typeface="メイリオ"/>
                          <a:ea typeface="メイリオ"/>
                          <a:cs typeface="Konatu"/>
                        </a:rPr>
                        <a:t>」</a:t>
                      </a:r>
                    </a:p>
                  </a:txBody>
                  <a:tcPr marL="0" marR="0" marT="51435" marB="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lstStyle/>
                    <a:p>
                      <a:pPr marL="68580" algn="ctr">
                        <a:lnSpc>
                          <a:spcPct val="100000"/>
                        </a:lnSpc>
                        <a:spcBef>
                          <a:spcPts val="405"/>
                        </a:spcBef>
                      </a:pPr>
                      <a:r>
                        <a:rPr sz="1800" b="1" dirty="0">
                          <a:latin typeface="メイリオ"/>
                          <a:ea typeface="メイリオ"/>
                          <a:cs typeface="Konatu"/>
                        </a:rPr>
                        <a:t>「</a:t>
                      </a:r>
                      <a:r>
                        <a:rPr lang="ja-JP" sz="1800" b="1" dirty="0">
                          <a:latin typeface="メイリオ"/>
                          <a:ea typeface="メイリオ"/>
                          <a:cs typeface="Konatu"/>
                        </a:rPr>
                        <a:t>概要</a:t>
                      </a:r>
                      <a:r>
                        <a:rPr sz="1800" b="1" dirty="0">
                          <a:latin typeface="メイリオ"/>
                          <a:ea typeface="メイリオ"/>
                          <a:cs typeface="Konatu"/>
                        </a:rPr>
                        <a:t>」</a:t>
                      </a:r>
                    </a:p>
                  </a:txBody>
                  <a:tcPr marL="0" marR="0" marT="51435" marB="0" anchor="ctr">
                    <a:lnL w="12700">
                      <a:solidFill>
                        <a:schemeClr val="tx1"/>
                      </a:solidFill>
                      <a:prstDash val="solid"/>
                    </a:lnL>
                    <a:lnR w="12700">
                      <a:solidFill>
                        <a:schemeClr val="tx1"/>
                      </a:solidFill>
                      <a:prstDash val="solid"/>
                    </a:lnR>
                    <a:lnT w="12700">
                      <a:solidFill>
                        <a:schemeClr val="tx1"/>
                      </a:solidFill>
                      <a:prstDash val="soli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227816">
                <a:tc>
                  <a:txBody>
                    <a:bodyPr/>
                    <a:lstStyle/>
                    <a:p>
                      <a:pPr>
                        <a:lnSpc>
                          <a:spcPct val="100000"/>
                        </a:lnSpc>
                      </a:pPr>
                      <a:endParaRPr sz="1400" b="0" dirty="0">
                        <a:latin typeface="メイリオ"/>
                        <a:ea typeface="メイリオ"/>
                        <a:cs typeface="Times New Roman"/>
                      </a:endParaRPr>
                    </a:p>
                  </a:txBody>
                  <a:tcPr marL="0" marR="0" marT="0" marB="0">
                    <a:lnL w="12700">
                      <a:solidFill>
                        <a:schemeClr val="tx1"/>
                      </a:solidFill>
                      <a:prstDash val="solid"/>
                    </a:lnL>
                    <a:lnR w="12700" cap="flat" cmpd="sng" algn="ctr">
                      <a:solidFill>
                        <a:schemeClr val="tx1"/>
                      </a:solidFill>
                      <a:prstDash val="solid"/>
                      <a:round/>
                      <a:headEnd type="none" w="med" len="med"/>
                      <a:tailEnd type="none" w="med" len="med"/>
                    </a:lnR>
                    <a:lnT w="12700">
                      <a:solidFill>
                        <a:schemeClr val="tx1"/>
                      </a:solidFill>
                      <a:prstDash val="solid"/>
                    </a:lnT>
                    <a:lnB w="12700">
                      <a:solidFill>
                        <a:schemeClr val="tx1"/>
                      </a:solidFill>
                      <a:prstDash val="solid"/>
                    </a:lnB>
                  </a:tcPr>
                </a:tc>
                <a:tc>
                  <a:txBody>
                    <a:bodyPr/>
                    <a:lstStyle/>
                    <a:p>
                      <a:pPr algn="just"/>
                      <a:r>
                        <a:rPr lang="en-US" sz="1800" b="1" kern="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iPhone</a:t>
                      </a:r>
                      <a:r>
                        <a:rPr lang="ja-JP" sz="1800" b="1" kern="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にはウェブブラウザの</a:t>
                      </a:r>
                      <a:r>
                        <a:rPr lang="en-US" sz="1800" b="1" kern="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Safari</a:t>
                      </a:r>
                      <a:r>
                        <a:rPr lang="ja-JP" sz="1800" b="1" kern="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が内蔵</a:t>
                      </a:r>
                      <a:r>
                        <a:rPr lang="ja-JP" altLang="en-US" sz="1800" b="1" kern="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されています</a:t>
                      </a:r>
                      <a:r>
                        <a:rPr lang="ja-JP" sz="1800" b="1" kern="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。このアプリを使って全世界の情報を見</a:t>
                      </a:r>
                      <a:r>
                        <a:rPr lang="ja-JP" altLang="en-US" sz="1800" b="1" kern="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たり</a:t>
                      </a:r>
                      <a:r>
                        <a:rPr lang="ja-JP" sz="1800" b="1" kern="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、ちょっと調べ物をしたい時、新しい情報やニュースなどをいち早く取り入れたい時など、とても便利に</a:t>
                      </a:r>
                      <a:r>
                        <a:rPr lang="ja-JP" altLang="en-US" sz="1800" b="1" kern="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利用</a:t>
                      </a:r>
                      <a:r>
                        <a:rPr lang="ja-JP" sz="1800" b="1" kern="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できます。</a:t>
                      </a:r>
                      <a:endParaRPr lang="ja-JP" sz="1800" b="1" kern="100" dirty="0">
                        <a:effectLst/>
                        <a:latin typeface="BIZ UDゴシック" panose="020B0400000000000000" pitchFamily="49" charset="-128"/>
                        <a:ea typeface="BIZ UDゴシック" panose="020B0400000000000000" pitchFamily="49" charset="-128"/>
                        <a:cs typeface="Times New Roman"/>
                      </a:endParaRPr>
                    </a:p>
                  </a:txBody>
                  <a:tcPr marL="68580" marR="68580" marT="0" marB="0" anchor="ctr">
                    <a:lnL w="12700">
                      <a:solidFill>
                        <a:schemeClr val="tx1"/>
                      </a:solidFill>
                      <a:prstDash val="solid"/>
                    </a:lnL>
                    <a:lnR w="12700" cap="flat" cmpd="sng" algn="ctr">
                      <a:solidFill>
                        <a:schemeClr val="tx1"/>
                      </a:solidFill>
                      <a:prstDash val="solid"/>
                      <a:round/>
                      <a:headEnd type="none" w="med" len="med"/>
                      <a:tailEnd type="none" w="med" len="med"/>
                    </a:lnR>
                    <a:lnT w="12700">
                      <a:solidFill>
                        <a:schemeClr val="tx1"/>
                      </a:solidFill>
                      <a:prstDash val="solid"/>
                    </a:lnT>
                    <a:lnB w="12700">
                      <a:solidFill>
                        <a:schemeClr val="tx1"/>
                      </a:solidFill>
                    </a:lnB>
                  </a:tcPr>
                </a:tc>
                <a:extLst>
                  <a:ext uri="{0D108BD9-81ED-4DB2-BD59-A6C34878D82A}">
                    <a16:rowId xmlns:a16="http://schemas.microsoft.com/office/drawing/2014/main" val="10001"/>
                  </a:ext>
                </a:extLst>
              </a:tr>
            </a:tbl>
          </a:graphicData>
        </a:graphic>
      </p:graphicFrame>
      <p:sp>
        <p:nvSpPr>
          <p:cNvPr id="8" name="角丸四角形 55">
            <a:extLst>
              <a:ext uri="{FF2B5EF4-FFF2-40B4-BE49-F238E27FC236}">
                <a16:creationId xmlns:a16="http://schemas.microsoft.com/office/drawing/2014/main" id="{0000F8A5-0E55-41C5-85CB-9980ED6B6604}"/>
              </a:ext>
            </a:extLst>
          </p:cNvPr>
          <p:cNvSpPr/>
          <p:nvPr/>
        </p:nvSpPr>
        <p:spPr>
          <a:xfrm>
            <a:off x="1689100" y="4977026"/>
            <a:ext cx="1042670" cy="1040765"/>
          </a:xfrm>
          <a:prstGeom prst="roundRect">
            <a:avLst>
              <a:gd name="adj" fmla="val 24606"/>
            </a:avLst>
          </a:prstGeom>
          <a:blipFill dpi="0" rotWithShape="1">
            <a:blip r:embed="rId3">
              <a:extLst>
                <a:ext uri="{28A0092B-C50C-407E-A947-70E740481C1C}">
                  <a14:useLocalDpi xmlns:a14="http://schemas.microsoft.com/office/drawing/2010/main" val="0"/>
                </a:ext>
              </a:extLst>
            </a:blip>
            <a:srcRect/>
            <a:stretch>
              <a:fillRect/>
            </a:stretch>
          </a:blipFill>
          <a:ln w="3175" cap="flat" cmpd="sng" algn="ctr">
            <a:solidFill>
              <a:schemeClr val="tx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latin typeface="BIZ UDゴシック" panose="020B0400000000000000" pitchFamily="49" charset="-128"/>
              <a:ea typeface="BIZ UDゴシック" panose="020B0400000000000000" pitchFamily="49" charset="-128"/>
            </a:endParaRPr>
          </a:p>
        </p:txBody>
      </p:sp>
      <p:sp>
        <p:nvSpPr>
          <p:cNvPr id="3" name="テキスト ボックス 2">
            <a:extLst>
              <a:ext uri="{FF2B5EF4-FFF2-40B4-BE49-F238E27FC236}">
                <a16:creationId xmlns:a16="http://schemas.microsoft.com/office/drawing/2014/main" id="{4684FC17-B80D-4716-9B4E-2A5744B03484}"/>
              </a:ext>
            </a:extLst>
          </p:cNvPr>
          <p:cNvSpPr txBox="1"/>
          <p:nvPr/>
        </p:nvSpPr>
        <p:spPr>
          <a:xfrm>
            <a:off x="611597" y="1555091"/>
            <a:ext cx="9533667"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ja-JP" altLang="en-US" sz="2400" b="1" dirty="0">
                <a:latin typeface="BIZ UDゴシック" panose="020B0400000000000000" pitchFamily="49" charset="-128"/>
                <a:ea typeface="BIZ UDゴシック" panose="020B0400000000000000" pitchFamily="49" charset="-128"/>
              </a:rPr>
              <a:t>　</a:t>
            </a:r>
            <a:r>
              <a:rPr lang="en-US" altLang="ja-JP" sz="2400" b="1" dirty="0">
                <a:latin typeface="BIZ UDゴシック" panose="020B0400000000000000" pitchFamily="49" charset="-128"/>
                <a:ea typeface="BIZ UDゴシック" panose="020B0400000000000000" pitchFamily="49" charset="-128"/>
              </a:rPr>
              <a:t>Safari</a:t>
            </a:r>
            <a:r>
              <a:rPr lang="ja-JP" sz="2400" b="1" dirty="0">
                <a:latin typeface="BIZ UDゴシック" panose="020B0400000000000000" pitchFamily="49" charset="-128"/>
                <a:ea typeface="BIZ UDゴシック" panose="020B0400000000000000" pitchFamily="49" charset="-128"/>
              </a:rPr>
              <a:t>（サファリ）とは</a:t>
            </a:r>
            <a:r>
              <a:rPr lang="ja-JP" altLang="en-US" sz="2400" b="1" dirty="0">
                <a:latin typeface="BIZ UDゴシック" panose="020B0400000000000000" pitchFamily="49" charset="-128"/>
                <a:ea typeface="BIZ UDゴシック" panose="020B0400000000000000" pitchFamily="49" charset="-128"/>
              </a:rPr>
              <a:t>インターネットをみたり、買い物をしたり、わからないことを調べたり、ニュースを見ると言ったことが出来る</a:t>
            </a:r>
            <a:r>
              <a:rPr lang="ja-JP" sz="2400" b="1" dirty="0">
                <a:latin typeface="BIZ UDゴシック" panose="020B0400000000000000" pitchFamily="49" charset="-128"/>
                <a:ea typeface="BIZ UDゴシック" panose="020B0400000000000000" pitchFamily="49" charset="-128"/>
              </a:rPr>
              <a:t>アプリの一つで、</a:t>
            </a:r>
            <a:r>
              <a:rPr lang="en-US" altLang="ja-JP" sz="2400" b="1" dirty="0">
                <a:latin typeface="BIZ UDゴシック" panose="020B0400000000000000" pitchFamily="49" charset="-128"/>
                <a:ea typeface="BIZ UDゴシック" panose="020B0400000000000000" pitchFamily="49" charset="-128"/>
              </a:rPr>
              <a:t>iPhone</a:t>
            </a:r>
            <a:r>
              <a:rPr lang="ja-JP" altLang="en-US" sz="2400" b="1" dirty="0">
                <a:latin typeface="BIZ UDゴシック" panose="020B0400000000000000" pitchFamily="49" charset="-128"/>
                <a:ea typeface="BIZ UDゴシック" panose="020B0400000000000000" pitchFamily="49" charset="-128"/>
              </a:rPr>
              <a:t>を</a:t>
            </a:r>
            <a:r>
              <a:rPr lang="ja-JP" sz="2400" b="1" dirty="0">
                <a:latin typeface="BIZ UDゴシック" panose="020B0400000000000000" pitchFamily="49" charset="-128"/>
                <a:ea typeface="BIZ UDゴシック" panose="020B0400000000000000" pitchFamily="49" charset="-128"/>
              </a:rPr>
              <a:t>購入した時に初めからインストールされています。</a:t>
            </a:r>
            <a:r>
              <a:rPr lang="en-US" altLang="ja-JP" sz="2400" b="1" dirty="0">
                <a:latin typeface="BIZ UDゴシック" panose="020B0400000000000000" pitchFamily="49" charset="-128"/>
                <a:ea typeface="BIZ UDゴシック" panose="020B0400000000000000" pitchFamily="49" charset="-128"/>
              </a:rPr>
              <a:t>Google</a:t>
            </a:r>
            <a:r>
              <a:rPr lang="ja-JP" sz="2400" b="1" dirty="0">
                <a:latin typeface="BIZ UDゴシック" panose="020B0400000000000000" pitchFamily="49" charset="-128"/>
                <a:ea typeface="BIZ UDゴシック" panose="020B0400000000000000" pitchFamily="49" charset="-128"/>
              </a:rPr>
              <a:t> </a:t>
            </a:r>
            <a:r>
              <a:rPr lang="en-US" altLang="ja-JP" sz="2400" b="1" dirty="0">
                <a:latin typeface="BIZ UDゴシック" panose="020B0400000000000000" pitchFamily="49" charset="-128"/>
                <a:ea typeface="BIZ UDゴシック" panose="020B0400000000000000" pitchFamily="49" charset="-128"/>
              </a:rPr>
              <a:t>chrome</a:t>
            </a:r>
            <a:r>
              <a:rPr lang="ja-JP" sz="2400" b="1" dirty="0">
                <a:latin typeface="BIZ UDゴシック" panose="020B0400000000000000" pitchFamily="49" charset="-128"/>
                <a:ea typeface="BIZ UDゴシック" panose="020B0400000000000000" pitchFamily="49" charset="-128"/>
              </a:rPr>
              <a:t>（グーグルクローム）など</a:t>
            </a:r>
            <a:r>
              <a:rPr lang="ja-JP" altLang="en-US" sz="2400" b="1" dirty="0">
                <a:latin typeface="BIZ UDゴシック" panose="020B0400000000000000" pitchFamily="49" charset="-128"/>
                <a:ea typeface="BIZ UDゴシック" panose="020B0400000000000000" pitchFamily="49" charset="-128"/>
              </a:rPr>
              <a:t>インターネットを見るためのアプリは</a:t>
            </a:r>
            <a:r>
              <a:rPr lang="ja-JP" sz="2400" b="1" dirty="0">
                <a:latin typeface="BIZ UDゴシック" panose="020B0400000000000000" pitchFamily="49" charset="-128"/>
                <a:ea typeface="BIZ UDゴシック" panose="020B0400000000000000" pitchFamily="49" charset="-128"/>
              </a:rPr>
              <a:t>他にも色々ありますが、</a:t>
            </a:r>
            <a:r>
              <a:rPr lang="en-US" altLang="ja-JP" sz="2400" b="1" dirty="0">
                <a:latin typeface="BIZ UDゴシック" panose="020B0400000000000000" pitchFamily="49" charset="-128"/>
                <a:ea typeface="BIZ UDゴシック" panose="020B0400000000000000" pitchFamily="49" charset="-128"/>
              </a:rPr>
              <a:t>Siri</a:t>
            </a:r>
            <a:r>
              <a:rPr lang="ja-JP" sz="2400" b="1" dirty="0">
                <a:latin typeface="BIZ UDゴシック" panose="020B0400000000000000" pitchFamily="49" charset="-128"/>
                <a:ea typeface="BIZ UDゴシック" panose="020B0400000000000000" pitchFamily="49" charset="-128"/>
              </a:rPr>
              <a:t>による音声検索操作に対応していることが特徴です。</a:t>
            </a:r>
            <a:endParaRPr lang="ja-JP" altLang="en-US" sz="2400" dirty="0">
              <a:latin typeface="BIZ UDゴシック" panose="020B0400000000000000" pitchFamily="49" charset="-128"/>
              <a:ea typeface="BIZ UDゴシック" panose="020B0400000000000000" pitchFamily="49" charset="-128"/>
              <a:cs typeface="Calibri" panose="020F0502020204030204"/>
            </a:endParaRPr>
          </a:p>
        </p:txBody>
      </p:sp>
    </p:spTree>
    <p:extLst>
      <p:ext uri="{BB962C8B-B14F-4D97-AF65-F5344CB8AC3E}">
        <p14:creationId xmlns:p14="http://schemas.microsoft.com/office/powerpoint/2010/main" val="2578900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8D5670CD-7275-8D1D-FD78-C38338E4A21A}"/>
              </a:ext>
            </a:extLst>
          </p:cNvPr>
          <p:cNvPicPr>
            <a:picLocks noChangeAspect="1"/>
          </p:cNvPicPr>
          <p:nvPr/>
        </p:nvPicPr>
        <p:blipFill>
          <a:blip r:embed="rId3"/>
          <a:stretch>
            <a:fillRect/>
          </a:stretch>
        </p:blipFill>
        <p:spPr>
          <a:xfrm>
            <a:off x="7841781" y="3785833"/>
            <a:ext cx="1429473" cy="3093526"/>
          </a:xfrm>
          <a:prstGeom prst="rect">
            <a:avLst/>
          </a:prstGeom>
          <a:ln>
            <a:solidFill>
              <a:schemeClr val="tx1"/>
            </a:solidFill>
          </a:ln>
        </p:spPr>
      </p:pic>
      <p:sp>
        <p:nvSpPr>
          <p:cNvPr id="4" name="Title 1"/>
          <p:cNvSpPr txBox="1">
            <a:spLocks/>
          </p:cNvSpPr>
          <p:nvPr/>
        </p:nvSpPr>
        <p:spPr>
          <a:xfrm>
            <a:off x="881761" y="465557"/>
            <a:ext cx="951199" cy="710067"/>
          </a:xfrm>
          <a:prstGeom prst="rect">
            <a:avLst/>
          </a:prstGeom>
        </p:spPr>
        <p:txBody>
          <a:bodyPr vert="horz" wrap="none" lIns="90000" tIns="46800" rIns="90000" bIns="4680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lnSpc>
                <a:spcPct val="100000"/>
              </a:lnSpc>
            </a:pPr>
            <a:r>
              <a:rPr lang="en-US" altLang="ja-JP" sz="4000" dirty="0">
                <a:latin typeface="BIZ UDゴシック" panose="020B0400000000000000" pitchFamily="49" charset="-128"/>
                <a:ea typeface="BIZ UDゴシック" panose="020B0400000000000000" pitchFamily="49" charset="-128"/>
              </a:rPr>
              <a:t>1-B</a:t>
            </a:r>
            <a:endParaRPr lang="en-US" sz="4000" dirty="0">
              <a:latin typeface="BIZ UDゴシック" panose="020B0400000000000000" pitchFamily="49" charset="-128"/>
              <a:ea typeface="BIZ UDゴシック" panose="020B0400000000000000" pitchFamily="49" charset="-128"/>
            </a:endParaRPr>
          </a:p>
        </p:txBody>
      </p:sp>
      <p:sp>
        <p:nvSpPr>
          <p:cNvPr id="25" name="タイトル 9">
            <a:extLst>
              <a:ext uri="{FF2B5EF4-FFF2-40B4-BE49-F238E27FC236}">
                <a16:creationId xmlns:a16="http://schemas.microsoft.com/office/drawing/2014/main" id="{DA1ED4CA-791C-4BE5-B9D3-45359F31BB7A}"/>
              </a:ext>
            </a:extLst>
          </p:cNvPr>
          <p:cNvSpPr txBox="1">
            <a:spLocks/>
          </p:cNvSpPr>
          <p:nvPr/>
        </p:nvSpPr>
        <p:spPr>
          <a:xfrm>
            <a:off x="2514907" y="335371"/>
            <a:ext cx="4514056" cy="984885"/>
          </a:xfrm>
          <a:prstGeom prst="rect">
            <a:avLst/>
          </a:prstGeom>
        </p:spPr>
        <p:txBody>
          <a:bodyPr wrap="none" lIns="0" tIns="0" rIns="0" bIns="0" anchor="b">
            <a:spAutoFit/>
          </a:bodyPr>
          <a:lstStyle>
            <a:lvl1pPr algn="l">
              <a:defRPr sz="3529" b="1" i="0">
                <a:solidFill>
                  <a:srgbClr val="009650"/>
                </a:solidFill>
                <a:latin typeface="Meiryo" charset="-128"/>
                <a:ea typeface="Meiryo" charset="-128"/>
                <a:cs typeface="Meiryo" charset="-128"/>
              </a:defRPr>
            </a:lvl1pPr>
          </a:lstStyle>
          <a:p>
            <a:r>
              <a:rPr kumimoji="0" lang="ja-JP" altLang="en-US" sz="3200" kern="0" dirty="0">
                <a:latin typeface="BIZ UDゴシック" panose="020B0400000000000000" pitchFamily="49" charset="-128"/>
                <a:ea typeface="BIZ UDゴシック" panose="020B0400000000000000" pitchFamily="49" charset="-128"/>
              </a:rPr>
              <a:t>インターネットの使い方</a:t>
            </a:r>
          </a:p>
          <a:p>
            <a:r>
              <a:rPr lang="ja-JP" altLang="en-US" sz="3200" dirty="0">
                <a:latin typeface="BIZ UDゴシック" panose="020B0400000000000000" pitchFamily="49" charset="-128"/>
                <a:ea typeface="BIZ UDゴシック" panose="020B0400000000000000" pitchFamily="49" charset="-128"/>
              </a:rPr>
              <a:t>Siriを使って検索 </a:t>
            </a:r>
            <a:endParaRPr lang="ja-JP" altLang="en-US" sz="3200" kern="0" dirty="0">
              <a:latin typeface="BIZ UDゴシック" panose="020B0400000000000000" pitchFamily="49" charset="-128"/>
              <a:ea typeface="BIZ UDゴシック" panose="020B0400000000000000" pitchFamily="49" charset="-128"/>
            </a:endParaRPr>
          </a:p>
        </p:txBody>
      </p:sp>
      <p:sp>
        <p:nvSpPr>
          <p:cNvPr id="7" name="テキスト ボックス 1">
            <a:extLst>
              <a:ext uri="{FF2B5EF4-FFF2-40B4-BE49-F238E27FC236}">
                <a16:creationId xmlns:a16="http://schemas.microsoft.com/office/drawing/2014/main" id="{C46F6CD9-C75D-4EEC-B61A-CC3EA598CE88}"/>
              </a:ext>
            </a:extLst>
          </p:cNvPr>
          <p:cNvSpPr txBox="1"/>
          <p:nvPr/>
        </p:nvSpPr>
        <p:spPr>
          <a:xfrm>
            <a:off x="436607" y="1590555"/>
            <a:ext cx="7881893" cy="395869"/>
          </a:xfrm>
          <a:prstGeom prst="rect">
            <a:avLst/>
          </a:prstGeom>
          <a:solidFill>
            <a:srgbClr val="FFFF99"/>
          </a:solidFill>
          <a:ln w="31750">
            <a:solidFill>
              <a:schemeClr val="tx1"/>
            </a:solidFill>
            <a:prstDash val="solid"/>
          </a:ln>
        </p:spPr>
        <p:txBody>
          <a:bodyPr wrap="square" lIns="91440" tIns="7200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spcBef>
                <a:spcPts val="600"/>
              </a:spcBef>
            </a:pPr>
            <a:r>
              <a:rPr lang="en-US" altLang="ja-JP" b="1" kern="100" dirty="0" err="1">
                <a:latin typeface="BIZ UDゴシック" panose="020B0400000000000000" pitchFamily="49" charset="-128"/>
                <a:ea typeface="BIZ UDゴシック" panose="020B0400000000000000" pitchFamily="49" charset="-128"/>
                <a:cs typeface="Times New Roman"/>
              </a:rPr>
              <a:t>iPhoneでは、Siriを利用して音声によるインターネット検索が可能です</a:t>
            </a:r>
            <a:r>
              <a:rPr lang="en-US" altLang="ja-JP" b="1" kern="100" dirty="0">
                <a:latin typeface="BIZ UDゴシック" panose="020B0400000000000000" pitchFamily="49" charset="-128"/>
                <a:ea typeface="BIZ UDゴシック" panose="020B0400000000000000" pitchFamily="49" charset="-128"/>
                <a:cs typeface="Times New Roman"/>
              </a:rPr>
              <a:t>。</a:t>
            </a:r>
            <a:endParaRPr lang="ja-JP" altLang="en-US" b="1" kern="100" dirty="0">
              <a:latin typeface="BIZ UDゴシック" panose="020B0400000000000000" pitchFamily="49" charset="-128"/>
              <a:ea typeface="BIZ UDゴシック" panose="020B0400000000000000" pitchFamily="49" charset="-128"/>
              <a:cs typeface="Times New Roman"/>
            </a:endParaRPr>
          </a:p>
        </p:txBody>
      </p:sp>
      <p:sp>
        <p:nvSpPr>
          <p:cNvPr id="10" name="正方形/長方形 9">
            <a:extLst>
              <a:ext uri="{FF2B5EF4-FFF2-40B4-BE49-F238E27FC236}">
                <a16:creationId xmlns:a16="http://schemas.microsoft.com/office/drawing/2014/main" id="{81454611-EAFB-482B-8EB7-182506495B82}"/>
              </a:ext>
            </a:extLst>
          </p:cNvPr>
          <p:cNvSpPr/>
          <p:nvPr/>
        </p:nvSpPr>
        <p:spPr>
          <a:xfrm>
            <a:off x="331166" y="2178923"/>
            <a:ext cx="550595" cy="584775"/>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❶</a:t>
            </a:r>
            <a:endParaRPr lang="en-US" altLang="ja-JP" sz="32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11" name="テキスト ボックス 2">
            <a:extLst>
              <a:ext uri="{FF2B5EF4-FFF2-40B4-BE49-F238E27FC236}">
                <a16:creationId xmlns:a16="http://schemas.microsoft.com/office/drawing/2014/main" id="{DF9E2A0C-ECC5-454C-A0FC-CEB1AFCFB3CB}"/>
              </a:ext>
            </a:extLst>
          </p:cNvPr>
          <p:cNvSpPr txBox="1"/>
          <p:nvPr/>
        </p:nvSpPr>
        <p:spPr>
          <a:xfrm>
            <a:off x="4053764" y="2148547"/>
            <a:ext cx="2555955" cy="1477328"/>
          </a:xfrm>
          <a:prstGeom prst="rect">
            <a:avLst/>
          </a:prstGeom>
          <a:noFill/>
        </p:spPr>
        <p:txBody>
          <a:bodyPr wrap="squar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b="1" kern="100" dirty="0">
                <a:latin typeface="BIZ UDゴシック" panose="020B0400000000000000" pitchFamily="49" charset="-128"/>
                <a:ea typeface="BIZ UDゴシック" panose="020B0400000000000000" pitchFamily="49" charset="-128"/>
                <a:cs typeface="Times New Roman"/>
              </a:rPr>
              <a:t>画面上部を一度タッチした後に、左右のスワイプで表示したい候補を選びダブルタップします。</a:t>
            </a:r>
            <a:endParaRPr lang="ja-JP" dirty="0">
              <a:latin typeface="BIZ UDゴシック" panose="020B0400000000000000" pitchFamily="49" charset="-128"/>
              <a:ea typeface="BIZ UDゴシック" panose="020B0400000000000000" pitchFamily="49" charset="-128"/>
              <a:cs typeface="Calibri" panose="020F0502020204030204"/>
            </a:endParaRPr>
          </a:p>
        </p:txBody>
      </p:sp>
      <p:sp>
        <p:nvSpPr>
          <p:cNvPr id="12" name="正方形/長方形 11">
            <a:extLst>
              <a:ext uri="{FF2B5EF4-FFF2-40B4-BE49-F238E27FC236}">
                <a16:creationId xmlns:a16="http://schemas.microsoft.com/office/drawing/2014/main" id="{506348D5-3647-4E6A-AE63-AC108E23D18C}"/>
              </a:ext>
            </a:extLst>
          </p:cNvPr>
          <p:cNvSpPr/>
          <p:nvPr/>
        </p:nvSpPr>
        <p:spPr>
          <a:xfrm>
            <a:off x="3464278" y="2178923"/>
            <a:ext cx="596929" cy="584775"/>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❷</a:t>
            </a:r>
            <a:endParaRPr lang="en-US" altLang="ja-JP" sz="32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13" name="テキスト ボックス 4">
            <a:extLst>
              <a:ext uri="{FF2B5EF4-FFF2-40B4-BE49-F238E27FC236}">
                <a16:creationId xmlns:a16="http://schemas.microsoft.com/office/drawing/2014/main" id="{F16AD3AA-D61E-415D-8AF8-05530740AA41}"/>
              </a:ext>
            </a:extLst>
          </p:cNvPr>
          <p:cNvSpPr txBox="1"/>
          <p:nvPr/>
        </p:nvSpPr>
        <p:spPr>
          <a:xfrm>
            <a:off x="886143" y="2148547"/>
            <a:ext cx="2551786" cy="1477328"/>
          </a:xfrm>
          <a:prstGeom prst="rect">
            <a:avLst/>
          </a:prstGeom>
          <a:noFill/>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b="1" kern="100" dirty="0">
                <a:latin typeface="BIZ UDゴシック" panose="020B0400000000000000" pitchFamily="49" charset="-128"/>
                <a:ea typeface="BIZ UDゴシック" panose="020B0400000000000000" pitchFamily="49" charset="-128"/>
                <a:cs typeface="Times New Roman"/>
              </a:rPr>
              <a:t>Siri</a:t>
            </a:r>
            <a:r>
              <a:rPr lang="ja-JP" altLang="en-US" b="1" kern="100" dirty="0">
                <a:latin typeface="BIZ UDゴシック" panose="020B0400000000000000" pitchFamily="49" charset="-128"/>
                <a:ea typeface="BIZ UDゴシック" panose="020B0400000000000000" pitchFamily="49" charset="-128"/>
                <a:cs typeface="Times New Roman"/>
              </a:rPr>
              <a:t>を起動して</a:t>
            </a:r>
            <a:r>
              <a:rPr lang="en-US" altLang="ja-JP" b="1" kern="100" dirty="0">
                <a:latin typeface="BIZ UDゴシック" panose="020B0400000000000000" pitchFamily="49" charset="-128"/>
                <a:ea typeface="BIZ UDゴシック" panose="020B0400000000000000" pitchFamily="49" charset="-128"/>
                <a:cs typeface="+mn-lt"/>
              </a:rPr>
              <a:t>｢</a:t>
            </a:r>
            <a:r>
              <a:rPr lang="ja-JP" b="1" kern="100" dirty="0">
                <a:latin typeface="BIZ UDゴシック" panose="020B0400000000000000" pitchFamily="49" charset="-128"/>
                <a:ea typeface="BIZ UDゴシック" panose="020B0400000000000000" pitchFamily="49" charset="-128"/>
                <a:cs typeface="Times New Roman"/>
              </a:rPr>
              <a:t>○○をウェブで調べて</a:t>
            </a:r>
            <a:r>
              <a:rPr lang="en-US" altLang="ja-JP" b="1" kern="100" dirty="0">
                <a:latin typeface="BIZ UDゴシック" panose="020B0400000000000000" pitchFamily="49" charset="-128"/>
                <a:ea typeface="BIZ UDゴシック" panose="020B0400000000000000" pitchFamily="49" charset="-128"/>
                <a:cs typeface="+mn-lt"/>
              </a:rPr>
              <a:t>｣</a:t>
            </a:r>
            <a:r>
              <a:rPr lang="ja-JP" b="1" kern="100" dirty="0">
                <a:latin typeface="BIZ UDゴシック" panose="020B0400000000000000" pitchFamily="49" charset="-128"/>
                <a:ea typeface="BIZ UDゴシック" panose="020B0400000000000000" pitchFamily="49" charset="-128"/>
                <a:cs typeface="Times New Roman"/>
              </a:rPr>
              <a:t>と声を</a:t>
            </a:r>
            <a:r>
              <a:rPr lang="ja-JP" altLang="en-US" b="1" kern="100" dirty="0">
                <a:latin typeface="BIZ UDゴシック" panose="020B0400000000000000" pitchFamily="49" charset="-128"/>
                <a:ea typeface="BIZ UDゴシック" panose="020B0400000000000000" pitchFamily="49" charset="-128"/>
                <a:cs typeface="Times New Roman"/>
              </a:rPr>
              <a:t>か</a:t>
            </a:r>
            <a:r>
              <a:rPr lang="ja-JP" b="1" kern="100" dirty="0">
                <a:latin typeface="BIZ UDゴシック" panose="020B0400000000000000" pitchFamily="49" charset="-128"/>
                <a:ea typeface="BIZ UDゴシック" panose="020B0400000000000000" pitchFamily="49" charset="-128"/>
                <a:cs typeface="Times New Roman"/>
              </a:rPr>
              <a:t>けると、画面上部に最大</a:t>
            </a:r>
            <a:r>
              <a:rPr lang="ja-JP" altLang="en-US" b="1" kern="100" dirty="0">
                <a:latin typeface="BIZ UDゴシック" panose="020B0400000000000000" pitchFamily="49" charset="-128"/>
                <a:ea typeface="BIZ UDゴシック" panose="020B0400000000000000" pitchFamily="49" charset="-128"/>
                <a:cs typeface="Times New Roman"/>
              </a:rPr>
              <a:t>３</a:t>
            </a:r>
            <a:r>
              <a:rPr lang="ja-JP" b="1" kern="100" dirty="0">
                <a:latin typeface="BIZ UDゴシック" panose="020B0400000000000000" pitchFamily="49" charset="-128"/>
                <a:ea typeface="BIZ UDゴシック" panose="020B0400000000000000" pitchFamily="49" charset="-128"/>
                <a:cs typeface="Times New Roman"/>
              </a:rPr>
              <a:t>つの候補が表示されます。</a:t>
            </a:r>
            <a:endParaRPr lang="ja-JP" dirty="0">
              <a:latin typeface="BIZ UDゴシック" panose="020B0400000000000000" pitchFamily="49" charset="-128"/>
              <a:ea typeface="BIZ UDゴシック" panose="020B0400000000000000" pitchFamily="49" charset="-128"/>
            </a:endParaRPr>
          </a:p>
        </p:txBody>
      </p:sp>
      <p:sp>
        <p:nvSpPr>
          <p:cNvPr id="14" name="正方形/長方形 13">
            <a:extLst>
              <a:ext uri="{FF2B5EF4-FFF2-40B4-BE49-F238E27FC236}">
                <a16:creationId xmlns:a16="http://schemas.microsoft.com/office/drawing/2014/main" id="{0399E4AF-C429-4705-95EB-E0E5AA96929A}"/>
              </a:ext>
            </a:extLst>
          </p:cNvPr>
          <p:cNvSpPr/>
          <p:nvPr/>
        </p:nvSpPr>
        <p:spPr>
          <a:xfrm>
            <a:off x="6691699" y="2178923"/>
            <a:ext cx="595035" cy="584775"/>
          </a:xfrm>
          <a:prstGeom prst="rect">
            <a:avLst/>
          </a:prstGeom>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❸</a:t>
            </a:r>
            <a:endParaRPr lang="en-US" altLang="ja-JP" sz="32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15" name="テキスト ボックス 6">
            <a:extLst>
              <a:ext uri="{FF2B5EF4-FFF2-40B4-BE49-F238E27FC236}">
                <a16:creationId xmlns:a16="http://schemas.microsoft.com/office/drawing/2014/main" id="{E91B5FDB-8921-4765-8C88-CF77708F0961}"/>
              </a:ext>
            </a:extLst>
          </p:cNvPr>
          <p:cNvSpPr txBox="1"/>
          <p:nvPr/>
        </p:nvSpPr>
        <p:spPr>
          <a:xfrm>
            <a:off x="7274436" y="2148547"/>
            <a:ext cx="2553367" cy="1477328"/>
          </a:xfrm>
          <a:prstGeom prst="rect">
            <a:avLst/>
          </a:prstGeom>
          <a:noFill/>
        </p:spPr>
        <p:txBody>
          <a:bodyPr wrap="squar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b="1" kern="100" dirty="0">
                <a:latin typeface="BIZ UDゴシック" panose="020B0400000000000000" pitchFamily="49" charset="-128"/>
                <a:ea typeface="BIZ UDゴシック" panose="020B0400000000000000" pitchFamily="49" charset="-128"/>
                <a:cs typeface="Times New Roman"/>
              </a:rPr>
              <a:t>Safariのインターネットページが表示されるので、左右のスワイプ等により内容を読み進めます。</a:t>
            </a:r>
            <a:endParaRPr lang="ja-JP" altLang="en-US" sz="1800" b="1" kern="100" dirty="0">
              <a:effectLst/>
              <a:latin typeface="BIZ UDゴシック" panose="020B0400000000000000" pitchFamily="49" charset="-128"/>
              <a:ea typeface="BIZ UDゴシック" panose="020B0400000000000000" pitchFamily="49" charset="-128"/>
              <a:cs typeface="Times New Roman"/>
            </a:endParaRPr>
          </a:p>
        </p:txBody>
      </p:sp>
      <p:pic>
        <p:nvPicPr>
          <p:cNvPr id="2" name="図 2" descr="グラフィカル ユーザー インターフェイス&#10;&#10;説明は自動で生成されたものです">
            <a:extLst>
              <a:ext uri="{FF2B5EF4-FFF2-40B4-BE49-F238E27FC236}">
                <a16:creationId xmlns:a16="http://schemas.microsoft.com/office/drawing/2014/main" id="{B45738C8-A4CF-4B60-81D1-C1D8601C137F}"/>
              </a:ext>
            </a:extLst>
          </p:cNvPr>
          <p:cNvPicPr>
            <a:picLocks noChangeAspect="1"/>
          </p:cNvPicPr>
          <p:nvPr/>
        </p:nvPicPr>
        <p:blipFill>
          <a:blip r:embed="rId4"/>
          <a:stretch>
            <a:fillRect/>
          </a:stretch>
        </p:blipFill>
        <p:spPr>
          <a:xfrm>
            <a:off x="1301529" y="3780559"/>
            <a:ext cx="1429473" cy="3095625"/>
          </a:xfrm>
          <a:prstGeom prst="rect">
            <a:avLst/>
          </a:prstGeom>
        </p:spPr>
      </p:pic>
      <p:pic>
        <p:nvPicPr>
          <p:cNvPr id="5" name="図 5" descr="グラフィカル ユーザー インターフェイス, テキスト&#10;&#10;説明は自動で生成されたものです">
            <a:extLst>
              <a:ext uri="{FF2B5EF4-FFF2-40B4-BE49-F238E27FC236}">
                <a16:creationId xmlns:a16="http://schemas.microsoft.com/office/drawing/2014/main" id="{FFBE5B53-E7A8-43AF-99DD-FC0481CDE90F}"/>
              </a:ext>
            </a:extLst>
          </p:cNvPr>
          <p:cNvPicPr>
            <a:picLocks noChangeAspect="1"/>
          </p:cNvPicPr>
          <p:nvPr/>
        </p:nvPicPr>
        <p:blipFill>
          <a:blip r:embed="rId5"/>
          <a:stretch>
            <a:fillRect/>
          </a:stretch>
        </p:blipFill>
        <p:spPr>
          <a:xfrm>
            <a:off x="4631491" y="3785833"/>
            <a:ext cx="1429473" cy="1428750"/>
          </a:xfrm>
          <a:prstGeom prst="rect">
            <a:avLst/>
          </a:prstGeom>
        </p:spPr>
      </p:pic>
      <p:pic>
        <p:nvPicPr>
          <p:cNvPr id="6" name="図 7" descr="グラフィカル ユーザー インターフェイス, テキスト&#10;&#10;説明は自動で生成されたものです">
            <a:extLst>
              <a:ext uri="{FF2B5EF4-FFF2-40B4-BE49-F238E27FC236}">
                <a16:creationId xmlns:a16="http://schemas.microsoft.com/office/drawing/2014/main" id="{FB12636C-6554-413A-AF1F-06C85BC07FCB}"/>
              </a:ext>
            </a:extLst>
          </p:cNvPr>
          <p:cNvPicPr>
            <a:picLocks noChangeAspect="1"/>
          </p:cNvPicPr>
          <p:nvPr/>
        </p:nvPicPr>
        <p:blipFill>
          <a:blip r:embed="rId5"/>
          <a:stretch>
            <a:fillRect/>
          </a:stretch>
        </p:blipFill>
        <p:spPr>
          <a:xfrm>
            <a:off x="4631491" y="5442160"/>
            <a:ext cx="1429473" cy="1428750"/>
          </a:xfrm>
          <a:prstGeom prst="rect">
            <a:avLst/>
          </a:prstGeom>
        </p:spPr>
      </p:pic>
      <p:grpSp>
        <p:nvGrpSpPr>
          <p:cNvPr id="18" name="グループ化 17">
            <a:extLst>
              <a:ext uri="{FF2B5EF4-FFF2-40B4-BE49-F238E27FC236}">
                <a16:creationId xmlns:a16="http://schemas.microsoft.com/office/drawing/2014/main" id="{7C1810DC-2ABA-4E26-B2D1-7AF5E1FDE127}"/>
              </a:ext>
            </a:extLst>
          </p:cNvPr>
          <p:cNvGrpSpPr/>
          <p:nvPr/>
        </p:nvGrpSpPr>
        <p:grpSpPr>
          <a:xfrm>
            <a:off x="4963626" y="5734075"/>
            <a:ext cx="773046" cy="973611"/>
            <a:chOff x="6475190" y="4133845"/>
            <a:chExt cx="1369769" cy="1704242"/>
          </a:xfrm>
        </p:grpSpPr>
        <p:pic>
          <p:nvPicPr>
            <p:cNvPr id="19" name="図 18">
              <a:extLst>
                <a:ext uri="{FF2B5EF4-FFF2-40B4-BE49-F238E27FC236}">
                  <a16:creationId xmlns:a16="http://schemas.microsoft.com/office/drawing/2014/main" id="{C54D4B8A-74AB-4CAD-82E9-4C09A65D7A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75190" y="4468319"/>
              <a:ext cx="1369769" cy="1369768"/>
            </a:xfrm>
            <a:prstGeom prst="rect">
              <a:avLst/>
            </a:prstGeom>
            <a:ln>
              <a:noFill/>
            </a:ln>
          </p:spPr>
        </p:pic>
        <p:cxnSp>
          <p:nvCxnSpPr>
            <p:cNvPr id="20" name="直線コネクタ 19">
              <a:extLst>
                <a:ext uri="{FF2B5EF4-FFF2-40B4-BE49-F238E27FC236}">
                  <a16:creationId xmlns:a16="http://schemas.microsoft.com/office/drawing/2014/main" id="{9799921D-CBC0-4F5D-B12E-166079ED05F6}"/>
                </a:ext>
              </a:extLst>
            </p:cNvPr>
            <p:cNvCxnSpPr/>
            <p:nvPr/>
          </p:nvCxnSpPr>
          <p:spPr>
            <a:xfrm>
              <a:off x="7118714" y="4133845"/>
              <a:ext cx="0" cy="311585"/>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cxnSp>
          <p:nvCxnSpPr>
            <p:cNvPr id="21" name="直線コネクタ 20">
              <a:extLst>
                <a:ext uri="{FF2B5EF4-FFF2-40B4-BE49-F238E27FC236}">
                  <a16:creationId xmlns:a16="http://schemas.microsoft.com/office/drawing/2014/main" id="{57F90F7D-5FEA-44B5-9192-343F94E3C3C9}"/>
                </a:ext>
              </a:extLst>
            </p:cNvPr>
            <p:cNvCxnSpPr>
              <a:cxnSpLocks/>
            </p:cNvCxnSpPr>
            <p:nvPr/>
          </p:nvCxnSpPr>
          <p:spPr>
            <a:xfrm rot="2700000">
              <a:off x="7337893" y="4208027"/>
              <a:ext cx="0" cy="311585"/>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cxnSp>
          <p:nvCxnSpPr>
            <p:cNvPr id="22" name="直線コネクタ 21">
              <a:extLst>
                <a:ext uri="{FF2B5EF4-FFF2-40B4-BE49-F238E27FC236}">
                  <a16:creationId xmlns:a16="http://schemas.microsoft.com/office/drawing/2014/main" id="{9E50212A-5434-4B28-A638-A90E16900C53}"/>
                </a:ext>
              </a:extLst>
            </p:cNvPr>
            <p:cNvCxnSpPr>
              <a:cxnSpLocks/>
            </p:cNvCxnSpPr>
            <p:nvPr/>
          </p:nvCxnSpPr>
          <p:spPr>
            <a:xfrm rot="18900000">
              <a:off x="6877272" y="4203087"/>
              <a:ext cx="0" cy="311585"/>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cxnSp>
          <p:nvCxnSpPr>
            <p:cNvPr id="23" name="直線コネクタ 22">
              <a:extLst>
                <a:ext uri="{FF2B5EF4-FFF2-40B4-BE49-F238E27FC236}">
                  <a16:creationId xmlns:a16="http://schemas.microsoft.com/office/drawing/2014/main" id="{21639EE1-14E1-48F0-A2E3-FF4980E977EB}"/>
                </a:ext>
              </a:extLst>
            </p:cNvPr>
            <p:cNvCxnSpPr>
              <a:cxnSpLocks/>
            </p:cNvCxnSpPr>
            <p:nvPr/>
          </p:nvCxnSpPr>
          <p:spPr>
            <a:xfrm rot="5400000">
              <a:off x="7420121" y="4442032"/>
              <a:ext cx="0" cy="311585"/>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cxnSp>
          <p:nvCxnSpPr>
            <p:cNvPr id="24" name="直線コネクタ 23">
              <a:extLst>
                <a:ext uri="{FF2B5EF4-FFF2-40B4-BE49-F238E27FC236}">
                  <a16:creationId xmlns:a16="http://schemas.microsoft.com/office/drawing/2014/main" id="{5161A2D0-2643-4F1A-8065-1C5C6D221553}"/>
                </a:ext>
              </a:extLst>
            </p:cNvPr>
            <p:cNvCxnSpPr>
              <a:cxnSpLocks/>
            </p:cNvCxnSpPr>
            <p:nvPr/>
          </p:nvCxnSpPr>
          <p:spPr>
            <a:xfrm rot="16200000">
              <a:off x="6767110" y="4442036"/>
              <a:ext cx="0" cy="311585"/>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grpSp>
      <p:grpSp>
        <p:nvGrpSpPr>
          <p:cNvPr id="33" name="グループ化 32">
            <a:extLst>
              <a:ext uri="{FF2B5EF4-FFF2-40B4-BE49-F238E27FC236}">
                <a16:creationId xmlns:a16="http://schemas.microsoft.com/office/drawing/2014/main" id="{7046962C-EE8F-4257-867C-FEBB1412B639}"/>
              </a:ext>
            </a:extLst>
          </p:cNvPr>
          <p:cNvGrpSpPr/>
          <p:nvPr/>
        </p:nvGrpSpPr>
        <p:grpSpPr>
          <a:xfrm>
            <a:off x="4956051" y="4399091"/>
            <a:ext cx="1202971" cy="884726"/>
            <a:chOff x="3861699" y="4039699"/>
            <a:chExt cx="1265504" cy="884726"/>
          </a:xfrm>
        </p:grpSpPr>
        <p:pic>
          <p:nvPicPr>
            <p:cNvPr id="28" name="図 27">
              <a:extLst>
                <a:ext uri="{FF2B5EF4-FFF2-40B4-BE49-F238E27FC236}">
                  <a16:creationId xmlns:a16="http://schemas.microsoft.com/office/drawing/2014/main" id="{A16D58D8-B16F-476E-86D7-76966917DEE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42474" y="4039699"/>
              <a:ext cx="884729" cy="884726"/>
            </a:xfrm>
            <a:prstGeom prst="rect">
              <a:avLst/>
            </a:prstGeom>
          </p:spPr>
        </p:pic>
        <p:cxnSp>
          <p:nvCxnSpPr>
            <p:cNvPr id="29" name="直線コネクタ 28">
              <a:extLst>
                <a:ext uri="{FF2B5EF4-FFF2-40B4-BE49-F238E27FC236}">
                  <a16:creationId xmlns:a16="http://schemas.microsoft.com/office/drawing/2014/main" id="{7D295D25-46F4-48BA-A7FB-92886974A775}"/>
                </a:ext>
              </a:extLst>
            </p:cNvPr>
            <p:cNvCxnSpPr>
              <a:cxnSpLocks/>
            </p:cNvCxnSpPr>
            <p:nvPr/>
          </p:nvCxnSpPr>
          <p:spPr>
            <a:xfrm>
              <a:off x="3861699" y="4043489"/>
              <a:ext cx="581306" cy="0"/>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cxnSp>
          <p:nvCxnSpPr>
            <p:cNvPr id="30" name="直線コネクタ 29">
              <a:extLst>
                <a:ext uri="{FF2B5EF4-FFF2-40B4-BE49-F238E27FC236}">
                  <a16:creationId xmlns:a16="http://schemas.microsoft.com/office/drawing/2014/main" id="{3DF5E5B8-9B9E-468B-B3B5-13CC835A9762}"/>
                </a:ext>
              </a:extLst>
            </p:cNvPr>
            <p:cNvCxnSpPr>
              <a:cxnSpLocks/>
            </p:cNvCxnSpPr>
            <p:nvPr/>
          </p:nvCxnSpPr>
          <p:spPr>
            <a:xfrm>
              <a:off x="3977960" y="4141923"/>
              <a:ext cx="465044" cy="0"/>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cxnSp>
          <p:nvCxnSpPr>
            <p:cNvPr id="31" name="直線コネクタ 30">
              <a:extLst>
                <a:ext uri="{FF2B5EF4-FFF2-40B4-BE49-F238E27FC236}">
                  <a16:creationId xmlns:a16="http://schemas.microsoft.com/office/drawing/2014/main" id="{3A2C9A92-34F5-4352-B7AB-819C3BE57E96}"/>
                </a:ext>
              </a:extLst>
            </p:cNvPr>
            <p:cNvCxnSpPr>
              <a:cxnSpLocks/>
            </p:cNvCxnSpPr>
            <p:nvPr/>
          </p:nvCxnSpPr>
          <p:spPr>
            <a:xfrm>
              <a:off x="4094221" y="4240357"/>
              <a:ext cx="348783" cy="0"/>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sp>
          <p:nvSpPr>
            <p:cNvPr id="32" name="矢印: 右 31">
              <a:extLst>
                <a:ext uri="{FF2B5EF4-FFF2-40B4-BE49-F238E27FC236}">
                  <a16:creationId xmlns:a16="http://schemas.microsoft.com/office/drawing/2014/main" id="{BB53ED9E-30ED-4BD2-A7EB-72A64FC285D1}"/>
                </a:ext>
              </a:extLst>
            </p:cNvPr>
            <p:cNvSpPr/>
            <p:nvPr/>
          </p:nvSpPr>
          <p:spPr>
            <a:xfrm>
              <a:off x="3920216" y="4437226"/>
              <a:ext cx="465044" cy="204395"/>
            </a:xfrm>
            <a:prstGeom prst="rightArrow">
              <a:avLst>
                <a:gd name="adj1" fmla="val 24788"/>
                <a:gd name="adj2" fmla="val 71010"/>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solidFill>
                  <a:schemeClr val="lt1">
                    <a:shade val="30000"/>
                    <a:satMod val="115000"/>
                  </a:schemeClr>
                </a:solidFill>
                <a:latin typeface="BIZ UDゴシック" panose="020B0400000000000000" pitchFamily="49" charset="-128"/>
                <a:ea typeface="BIZ UDゴシック" panose="020B0400000000000000" pitchFamily="49" charset="-128"/>
              </a:endParaRPr>
            </a:p>
          </p:txBody>
        </p:sp>
      </p:grpSp>
      <p:sp>
        <p:nvSpPr>
          <p:cNvPr id="34" name="テキスト ボックス 4">
            <a:extLst>
              <a:ext uri="{FF2B5EF4-FFF2-40B4-BE49-F238E27FC236}">
                <a16:creationId xmlns:a16="http://schemas.microsoft.com/office/drawing/2014/main" id="{C88051C9-0AA9-410F-8DCB-4B0C56CA2B8F}"/>
              </a:ext>
            </a:extLst>
          </p:cNvPr>
          <p:cNvSpPr txBox="1"/>
          <p:nvPr/>
        </p:nvSpPr>
        <p:spPr>
          <a:xfrm>
            <a:off x="486555" y="5786536"/>
            <a:ext cx="3067695" cy="738664"/>
          </a:xfrm>
          <a:prstGeom prst="rect">
            <a:avLst/>
          </a:prstGeom>
          <a:solidFill>
            <a:schemeClr val="bg1"/>
          </a:solidFill>
          <a:ln>
            <a:solidFill>
              <a:schemeClr val="tx1"/>
            </a:solidFill>
          </a:ln>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sz="1400" b="1" kern="100" dirty="0">
                <a:latin typeface="BIZ UDゴシック" panose="020B0400000000000000" pitchFamily="49" charset="-128"/>
                <a:ea typeface="BIZ UDゴシック" panose="020B0400000000000000" pitchFamily="49" charset="-128"/>
                <a:cs typeface="Times New Roman"/>
              </a:rPr>
              <a:t>ウェブという言葉を使</a:t>
            </a:r>
            <a:r>
              <a:rPr lang="ja-JP" altLang="en-US" sz="1400" b="1" kern="100" dirty="0">
                <a:latin typeface="BIZ UDゴシック" panose="020B0400000000000000" pitchFamily="49" charset="-128"/>
                <a:ea typeface="BIZ UDゴシック" panose="020B0400000000000000" pitchFamily="49" charset="-128"/>
                <a:cs typeface="Times New Roman"/>
              </a:rPr>
              <a:t>わ</a:t>
            </a:r>
            <a:r>
              <a:rPr lang="ja-JP" sz="1400" b="1" kern="100" dirty="0">
                <a:latin typeface="BIZ UDゴシック" panose="020B0400000000000000" pitchFamily="49" charset="-128"/>
                <a:ea typeface="BIZ UDゴシック" panose="020B0400000000000000" pitchFamily="49" charset="-128"/>
                <a:cs typeface="Times New Roman"/>
              </a:rPr>
              <a:t>ない</a:t>
            </a:r>
            <a:r>
              <a:rPr lang="ja-JP" altLang="en-US" sz="1400" b="1" kern="100" dirty="0">
                <a:latin typeface="BIZ UDゴシック" panose="020B0400000000000000" pitchFamily="49" charset="-128"/>
                <a:ea typeface="BIZ UDゴシック" panose="020B0400000000000000" pitchFamily="49" charset="-128"/>
                <a:cs typeface="Times New Roman"/>
              </a:rPr>
              <a:t>場合、</a:t>
            </a:r>
            <a:r>
              <a:rPr lang="ja-JP" sz="1400" b="1" kern="100" dirty="0">
                <a:latin typeface="BIZ UDゴシック" panose="020B0400000000000000" pitchFamily="49" charset="-128"/>
                <a:ea typeface="BIZ UDゴシック" panose="020B0400000000000000" pitchFamily="49" charset="-128"/>
                <a:cs typeface="Times New Roman"/>
              </a:rPr>
              <a:t>他のアプリで検索されたり、他のアプリが</a:t>
            </a:r>
            <a:r>
              <a:rPr lang="ja-JP" altLang="en-US" sz="1400" b="1" kern="100" dirty="0">
                <a:latin typeface="BIZ UDゴシック" panose="020B0400000000000000" pitchFamily="49" charset="-128"/>
                <a:ea typeface="BIZ UDゴシック" panose="020B0400000000000000" pitchFamily="49" charset="-128"/>
                <a:cs typeface="Times New Roman"/>
              </a:rPr>
              <a:t>起動</a:t>
            </a:r>
            <a:r>
              <a:rPr lang="ja-JP" sz="1400" b="1" kern="100" dirty="0">
                <a:latin typeface="BIZ UDゴシック" panose="020B0400000000000000" pitchFamily="49" charset="-128"/>
                <a:ea typeface="BIZ UDゴシック" panose="020B0400000000000000" pitchFamily="49" charset="-128"/>
                <a:cs typeface="Times New Roman"/>
              </a:rPr>
              <a:t>する</a:t>
            </a:r>
            <a:r>
              <a:rPr lang="ja-JP" altLang="en-US" sz="1400" b="1" kern="100" dirty="0">
                <a:latin typeface="BIZ UDゴシック" panose="020B0400000000000000" pitchFamily="49" charset="-128"/>
                <a:ea typeface="BIZ UDゴシック" panose="020B0400000000000000" pitchFamily="49" charset="-128"/>
                <a:cs typeface="Times New Roman"/>
              </a:rPr>
              <a:t>こと</a:t>
            </a:r>
            <a:r>
              <a:rPr lang="ja-JP" sz="1400" b="1" kern="100" dirty="0">
                <a:latin typeface="BIZ UDゴシック" panose="020B0400000000000000" pitchFamily="49" charset="-128"/>
                <a:ea typeface="BIZ UDゴシック" panose="020B0400000000000000" pitchFamily="49" charset="-128"/>
                <a:cs typeface="Times New Roman"/>
              </a:rPr>
              <a:t>があります。</a:t>
            </a:r>
            <a:endParaRPr lang="ja-JP" altLang="en-US" sz="1400" b="1" kern="100" dirty="0">
              <a:latin typeface="BIZ UDゴシック" panose="020B0400000000000000" pitchFamily="49" charset="-128"/>
              <a:ea typeface="BIZ UDゴシック" panose="020B0400000000000000" pitchFamily="49" charset="-128"/>
              <a:cs typeface="Times New Roman"/>
            </a:endParaRPr>
          </a:p>
        </p:txBody>
      </p:sp>
      <p:sp>
        <p:nvSpPr>
          <p:cNvPr id="35" name="テキスト ボックス 4">
            <a:extLst>
              <a:ext uri="{FF2B5EF4-FFF2-40B4-BE49-F238E27FC236}">
                <a16:creationId xmlns:a16="http://schemas.microsoft.com/office/drawing/2014/main" id="{455250FE-A7AC-48EB-A07E-2D6E087C00EB}"/>
              </a:ext>
            </a:extLst>
          </p:cNvPr>
          <p:cNvSpPr txBox="1"/>
          <p:nvPr/>
        </p:nvSpPr>
        <p:spPr>
          <a:xfrm>
            <a:off x="6989216" y="5495241"/>
            <a:ext cx="3067695" cy="954107"/>
          </a:xfrm>
          <a:prstGeom prst="rect">
            <a:avLst/>
          </a:prstGeom>
          <a:solidFill>
            <a:schemeClr val="bg1"/>
          </a:solidFill>
          <a:ln>
            <a:solidFill>
              <a:schemeClr val="tx1"/>
            </a:solidFill>
          </a:ln>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sz="1400" b="1" kern="100" dirty="0">
                <a:latin typeface="BIZ UDゴシック" panose="020B0400000000000000" pitchFamily="49" charset="-128"/>
                <a:ea typeface="BIZ UDゴシック" panose="020B0400000000000000" pitchFamily="49" charset="-128"/>
                <a:cs typeface="Times New Roman"/>
              </a:rPr>
              <a:t>２</a:t>
            </a:r>
            <a:r>
              <a:rPr lang="en-US" altLang="ja-JP" sz="1400" b="1" kern="100" dirty="0" err="1">
                <a:latin typeface="BIZ UDゴシック" panose="020B0400000000000000" pitchFamily="49" charset="-128"/>
                <a:ea typeface="BIZ UDゴシック" panose="020B0400000000000000" pitchFamily="49" charset="-128"/>
                <a:cs typeface="Times New Roman"/>
              </a:rPr>
              <a:t>本指で</a:t>
            </a:r>
            <a:r>
              <a:rPr lang="ja-JP" altLang="en-US" sz="1400" b="1" kern="100" dirty="0">
                <a:latin typeface="BIZ UDゴシック" panose="020B0400000000000000" pitchFamily="49" charset="-128"/>
                <a:ea typeface="BIZ UDゴシック" panose="020B0400000000000000" pitchFamily="49" charset="-128"/>
                <a:cs typeface="Times New Roman"/>
              </a:rPr>
              <a:t>下から</a:t>
            </a:r>
            <a:r>
              <a:rPr lang="en-US" altLang="ja-JP" sz="1400" b="1" kern="100" dirty="0" err="1">
                <a:latin typeface="BIZ UDゴシック" panose="020B0400000000000000" pitchFamily="49" charset="-128"/>
                <a:ea typeface="BIZ UDゴシック" panose="020B0400000000000000" pitchFamily="49" charset="-128"/>
                <a:cs typeface="Times New Roman"/>
              </a:rPr>
              <a:t>上にスワイプすると初めから全文読みします</a:t>
            </a:r>
            <a:r>
              <a:rPr lang="en-US" altLang="ja-JP" sz="1400" b="1" kern="100" dirty="0">
                <a:latin typeface="BIZ UDゴシック" panose="020B0400000000000000" pitchFamily="49" charset="-128"/>
                <a:ea typeface="BIZ UDゴシック" panose="020B0400000000000000" pitchFamily="49" charset="-128"/>
                <a:cs typeface="Times New Roman"/>
              </a:rPr>
              <a:t>。</a:t>
            </a:r>
          </a:p>
          <a:p>
            <a:pPr algn="just"/>
            <a:r>
              <a:rPr lang="ja-JP" altLang="en-US" sz="1400" b="1" kern="100" dirty="0">
                <a:latin typeface="BIZ UDゴシック" panose="020B0400000000000000" pitchFamily="49" charset="-128"/>
                <a:ea typeface="BIZ UDゴシック" panose="020B0400000000000000" pitchFamily="49" charset="-128"/>
                <a:cs typeface="Times New Roman"/>
              </a:rPr>
              <a:t>２</a:t>
            </a:r>
            <a:r>
              <a:rPr lang="en-US" altLang="ja-JP" sz="1400" b="1" kern="100" dirty="0" err="1">
                <a:latin typeface="BIZ UDゴシック" panose="020B0400000000000000" pitchFamily="49" charset="-128"/>
                <a:ea typeface="BIZ UDゴシック" panose="020B0400000000000000" pitchFamily="49" charset="-128"/>
                <a:cs typeface="Times New Roman"/>
              </a:rPr>
              <a:t>本指で上から下にスワイプすると選択中の場所から続きを読みます</a:t>
            </a:r>
            <a:r>
              <a:rPr lang="en-US" altLang="ja-JP" sz="1400" b="1" kern="100" dirty="0">
                <a:latin typeface="BIZ UDゴシック" panose="020B0400000000000000" pitchFamily="49" charset="-128"/>
                <a:ea typeface="BIZ UDゴシック" panose="020B0400000000000000" pitchFamily="49" charset="-128"/>
                <a:cs typeface="Times New Roman"/>
              </a:rPr>
              <a:t>。</a:t>
            </a:r>
          </a:p>
        </p:txBody>
      </p:sp>
      <p:sp>
        <p:nvSpPr>
          <p:cNvPr id="37" name="矢印: 右 36">
            <a:extLst>
              <a:ext uri="{FF2B5EF4-FFF2-40B4-BE49-F238E27FC236}">
                <a16:creationId xmlns:a16="http://schemas.microsoft.com/office/drawing/2014/main" id="{9628B72B-C9AC-42C3-9A29-F9FA6766EBAD}"/>
              </a:ext>
            </a:extLst>
          </p:cNvPr>
          <p:cNvSpPr/>
          <p:nvPr/>
        </p:nvSpPr>
        <p:spPr>
          <a:xfrm>
            <a:off x="3435379" y="4947760"/>
            <a:ext cx="648934" cy="49968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38" name="矢印: 右 37">
            <a:extLst>
              <a:ext uri="{FF2B5EF4-FFF2-40B4-BE49-F238E27FC236}">
                <a16:creationId xmlns:a16="http://schemas.microsoft.com/office/drawing/2014/main" id="{9628B72B-C9AC-42C3-9A29-F9FA6766EBAD}"/>
              </a:ext>
            </a:extLst>
          </p:cNvPr>
          <p:cNvSpPr/>
          <p:nvPr/>
        </p:nvSpPr>
        <p:spPr>
          <a:xfrm>
            <a:off x="6642444" y="4950003"/>
            <a:ext cx="648934" cy="49968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9432828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81761" y="454844"/>
            <a:ext cx="951199" cy="710067"/>
          </a:xfrm>
          <a:prstGeom prst="rect">
            <a:avLst/>
          </a:prstGeom>
        </p:spPr>
        <p:txBody>
          <a:bodyPr vert="horz" wrap="none" lIns="90000" tIns="46800" rIns="90000" bIns="4680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lnSpc>
                <a:spcPct val="100000"/>
              </a:lnSpc>
            </a:pPr>
            <a:r>
              <a:rPr lang="en-US" altLang="ja-JP" sz="4000" dirty="0">
                <a:latin typeface="BIZ UDゴシック" panose="020B0400000000000000" pitchFamily="49" charset="-128"/>
                <a:ea typeface="BIZ UDゴシック" panose="020B0400000000000000" pitchFamily="49" charset="-128"/>
              </a:rPr>
              <a:t>1-B</a:t>
            </a:r>
            <a:endParaRPr lang="en-US" sz="4000" dirty="0">
              <a:latin typeface="BIZ UDゴシック" panose="020B0400000000000000" pitchFamily="49" charset="-128"/>
              <a:ea typeface="BIZ UDゴシック" panose="020B0400000000000000" pitchFamily="49" charset="-128"/>
            </a:endParaRPr>
          </a:p>
        </p:txBody>
      </p:sp>
      <p:sp>
        <p:nvSpPr>
          <p:cNvPr id="25" name="タイトル 9">
            <a:extLst>
              <a:ext uri="{FF2B5EF4-FFF2-40B4-BE49-F238E27FC236}">
                <a16:creationId xmlns:a16="http://schemas.microsoft.com/office/drawing/2014/main" id="{DA1ED4CA-791C-4BE5-B9D3-45359F31BB7A}"/>
              </a:ext>
            </a:extLst>
          </p:cNvPr>
          <p:cNvSpPr txBox="1">
            <a:spLocks/>
          </p:cNvSpPr>
          <p:nvPr/>
        </p:nvSpPr>
        <p:spPr>
          <a:xfrm>
            <a:off x="2526644" y="317436"/>
            <a:ext cx="4514056" cy="984885"/>
          </a:xfrm>
          <a:prstGeom prst="rect">
            <a:avLst/>
          </a:prstGeom>
        </p:spPr>
        <p:txBody>
          <a:bodyPr wrap="none" lIns="0" tIns="0" rIns="0" bIns="0" anchor="b">
            <a:spAutoFit/>
          </a:bodyPr>
          <a:lstStyle>
            <a:lvl1pPr algn="l">
              <a:defRPr sz="3529" b="1" i="0">
                <a:solidFill>
                  <a:srgbClr val="009650"/>
                </a:solidFill>
                <a:latin typeface="Meiryo" charset="-128"/>
                <a:ea typeface="Meiryo" charset="-128"/>
                <a:cs typeface="Meiryo" charset="-128"/>
              </a:defRPr>
            </a:lvl1pPr>
          </a:lstStyle>
          <a:p>
            <a:r>
              <a:rPr kumimoji="0" lang="ja-JP" altLang="en-US" sz="3200" kern="0" dirty="0">
                <a:latin typeface="BIZ UDゴシック" panose="020B0400000000000000" pitchFamily="49" charset="-128"/>
                <a:ea typeface="BIZ UDゴシック" panose="020B0400000000000000" pitchFamily="49" charset="-128"/>
              </a:rPr>
              <a:t>インターネットの使い方</a:t>
            </a:r>
          </a:p>
          <a:p>
            <a:r>
              <a:rPr lang="ja-JP" altLang="en-US" sz="3200" dirty="0">
                <a:latin typeface="BIZ UDゴシック" panose="020B0400000000000000" pitchFamily="49" charset="-128"/>
                <a:ea typeface="BIZ UDゴシック" panose="020B0400000000000000" pitchFamily="49" charset="-128"/>
              </a:rPr>
              <a:t>Siriを使って検索 </a:t>
            </a:r>
            <a:endParaRPr lang="ja-JP" altLang="en-US" sz="3200" kern="0" dirty="0">
              <a:latin typeface="BIZ UDゴシック" panose="020B0400000000000000" pitchFamily="49" charset="-128"/>
              <a:ea typeface="BIZ UDゴシック" panose="020B0400000000000000" pitchFamily="49" charset="-128"/>
            </a:endParaRPr>
          </a:p>
        </p:txBody>
      </p:sp>
      <p:sp>
        <p:nvSpPr>
          <p:cNvPr id="7" name="テキスト ボックス 1">
            <a:extLst>
              <a:ext uri="{FF2B5EF4-FFF2-40B4-BE49-F238E27FC236}">
                <a16:creationId xmlns:a16="http://schemas.microsoft.com/office/drawing/2014/main" id="{C46F6CD9-C75D-4EEC-B61A-CC3EA598CE88}"/>
              </a:ext>
            </a:extLst>
          </p:cNvPr>
          <p:cNvSpPr txBox="1"/>
          <p:nvPr/>
        </p:nvSpPr>
        <p:spPr>
          <a:xfrm>
            <a:off x="436607" y="1465549"/>
            <a:ext cx="9820186" cy="672867"/>
          </a:xfrm>
          <a:prstGeom prst="rect">
            <a:avLst/>
          </a:prstGeom>
          <a:solidFill>
            <a:srgbClr val="FFFF99"/>
          </a:solidFill>
          <a:ln w="38100">
            <a:solidFill>
              <a:schemeClr val="tx1"/>
            </a:solidFill>
            <a:prstDash val="solid"/>
          </a:ln>
        </p:spPr>
        <p:txBody>
          <a:bodyPr wrap="square" lIns="91440" tIns="7200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spcBef>
                <a:spcPts val="600"/>
              </a:spcBef>
            </a:pPr>
            <a:r>
              <a:rPr lang="en-US" altLang="ja-JP" b="1" kern="100" dirty="0">
                <a:latin typeface="BIZ UDゴシック" panose="020B0400000000000000" pitchFamily="49" charset="-128"/>
                <a:ea typeface="BIZ UDゴシック" panose="020B0400000000000000" pitchFamily="49" charset="-128"/>
                <a:cs typeface="Times New Roman"/>
              </a:rPr>
              <a:t>Siri</a:t>
            </a:r>
            <a:r>
              <a:rPr lang="ja-JP" altLang="en-US" b="1" kern="100" dirty="0">
                <a:latin typeface="BIZ UDゴシック" panose="020B0400000000000000" pitchFamily="49" charset="-128"/>
                <a:ea typeface="BIZ UDゴシック" panose="020B0400000000000000" pitchFamily="49" charset="-128"/>
                <a:cs typeface="Times New Roman"/>
              </a:rPr>
              <a:t>を利用すると</a:t>
            </a:r>
            <a:r>
              <a:rPr lang="en-US" altLang="ja-JP" b="1" kern="100" dirty="0">
                <a:latin typeface="BIZ UDゴシック" panose="020B0400000000000000" pitchFamily="49" charset="-128"/>
                <a:ea typeface="BIZ UDゴシック" panose="020B0400000000000000" pitchFamily="49" charset="-128"/>
                <a:cs typeface="Times New Roman"/>
              </a:rPr>
              <a:t>YouTube</a:t>
            </a:r>
            <a:r>
              <a:rPr lang="ja-JP" altLang="en-US" b="1" kern="100" dirty="0">
                <a:latin typeface="BIZ UDゴシック" panose="020B0400000000000000" pitchFamily="49" charset="-128"/>
                <a:ea typeface="BIZ UDゴシック" panose="020B0400000000000000" pitchFamily="49" charset="-128"/>
                <a:cs typeface="Times New Roman"/>
              </a:rPr>
              <a:t>などでの動画検索にも便利です。</a:t>
            </a:r>
            <a:r>
              <a:rPr lang="en-US" altLang="ja-JP" b="1" kern="100" dirty="0">
                <a:latin typeface="BIZ UDゴシック" panose="020B0400000000000000" pitchFamily="49" charset="-128"/>
                <a:ea typeface="BIZ UDゴシック" panose="020B0400000000000000" pitchFamily="49" charset="-128"/>
                <a:cs typeface="Times New Roman"/>
              </a:rPr>
              <a:t>※YouTube</a:t>
            </a:r>
            <a:r>
              <a:rPr lang="ja-JP" altLang="en-US" b="1" kern="100" dirty="0">
                <a:latin typeface="BIZ UDゴシック" panose="020B0400000000000000" pitchFamily="49" charset="-128"/>
                <a:ea typeface="BIZ UDゴシック" panose="020B0400000000000000" pitchFamily="49" charset="-128"/>
                <a:cs typeface="Times New Roman"/>
              </a:rPr>
              <a:t>アプリをインストールしている場合は、動画選択後は</a:t>
            </a:r>
            <a:r>
              <a:rPr lang="en-US" altLang="ja-JP" b="1" kern="100" dirty="0">
                <a:latin typeface="BIZ UDゴシック" panose="020B0400000000000000" pitchFamily="49" charset="-128"/>
                <a:ea typeface="BIZ UDゴシック" panose="020B0400000000000000" pitchFamily="49" charset="-128"/>
                <a:cs typeface="Times New Roman"/>
              </a:rPr>
              <a:t>Safari</a:t>
            </a:r>
            <a:r>
              <a:rPr lang="ja-JP" altLang="en-US" b="1" kern="100" dirty="0">
                <a:latin typeface="BIZ UDゴシック" panose="020B0400000000000000" pitchFamily="49" charset="-128"/>
                <a:ea typeface="BIZ UDゴシック" panose="020B0400000000000000" pitchFamily="49" charset="-128"/>
                <a:cs typeface="Times New Roman"/>
              </a:rPr>
              <a:t>ではなく</a:t>
            </a:r>
            <a:r>
              <a:rPr lang="en-US" altLang="ja-JP" b="1" kern="100" dirty="0">
                <a:latin typeface="BIZ UDゴシック" panose="020B0400000000000000" pitchFamily="49" charset="-128"/>
                <a:ea typeface="BIZ UDゴシック" panose="020B0400000000000000" pitchFamily="49" charset="-128"/>
                <a:cs typeface="Times New Roman"/>
              </a:rPr>
              <a:t>YouTube</a:t>
            </a:r>
            <a:r>
              <a:rPr lang="ja-JP" altLang="en-US" b="1" kern="100" dirty="0">
                <a:latin typeface="BIZ UDゴシック" panose="020B0400000000000000" pitchFamily="49" charset="-128"/>
                <a:ea typeface="BIZ UDゴシック" panose="020B0400000000000000" pitchFamily="49" charset="-128"/>
                <a:cs typeface="Times New Roman"/>
              </a:rPr>
              <a:t>アプリが起動します。</a:t>
            </a:r>
            <a:endParaRPr lang="en-US" altLang="ja-JP" b="1" kern="100" dirty="0">
              <a:latin typeface="BIZ UDゴシック" panose="020B0400000000000000" pitchFamily="49" charset="-128"/>
              <a:ea typeface="BIZ UDゴシック" panose="020B0400000000000000" pitchFamily="49" charset="-128"/>
              <a:cs typeface="Times New Roman"/>
            </a:endParaRPr>
          </a:p>
        </p:txBody>
      </p:sp>
      <p:sp>
        <p:nvSpPr>
          <p:cNvPr id="10" name="正方形/長方形 9">
            <a:extLst>
              <a:ext uri="{FF2B5EF4-FFF2-40B4-BE49-F238E27FC236}">
                <a16:creationId xmlns:a16="http://schemas.microsoft.com/office/drawing/2014/main" id="{81454611-EAFB-482B-8EB7-182506495B82}"/>
              </a:ext>
            </a:extLst>
          </p:cNvPr>
          <p:cNvSpPr/>
          <p:nvPr/>
        </p:nvSpPr>
        <p:spPr>
          <a:xfrm>
            <a:off x="331166" y="2210174"/>
            <a:ext cx="550595" cy="584775"/>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❶</a:t>
            </a:r>
            <a:endParaRPr lang="en-US" altLang="ja-JP" sz="32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11" name="テキスト ボックス 2">
            <a:extLst>
              <a:ext uri="{FF2B5EF4-FFF2-40B4-BE49-F238E27FC236}">
                <a16:creationId xmlns:a16="http://schemas.microsoft.com/office/drawing/2014/main" id="{DF9E2A0C-ECC5-454C-A0FC-CEB1AFCFB3CB}"/>
              </a:ext>
            </a:extLst>
          </p:cNvPr>
          <p:cNvSpPr txBox="1"/>
          <p:nvPr/>
        </p:nvSpPr>
        <p:spPr>
          <a:xfrm>
            <a:off x="3782167" y="2286374"/>
            <a:ext cx="2555955" cy="1477328"/>
          </a:xfrm>
          <a:prstGeom prst="rect">
            <a:avLst/>
          </a:prstGeom>
          <a:noFill/>
        </p:spPr>
        <p:txBody>
          <a:bodyPr wrap="squar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b="1" kern="100" dirty="0">
                <a:latin typeface="BIZ UDゴシック" panose="020B0400000000000000" pitchFamily="49" charset="-128"/>
                <a:ea typeface="BIZ UDゴシック" panose="020B0400000000000000" pitchFamily="49" charset="-128"/>
                <a:cs typeface="Times New Roman"/>
              </a:rPr>
              <a:t>画面の上部を一度タッチした後に、左右のスワイプで表示したい動画候補を選びダブルタップします。</a:t>
            </a:r>
            <a:endParaRPr lang="ja-JP" dirty="0">
              <a:latin typeface="BIZ UDゴシック" panose="020B0400000000000000" pitchFamily="49" charset="-128"/>
              <a:ea typeface="BIZ UDゴシック" panose="020B0400000000000000" pitchFamily="49" charset="-128"/>
            </a:endParaRPr>
          </a:p>
        </p:txBody>
      </p:sp>
      <p:sp>
        <p:nvSpPr>
          <p:cNvPr id="12" name="正方形/長方形 11">
            <a:extLst>
              <a:ext uri="{FF2B5EF4-FFF2-40B4-BE49-F238E27FC236}">
                <a16:creationId xmlns:a16="http://schemas.microsoft.com/office/drawing/2014/main" id="{506348D5-3647-4E6A-AE63-AC108E23D18C}"/>
              </a:ext>
            </a:extLst>
          </p:cNvPr>
          <p:cNvSpPr/>
          <p:nvPr/>
        </p:nvSpPr>
        <p:spPr>
          <a:xfrm>
            <a:off x="3261040" y="2210174"/>
            <a:ext cx="596929" cy="584775"/>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❷</a:t>
            </a:r>
            <a:endParaRPr lang="en-US" altLang="ja-JP" sz="32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13" name="テキスト ボックス 4">
            <a:extLst>
              <a:ext uri="{FF2B5EF4-FFF2-40B4-BE49-F238E27FC236}">
                <a16:creationId xmlns:a16="http://schemas.microsoft.com/office/drawing/2014/main" id="{F16AD3AA-D61E-415D-8AF8-05530740AA41}"/>
              </a:ext>
            </a:extLst>
          </p:cNvPr>
          <p:cNvSpPr txBox="1"/>
          <p:nvPr/>
        </p:nvSpPr>
        <p:spPr>
          <a:xfrm>
            <a:off x="752834" y="2286374"/>
            <a:ext cx="2551786" cy="1477328"/>
          </a:xfrm>
          <a:prstGeom prst="rect">
            <a:avLst/>
          </a:prstGeom>
          <a:noFill/>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b="1" kern="100" dirty="0">
                <a:latin typeface="BIZ UDゴシック" panose="020B0400000000000000" pitchFamily="49" charset="-128"/>
                <a:ea typeface="BIZ UDゴシック" panose="020B0400000000000000" pitchFamily="49" charset="-128"/>
                <a:cs typeface="Times New Roman"/>
              </a:rPr>
              <a:t>Siri</a:t>
            </a:r>
            <a:r>
              <a:rPr lang="ja-JP" altLang="en-US" b="1" kern="100" dirty="0">
                <a:latin typeface="BIZ UDゴシック" panose="020B0400000000000000" pitchFamily="49" charset="-128"/>
                <a:ea typeface="BIZ UDゴシック" panose="020B0400000000000000" pitchFamily="49" charset="-128"/>
                <a:cs typeface="Times New Roman"/>
              </a:rPr>
              <a:t>を起動して</a:t>
            </a:r>
            <a:r>
              <a:rPr lang="en-US" altLang="ja-JP" b="1" kern="100" dirty="0">
                <a:latin typeface="BIZ UDゴシック" panose="020B0400000000000000" pitchFamily="49" charset="-128"/>
                <a:ea typeface="BIZ UDゴシック" panose="020B0400000000000000" pitchFamily="49" charset="-128"/>
                <a:cs typeface="+mn-lt"/>
              </a:rPr>
              <a:t>｢</a:t>
            </a:r>
            <a:r>
              <a:rPr lang="ja-JP" b="1" kern="100" dirty="0">
                <a:latin typeface="BIZ UDゴシック" panose="020B0400000000000000" pitchFamily="49" charset="-128"/>
                <a:ea typeface="BIZ UDゴシック" panose="020B0400000000000000" pitchFamily="49" charset="-128"/>
                <a:cs typeface="Times New Roman"/>
              </a:rPr>
              <a:t>○○の動画を調べて</a:t>
            </a:r>
            <a:r>
              <a:rPr lang="en-US" altLang="ja-JP" b="1" kern="100" dirty="0">
                <a:latin typeface="BIZ UDゴシック" panose="020B0400000000000000" pitchFamily="49" charset="-128"/>
                <a:ea typeface="BIZ UDゴシック" panose="020B0400000000000000" pitchFamily="49" charset="-128"/>
                <a:cs typeface="+mn-lt"/>
              </a:rPr>
              <a:t>｣</a:t>
            </a:r>
            <a:r>
              <a:rPr lang="ja-JP" b="1" kern="100" dirty="0">
                <a:latin typeface="BIZ UDゴシック" panose="020B0400000000000000" pitchFamily="49" charset="-128"/>
                <a:ea typeface="BIZ UDゴシック" panose="020B0400000000000000" pitchFamily="49" charset="-128"/>
                <a:cs typeface="Times New Roman"/>
              </a:rPr>
              <a:t>と声を</a:t>
            </a:r>
            <a:r>
              <a:rPr lang="ja-JP" altLang="en-US" b="1" kern="100" dirty="0">
                <a:latin typeface="BIZ UDゴシック" panose="020B0400000000000000" pitchFamily="49" charset="-128"/>
                <a:ea typeface="BIZ UDゴシック" panose="020B0400000000000000" pitchFamily="49" charset="-128"/>
                <a:cs typeface="Times New Roman"/>
              </a:rPr>
              <a:t>か</a:t>
            </a:r>
            <a:r>
              <a:rPr lang="ja-JP" b="1" kern="100" dirty="0">
                <a:latin typeface="BIZ UDゴシック" panose="020B0400000000000000" pitchFamily="49" charset="-128"/>
                <a:ea typeface="BIZ UDゴシック" panose="020B0400000000000000" pitchFamily="49" charset="-128"/>
                <a:cs typeface="Times New Roman"/>
              </a:rPr>
              <a:t>けると、画面</a:t>
            </a:r>
            <a:r>
              <a:rPr lang="ja-JP" altLang="en-US" b="1" kern="100" dirty="0">
                <a:latin typeface="BIZ UDゴシック" panose="020B0400000000000000" pitchFamily="49" charset="-128"/>
                <a:ea typeface="BIZ UDゴシック" panose="020B0400000000000000" pitchFamily="49" charset="-128"/>
                <a:cs typeface="Times New Roman"/>
              </a:rPr>
              <a:t>の</a:t>
            </a:r>
            <a:r>
              <a:rPr lang="ja-JP" b="1" kern="100" dirty="0">
                <a:latin typeface="BIZ UDゴシック" panose="020B0400000000000000" pitchFamily="49" charset="-128"/>
                <a:ea typeface="BIZ UDゴシック" panose="020B0400000000000000" pitchFamily="49" charset="-128"/>
                <a:cs typeface="Times New Roman"/>
              </a:rPr>
              <a:t>上部に最大</a:t>
            </a:r>
            <a:r>
              <a:rPr lang="ja-JP" altLang="en-US" b="1" kern="100" dirty="0">
                <a:latin typeface="BIZ UDゴシック" panose="020B0400000000000000" pitchFamily="49" charset="-128"/>
                <a:ea typeface="BIZ UDゴシック" panose="020B0400000000000000" pitchFamily="49" charset="-128"/>
                <a:cs typeface="Times New Roman"/>
              </a:rPr>
              <a:t>９</a:t>
            </a:r>
            <a:r>
              <a:rPr lang="ja-JP" b="1" kern="100" dirty="0">
                <a:latin typeface="BIZ UDゴシック" panose="020B0400000000000000" pitchFamily="49" charset="-128"/>
                <a:ea typeface="BIZ UDゴシック" panose="020B0400000000000000" pitchFamily="49" charset="-128"/>
                <a:cs typeface="Times New Roman"/>
              </a:rPr>
              <a:t>つの候補が表示されます。</a:t>
            </a:r>
            <a:endParaRPr lang="ja-JP" kern="100" dirty="0">
              <a:latin typeface="BIZ UDゴシック" panose="020B0400000000000000" pitchFamily="49" charset="-128"/>
              <a:ea typeface="BIZ UDゴシック" panose="020B0400000000000000" pitchFamily="49" charset="-128"/>
              <a:cs typeface="+mn-lt"/>
            </a:endParaRPr>
          </a:p>
        </p:txBody>
      </p:sp>
      <p:sp>
        <p:nvSpPr>
          <p:cNvPr id="14" name="正方形/長方形 13">
            <a:extLst>
              <a:ext uri="{FF2B5EF4-FFF2-40B4-BE49-F238E27FC236}">
                <a16:creationId xmlns:a16="http://schemas.microsoft.com/office/drawing/2014/main" id="{0399E4AF-C429-4705-95EB-E0E5AA96929A}"/>
              </a:ext>
            </a:extLst>
          </p:cNvPr>
          <p:cNvSpPr/>
          <p:nvPr/>
        </p:nvSpPr>
        <p:spPr>
          <a:xfrm>
            <a:off x="6363393" y="2210174"/>
            <a:ext cx="595035" cy="584775"/>
          </a:xfrm>
          <a:prstGeom prst="rect">
            <a:avLst/>
          </a:prstGeom>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❸</a:t>
            </a:r>
            <a:endParaRPr lang="en-US" altLang="ja-JP" sz="32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15" name="テキスト ボックス 6">
            <a:extLst>
              <a:ext uri="{FF2B5EF4-FFF2-40B4-BE49-F238E27FC236}">
                <a16:creationId xmlns:a16="http://schemas.microsoft.com/office/drawing/2014/main" id="{E91B5FDB-8921-4765-8C88-CF77708F0961}"/>
              </a:ext>
            </a:extLst>
          </p:cNvPr>
          <p:cNvSpPr txBox="1"/>
          <p:nvPr/>
        </p:nvSpPr>
        <p:spPr>
          <a:xfrm>
            <a:off x="6931754" y="2293070"/>
            <a:ext cx="3319414" cy="1200329"/>
          </a:xfrm>
          <a:prstGeom prst="rect">
            <a:avLst/>
          </a:prstGeom>
          <a:noFill/>
        </p:spPr>
        <p:txBody>
          <a:bodyPr wrap="squar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b="1" kern="100" dirty="0">
                <a:latin typeface="BIZ UDゴシック" panose="020B0400000000000000" pitchFamily="49" charset="-128"/>
                <a:ea typeface="BIZ UDゴシック" panose="020B0400000000000000" pitchFamily="49" charset="-128"/>
                <a:cs typeface="Times New Roman"/>
              </a:rPr>
              <a:t>動画の音声が流れない場合は、右スワイプで</a:t>
            </a:r>
            <a:r>
              <a:rPr lang="en-US" altLang="ja-JP" b="1" kern="100" dirty="0">
                <a:latin typeface="BIZ UDゴシック" panose="020B0400000000000000" pitchFamily="49" charset="-128"/>
                <a:ea typeface="BIZ UDゴシック" panose="020B0400000000000000" pitchFamily="49" charset="-128"/>
                <a:cs typeface="Calibri"/>
              </a:rPr>
              <a:t>｢</a:t>
            </a:r>
            <a:r>
              <a:rPr lang="ja-JP" altLang="en-US" b="1" kern="100" dirty="0">
                <a:latin typeface="BIZ UDゴシック" panose="020B0400000000000000" pitchFamily="49" charset="-128"/>
                <a:ea typeface="BIZ UDゴシック" panose="020B0400000000000000" pitchFamily="49" charset="-128"/>
                <a:cs typeface="Times New Roman"/>
              </a:rPr>
              <a:t>ミュートを解除</a:t>
            </a:r>
            <a:r>
              <a:rPr lang="en-US" altLang="ja-JP" b="1" kern="100" dirty="0">
                <a:latin typeface="BIZ UDゴシック" panose="020B0400000000000000" pitchFamily="49" charset="-128"/>
                <a:ea typeface="BIZ UDゴシック" panose="020B0400000000000000" pitchFamily="49" charset="-128"/>
                <a:cs typeface="Calibri"/>
              </a:rPr>
              <a:t>｣</a:t>
            </a:r>
            <a:r>
              <a:rPr lang="ja-JP" altLang="en-US" b="1" kern="100" dirty="0">
                <a:latin typeface="BIZ UDゴシック" panose="020B0400000000000000" pitchFamily="49" charset="-128"/>
                <a:ea typeface="BIZ UDゴシック" panose="020B0400000000000000" pitchFamily="49" charset="-128"/>
                <a:cs typeface="Times New Roman"/>
              </a:rPr>
              <a:t>まで進み、ダブルタップします。</a:t>
            </a:r>
            <a:endParaRPr lang="ja-JP" altLang="en-US" sz="1800" b="1" kern="100" dirty="0">
              <a:effectLst/>
              <a:latin typeface="BIZ UDゴシック" panose="020B0400000000000000" pitchFamily="49" charset="-128"/>
              <a:ea typeface="BIZ UDゴシック" panose="020B0400000000000000" pitchFamily="49" charset="-128"/>
              <a:cs typeface="Times New Roman"/>
            </a:endParaRPr>
          </a:p>
        </p:txBody>
      </p:sp>
      <p:pic>
        <p:nvPicPr>
          <p:cNvPr id="2" name="図 2" descr="グラフィカル ユーザー インターフェイス&#10;&#10;説明は自動で生成されたものです">
            <a:extLst>
              <a:ext uri="{FF2B5EF4-FFF2-40B4-BE49-F238E27FC236}">
                <a16:creationId xmlns:a16="http://schemas.microsoft.com/office/drawing/2014/main" id="{BC6334A9-C374-44AA-AEB2-5F36EACD557A}"/>
              </a:ext>
            </a:extLst>
          </p:cNvPr>
          <p:cNvPicPr>
            <a:picLocks noChangeAspect="1"/>
          </p:cNvPicPr>
          <p:nvPr/>
        </p:nvPicPr>
        <p:blipFill>
          <a:blip r:embed="rId3"/>
          <a:stretch>
            <a:fillRect/>
          </a:stretch>
        </p:blipFill>
        <p:spPr>
          <a:xfrm>
            <a:off x="1301529" y="3780559"/>
            <a:ext cx="1429473" cy="3095625"/>
          </a:xfrm>
          <a:prstGeom prst="rect">
            <a:avLst/>
          </a:prstGeom>
        </p:spPr>
      </p:pic>
      <p:grpSp>
        <p:nvGrpSpPr>
          <p:cNvPr id="5" name="グループ化 4">
            <a:extLst>
              <a:ext uri="{FF2B5EF4-FFF2-40B4-BE49-F238E27FC236}">
                <a16:creationId xmlns:a16="http://schemas.microsoft.com/office/drawing/2014/main" id="{3FC22410-7A25-4FAC-875F-BE0058D74F4F}"/>
              </a:ext>
            </a:extLst>
          </p:cNvPr>
          <p:cNvGrpSpPr/>
          <p:nvPr/>
        </p:nvGrpSpPr>
        <p:grpSpPr>
          <a:xfrm>
            <a:off x="6679899" y="3780559"/>
            <a:ext cx="1726109" cy="3095625"/>
            <a:chOff x="7524115" y="3780559"/>
            <a:chExt cx="1726109" cy="3095625"/>
          </a:xfrm>
        </p:grpSpPr>
        <p:pic>
          <p:nvPicPr>
            <p:cNvPr id="3" name="図 4" descr="テキスト&#10;&#10;説明は自動で生成されたものです">
              <a:extLst>
                <a:ext uri="{FF2B5EF4-FFF2-40B4-BE49-F238E27FC236}">
                  <a16:creationId xmlns:a16="http://schemas.microsoft.com/office/drawing/2014/main" id="{9FC5E6C3-2208-4E9A-A42C-C33D85890327}"/>
                </a:ext>
              </a:extLst>
            </p:cNvPr>
            <p:cNvPicPr>
              <a:picLocks noChangeAspect="1"/>
            </p:cNvPicPr>
            <p:nvPr/>
          </p:nvPicPr>
          <p:blipFill>
            <a:blip r:embed="rId4"/>
            <a:stretch>
              <a:fillRect/>
            </a:stretch>
          </p:blipFill>
          <p:spPr>
            <a:xfrm>
              <a:off x="7820751" y="3780559"/>
              <a:ext cx="1429473" cy="3095625"/>
            </a:xfrm>
            <a:prstGeom prst="rect">
              <a:avLst/>
            </a:prstGeom>
            <a:ln>
              <a:solidFill>
                <a:schemeClr val="tx1"/>
              </a:solidFill>
            </a:ln>
          </p:spPr>
        </p:pic>
        <p:sp>
          <p:nvSpPr>
            <p:cNvPr id="17" name="四角形: 角を丸くする 16">
              <a:extLst>
                <a:ext uri="{FF2B5EF4-FFF2-40B4-BE49-F238E27FC236}">
                  <a16:creationId xmlns:a16="http://schemas.microsoft.com/office/drawing/2014/main" id="{9623614F-78D0-4B86-A400-380C5104B42B}"/>
                </a:ext>
              </a:extLst>
            </p:cNvPr>
            <p:cNvSpPr/>
            <p:nvPr/>
          </p:nvSpPr>
          <p:spPr>
            <a:xfrm>
              <a:off x="7845424" y="4262913"/>
              <a:ext cx="629580" cy="364038"/>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8" name="正方形/長方形 17">
              <a:extLst>
                <a:ext uri="{FF2B5EF4-FFF2-40B4-BE49-F238E27FC236}">
                  <a16:creationId xmlns:a16="http://schemas.microsoft.com/office/drawing/2014/main" id="{5F7A879A-A437-454C-AF66-DB90841045EA}"/>
                </a:ext>
              </a:extLst>
            </p:cNvPr>
            <p:cNvSpPr/>
            <p:nvPr/>
          </p:nvSpPr>
          <p:spPr>
            <a:xfrm>
              <a:off x="7524115" y="4150727"/>
              <a:ext cx="316909" cy="400110"/>
            </a:xfrm>
            <a:prstGeom prst="rect">
              <a:avLst/>
            </a:prstGeom>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ja-JP" altLang="en-US" sz="2000" b="1">
                  <a:solidFill>
                    <a:srgbClr val="009650"/>
                  </a:solidFill>
                  <a:latin typeface="BIZ UDゴシック" panose="020B0400000000000000" pitchFamily="49" charset="-128"/>
                  <a:ea typeface="BIZ UDゴシック" panose="020B0400000000000000" pitchFamily="49" charset="-128"/>
                  <a:cs typeface="Meiryo" charset="-128"/>
                </a:rPr>
                <a:t>❸</a:t>
              </a:r>
              <a:endPar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
        <p:nvSpPr>
          <p:cNvPr id="16" name="テキスト ボックス 6">
            <a:extLst>
              <a:ext uri="{FF2B5EF4-FFF2-40B4-BE49-F238E27FC236}">
                <a16:creationId xmlns:a16="http://schemas.microsoft.com/office/drawing/2014/main" id="{36BD47C2-EA7F-4843-84A0-4BD3885C2CE9}"/>
              </a:ext>
            </a:extLst>
          </p:cNvPr>
          <p:cNvSpPr txBox="1"/>
          <p:nvPr/>
        </p:nvSpPr>
        <p:spPr>
          <a:xfrm>
            <a:off x="6395030" y="6097301"/>
            <a:ext cx="2996841" cy="954107"/>
          </a:xfrm>
          <a:prstGeom prst="rect">
            <a:avLst/>
          </a:prstGeom>
          <a:solidFill>
            <a:schemeClr val="bg1"/>
          </a:solidFill>
          <a:ln>
            <a:solidFill>
              <a:schemeClr val="tx1"/>
            </a:solidFill>
          </a:ln>
        </p:spPr>
        <p:txBody>
          <a:bodyPr wrap="squar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sz="1400" b="1" kern="100" dirty="0">
                <a:latin typeface="BIZ UDゴシック" panose="020B0400000000000000" pitchFamily="49" charset="-128"/>
                <a:ea typeface="BIZ UDゴシック" panose="020B0400000000000000" pitchFamily="49" charset="-128"/>
                <a:cs typeface="Times New Roman"/>
              </a:rPr>
              <a:t>　再生中の動画は２本指でダブルタップすると再生が停止します。　　</a:t>
            </a:r>
            <a:endParaRPr lang="en-US" altLang="ja-JP" sz="1400" b="1" kern="100" dirty="0">
              <a:latin typeface="BIZ UDゴシック" panose="020B0400000000000000" pitchFamily="49" charset="-128"/>
              <a:ea typeface="BIZ UDゴシック" panose="020B0400000000000000" pitchFamily="49" charset="-128"/>
              <a:cs typeface="Times New Roman"/>
            </a:endParaRPr>
          </a:p>
          <a:p>
            <a:pPr algn="just"/>
            <a:r>
              <a:rPr lang="ja-JP" altLang="en-US" sz="1400" b="1" kern="100" dirty="0">
                <a:latin typeface="BIZ UDゴシック" panose="020B0400000000000000" pitchFamily="49" charset="-128"/>
                <a:ea typeface="BIZ UDゴシック" panose="020B0400000000000000" pitchFamily="49" charset="-128"/>
                <a:cs typeface="Times New Roman"/>
              </a:rPr>
              <a:t>　再開したい場合は、同じように２本指でダブルタップします。</a:t>
            </a:r>
            <a:endParaRPr lang="ja-JP" altLang="en-US" b="1" kern="100" dirty="0">
              <a:effectLst/>
              <a:latin typeface="BIZ UDゴシック" panose="020B0400000000000000" pitchFamily="49" charset="-128"/>
              <a:ea typeface="BIZ UDゴシック" panose="020B0400000000000000" pitchFamily="49" charset="-128"/>
              <a:cs typeface="Times New Roman"/>
            </a:endParaRPr>
          </a:p>
        </p:txBody>
      </p:sp>
      <p:pic>
        <p:nvPicPr>
          <p:cNvPr id="6" name="図 7" descr="グラフィカル ユーザー インターフェイス, アプリケーション&#10;&#10;説明は自動で生成されたものです">
            <a:extLst>
              <a:ext uri="{FF2B5EF4-FFF2-40B4-BE49-F238E27FC236}">
                <a16:creationId xmlns:a16="http://schemas.microsoft.com/office/drawing/2014/main" id="{65410F76-704B-4219-9BEB-30FEE933F262}"/>
              </a:ext>
            </a:extLst>
          </p:cNvPr>
          <p:cNvPicPr>
            <a:picLocks noChangeAspect="1"/>
          </p:cNvPicPr>
          <p:nvPr/>
        </p:nvPicPr>
        <p:blipFill>
          <a:blip r:embed="rId5"/>
          <a:stretch>
            <a:fillRect/>
          </a:stretch>
        </p:blipFill>
        <p:spPr>
          <a:xfrm>
            <a:off x="4271917" y="3785833"/>
            <a:ext cx="1429473" cy="1428750"/>
          </a:xfrm>
          <a:prstGeom prst="rect">
            <a:avLst/>
          </a:prstGeom>
        </p:spPr>
      </p:pic>
      <p:pic>
        <p:nvPicPr>
          <p:cNvPr id="8" name="図 8" descr="グラフィカル ユーザー インターフェイス, アプリケーション&#10;&#10;説明は自動で生成されたものです">
            <a:extLst>
              <a:ext uri="{FF2B5EF4-FFF2-40B4-BE49-F238E27FC236}">
                <a16:creationId xmlns:a16="http://schemas.microsoft.com/office/drawing/2014/main" id="{DB027D33-90A6-403B-A2A7-676642A499BD}"/>
              </a:ext>
            </a:extLst>
          </p:cNvPr>
          <p:cNvPicPr>
            <a:picLocks noChangeAspect="1"/>
          </p:cNvPicPr>
          <p:nvPr/>
        </p:nvPicPr>
        <p:blipFill>
          <a:blip r:embed="rId5"/>
          <a:stretch>
            <a:fillRect/>
          </a:stretch>
        </p:blipFill>
        <p:spPr>
          <a:xfrm>
            <a:off x="4271917" y="5442160"/>
            <a:ext cx="1429473" cy="1428750"/>
          </a:xfrm>
          <a:prstGeom prst="rect">
            <a:avLst/>
          </a:prstGeom>
        </p:spPr>
      </p:pic>
      <p:grpSp>
        <p:nvGrpSpPr>
          <p:cNvPr id="9" name="グループ化 8">
            <a:extLst>
              <a:ext uri="{FF2B5EF4-FFF2-40B4-BE49-F238E27FC236}">
                <a16:creationId xmlns:a16="http://schemas.microsoft.com/office/drawing/2014/main" id="{08AA4500-ACAA-45FD-963B-6A8DC06F6BC4}"/>
              </a:ext>
            </a:extLst>
          </p:cNvPr>
          <p:cNvGrpSpPr/>
          <p:nvPr/>
        </p:nvGrpSpPr>
        <p:grpSpPr>
          <a:xfrm>
            <a:off x="4612108" y="4399091"/>
            <a:ext cx="1202970" cy="884726"/>
            <a:chOff x="3861699" y="4039699"/>
            <a:chExt cx="1265504" cy="884726"/>
          </a:xfrm>
        </p:grpSpPr>
        <p:pic>
          <p:nvPicPr>
            <p:cNvPr id="20" name="図 19">
              <a:extLst>
                <a:ext uri="{FF2B5EF4-FFF2-40B4-BE49-F238E27FC236}">
                  <a16:creationId xmlns:a16="http://schemas.microsoft.com/office/drawing/2014/main" id="{CA752A1A-FCB4-483A-BA1D-BC2EFD0555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42474" y="4039699"/>
              <a:ext cx="884729" cy="884726"/>
            </a:xfrm>
            <a:prstGeom prst="rect">
              <a:avLst/>
            </a:prstGeom>
          </p:spPr>
        </p:pic>
        <p:cxnSp>
          <p:nvCxnSpPr>
            <p:cNvPr id="21" name="直線コネクタ 20">
              <a:extLst>
                <a:ext uri="{FF2B5EF4-FFF2-40B4-BE49-F238E27FC236}">
                  <a16:creationId xmlns:a16="http://schemas.microsoft.com/office/drawing/2014/main" id="{85146E68-D4B9-45BA-9F3E-04C2464205FA}"/>
                </a:ext>
              </a:extLst>
            </p:cNvPr>
            <p:cNvCxnSpPr>
              <a:cxnSpLocks/>
            </p:cNvCxnSpPr>
            <p:nvPr/>
          </p:nvCxnSpPr>
          <p:spPr>
            <a:xfrm>
              <a:off x="3861699" y="4043489"/>
              <a:ext cx="581306" cy="0"/>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cxnSp>
          <p:nvCxnSpPr>
            <p:cNvPr id="22" name="直線コネクタ 21">
              <a:extLst>
                <a:ext uri="{FF2B5EF4-FFF2-40B4-BE49-F238E27FC236}">
                  <a16:creationId xmlns:a16="http://schemas.microsoft.com/office/drawing/2014/main" id="{CEFBB820-E15B-4A9F-8524-F328DFB42909}"/>
                </a:ext>
              </a:extLst>
            </p:cNvPr>
            <p:cNvCxnSpPr>
              <a:cxnSpLocks/>
            </p:cNvCxnSpPr>
            <p:nvPr/>
          </p:nvCxnSpPr>
          <p:spPr>
            <a:xfrm>
              <a:off x="3977960" y="4141923"/>
              <a:ext cx="465044" cy="0"/>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cxnSp>
          <p:nvCxnSpPr>
            <p:cNvPr id="23" name="直線コネクタ 22">
              <a:extLst>
                <a:ext uri="{FF2B5EF4-FFF2-40B4-BE49-F238E27FC236}">
                  <a16:creationId xmlns:a16="http://schemas.microsoft.com/office/drawing/2014/main" id="{7A295091-FADA-4A49-9ABA-9E3BC381DE5D}"/>
                </a:ext>
              </a:extLst>
            </p:cNvPr>
            <p:cNvCxnSpPr>
              <a:cxnSpLocks/>
            </p:cNvCxnSpPr>
            <p:nvPr/>
          </p:nvCxnSpPr>
          <p:spPr>
            <a:xfrm>
              <a:off x="4094221" y="4240357"/>
              <a:ext cx="348783" cy="0"/>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sp>
          <p:nvSpPr>
            <p:cNvPr id="24" name="矢印: 右 23">
              <a:extLst>
                <a:ext uri="{FF2B5EF4-FFF2-40B4-BE49-F238E27FC236}">
                  <a16:creationId xmlns:a16="http://schemas.microsoft.com/office/drawing/2014/main" id="{395E824D-1995-4E46-BEED-7C33D6BAEC4E}"/>
                </a:ext>
              </a:extLst>
            </p:cNvPr>
            <p:cNvSpPr/>
            <p:nvPr/>
          </p:nvSpPr>
          <p:spPr>
            <a:xfrm>
              <a:off x="3920216" y="4437226"/>
              <a:ext cx="465044" cy="204395"/>
            </a:xfrm>
            <a:prstGeom prst="rightArrow">
              <a:avLst>
                <a:gd name="adj1" fmla="val 24788"/>
                <a:gd name="adj2" fmla="val 71010"/>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solidFill>
                  <a:schemeClr val="lt1">
                    <a:shade val="30000"/>
                    <a:satMod val="115000"/>
                  </a:schemeClr>
                </a:solidFill>
                <a:latin typeface="BIZ UDゴシック" panose="020B0400000000000000" pitchFamily="49" charset="-128"/>
                <a:ea typeface="BIZ UDゴシック" panose="020B0400000000000000" pitchFamily="49" charset="-128"/>
              </a:endParaRPr>
            </a:p>
          </p:txBody>
        </p:sp>
      </p:grpSp>
      <p:grpSp>
        <p:nvGrpSpPr>
          <p:cNvPr id="33" name="グループ化 32">
            <a:extLst>
              <a:ext uri="{FF2B5EF4-FFF2-40B4-BE49-F238E27FC236}">
                <a16:creationId xmlns:a16="http://schemas.microsoft.com/office/drawing/2014/main" id="{3353FE4F-2F9E-430F-A5AC-35B30EB71B07}"/>
              </a:ext>
            </a:extLst>
          </p:cNvPr>
          <p:cNvGrpSpPr/>
          <p:nvPr/>
        </p:nvGrpSpPr>
        <p:grpSpPr>
          <a:xfrm>
            <a:off x="4619686" y="5734072"/>
            <a:ext cx="773046" cy="973610"/>
            <a:chOff x="6475190" y="4133845"/>
            <a:chExt cx="1369769" cy="1704242"/>
          </a:xfrm>
        </p:grpSpPr>
        <p:pic>
          <p:nvPicPr>
            <p:cNvPr id="27" name="図 26">
              <a:extLst>
                <a:ext uri="{FF2B5EF4-FFF2-40B4-BE49-F238E27FC236}">
                  <a16:creationId xmlns:a16="http://schemas.microsoft.com/office/drawing/2014/main" id="{14B6955D-2794-4677-A7F9-7F08DDA76AA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75190" y="4468319"/>
              <a:ext cx="1369769" cy="1369768"/>
            </a:xfrm>
            <a:prstGeom prst="rect">
              <a:avLst/>
            </a:prstGeom>
            <a:ln>
              <a:noFill/>
            </a:ln>
          </p:spPr>
        </p:pic>
        <p:cxnSp>
          <p:nvCxnSpPr>
            <p:cNvPr id="28" name="直線コネクタ 27">
              <a:extLst>
                <a:ext uri="{FF2B5EF4-FFF2-40B4-BE49-F238E27FC236}">
                  <a16:creationId xmlns:a16="http://schemas.microsoft.com/office/drawing/2014/main" id="{D0BE3059-0228-45BA-963F-1F3CCDD033A5}"/>
                </a:ext>
              </a:extLst>
            </p:cNvPr>
            <p:cNvCxnSpPr/>
            <p:nvPr/>
          </p:nvCxnSpPr>
          <p:spPr>
            <a:xfrm>
              <a:off x="7118714" y="4133845"/>
              <a:ext cx="0" cy="311585"/>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cxnSp>
          <p:nvCxnSpPr>
            <p:cNvPr id="29" name="直線コネクタ 28">
              <a:extLst>
                <a:ext uri="{FF2B5EF4-FFF2-40B4-BE49-F238E27FC236}">
                  <a16:creationId xmlns:a16="http://schemas.microsoft.com/office/drawing/2014/main" id="{F8BAA770-AB69-4BD8-9516-E33B51D088A7}"/>
                </a:ext>
              </a:extLst>
            </p:cNvPr>
            <p:cNvCxnSpPr>
              <a:cxnSpLocks/>
            </p:cNvCxnSpPr>
            <p:nvPr/>
          </p:nvCxnSpPr>
          <p:spPr>
            <a:xfrm rot="2700000">
              <a:off x="7337893" y="4208027"/>
              <a:ext cx="0" cy="311585"/>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cxnSp>
          <p:nvCxnSpPr>
            <p:cNvPr id="30" name="直線コネクタ 29">
              <a:extLst>
                <a:ext uri="{FF2B5EF4-FFF2-40B4-BE49-F238E27FC236}">
                  <a16:creationId xmlns:a16="http://schemas.microsoft.com/office/drawing/2014/main" id="{212316BA-E5C7-4FA5-BE9D-5CBB09DB6CB0}"/>
                </a:ext>
              </a:extLst>
            </p:cNvPr>
            <p:cNvCxnSpPr>
              <a:cxnSpLocks/>
            </p:cNvCxnSpPr>
            <p:nvPr/>
          </p:nvCxnSpPr>
          <p:spPr>
            <a:xfrm rot="18900000">
              <a:off x="6877272" y="4203087"/>
              <a:ext cx="0" cy="311585"/>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cxnSp>
          <p:nvCxnSpPr>
            <p:cNvPr id="31" name="直線コネクタ 30">
              <a:extLst>
                <a:ext uri="{FF2B5EF4-FFF2-40B4-BE49-F238E27FC236}">
                  <a16:creationId xmlns:a16="http://schemas.microsoft.com/office/drawing/2014/main" id="{7F61AB74-6EDB-4BB5-BB4B-FE835C6028BB}"/>
                </a:ext>
              </a:extLst>
            </p:cNvPr>
            <p:cNvCxnSpPr>
              <a:cxnSpLocks/>
            </p:cNvCxnSpPr>
            <p:nvPr/>
          </p:nvCxnSpPr>
          <p:spPr>
            <a:xfrm rot="5400000">
              <a:off x="7420121" y="4442032"/>
              <a:ext cx="0" cy="311585"/>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cxnSp>
          <p:nvCxnSpPr>
            <p:cNvPr id="32" name="直線コネクタ 31">
              <a:extLst>
                <a:ext uri="{FF2B5EF4-FFF2-40B4-BE49-F238E27FC236}">
                  <a16:creationId xmlns:a16="http://schemas.microsoft.com/office/drawing/2014/main" id="{FD5A5AEB-4538-49E2-B224-058D24D00E3C}"/>
                </a:ext>
              </a:extLst>
            </p:cNvPr>
            <p:cNvCxnSpPr>
              <a:cxnSpLocks/>
            </p:cNvCxnSpPr>
            <p:nvPr/>
          </p:nvCxnSpPr>
          <p:spPr>
            <a:xfrm rot="16200000">
              <a:off x="6767110" y="4442036"/>
              <a:ext cx="0" cy="311585"/>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grpSp>
      <p:sp>
        <p:nvSpPr>
          <p:cNvPr id="35" name="矢印: 右 34">
            <a:extLst>
              <a:ext uri="{FF2B5EF4-FFF2-40B4-BE49-F238E27FC236}">
                <a16:creationId xmlns:a16="http://schemas.microsoft.com/office/drawing/2014/main" id="{9628B72B-C9AC-42C3-9A29-F9FA6766EBAD}"/>
              </a:ext>
            </a:extLst>
          </p:cNvPr>
          <p:cNvSpPr/>
          <p:nvPr/>
        </p:nvSpPr>
        <p:spPr>
          <a:xfrm>
            <a:off x="3216508" y="5072766"/>
            <a:ext cx="648934" cy="49968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36" name="矢印: 右 35">
            <a:extLst>
              <a:ext uri="{FF2B5EF4-FFF2-40B4-BE49-F238E27FC236}">
                <a16:creationId xmlns:a16="http://schemas.microsoft.com/office/drawing/2014/main" id="{9628B72B-C9AC-42C3-9A29-F9FA6766EBAD}"/>
              </a:ext>
            </a:extLst>
          </p:cNvPr>
          <p:cNvSpPr/>
          <p:nvPr/>
        </p:nvSpPr>
        <p:spPr>
          <a:xfrm>
            <a:off x="6079634" y="5075009"/>
            <a:ext cx="648934" cy="49968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34" name="テキスト ボックス 1">
            <a:extLst>
              <a:ext uri="{FF2B5EF4-FFF2-40B4-BE49-F238E27FC236}">
                <a16:creationId xmlns:a16="http://schemas.microsoft.com/office/drawing/2014/main" id="{B5C06FE4-6688-40A9-B89E-FA0C5D8DCA27}"/>
              </a:ext>
            </a:extLst>
          </p:cNvPr>
          <p:cNvSpPr txBox="1"/>
          <p:nvPr/>
        </p:nvSpPr>
        <p:spPr>
          <a:xfrm>
            <a:off x="8568201" y="3307753"/>
            <a:ext cx="1684040" cy="2638396"/>
          </a:xfrm>
          <a:prstGeom prst="rect">
            <a:avLst/>
          </a:prstGeom>
          <a:noFill/>
          <a:ln w="57150">
            <a:solidFill>
              <a:srgbClr val="FF0000"/>
            </a:solidFill>
            <a:prstDash val="sysDot"/>
          </a:ln>
        </p:spPr>
        <p:txBody>
          <a:bodyPr wrap="square" lIns="91440" tIns="14400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spcBef>
                <a:spcPts val="600"/>
              </a:spcBef>
            </a:pPr>
            <a:r>
              <a:rPr lang="ja-JP" altLang="en-US" sz="1400" b="1" kern="100" dirty="0">
                <a:latin typeface="BIZ UDゴシック" panose="020B0400000000000000" pitchFamily="49" charset="-128"/>
                <a:ea typeface="BIZ UDゴシック" panose="020B0400000000000000" pitchFamily="49" charset="-128"/>
                <a:cs typeface="Times New Roman"/>
              </a:rPr>
              <a:t> </a:t>
            </a:r>
            <a:r>
              <a:rPr lang="en-US" altLang="ja-JP" sz="1400" b="1" kern="100" dirty="0">
                <a:latin typeface="BIZ UDゴシック" panose="020B0400000000000000" pitchFamily="49" charset="-128"/>
                <a:ea typeface="BIZ UDゴシック" panose="020B0400000000000000" pitchFamily="49" charset="-128"/>
                <a:cs typeface="Times New Roman"/>
              </a:rPr>
              <a:t>1ギガの通信契約で見ることのできる動画の長さは</a:t>
            </a:r>
            <a:r>
              <a:rPr lang="ja-JP" altLang="en-US" sz="1400" b="1" kern="100" dirty="0">
                <a:latin typeface="BIZ UDゴシック" panose="020B0400000000000000" pitchFamily="49" charset="-128"/>
                <a:ea typeface="BIZ UDゴシック" panose="020B0400000000000000" pitchFamily="49" charset="-128"/>
                <a:cs typeface="Times New Roman"/>
              </a:rPr>
              <a:t>、おおよそ１２０</a:t>
            </a:r>
            <a:r>
              <a:rPr lang="en-US" altLang="ja-JP" sz="1400" b="1" kern="100" dirty="0" err="1">
                <a:latin typeface="BIZ UDゴシック" panose="020B0400000000000000" pitchFamily="49" charset="-128"/>
                <a:ea typeface="BIZ UDゴシック" panose="020B0400000000000000" pitchFamily="49" charset="-128"/>
                <a:cs typeface="Times New Roman"/>
              </a:rPr>
              <a:t>分程度です</a:t>
            </a:r>
            <a:r>
              <a:rPr lang="en-US" altLang="ja-JP" sz="1400" b="1" kern="100" dirty="0">
                <a:latin typeface="BIZ UDゴシック" panose="020B0400000000000000" pitchFamily="49" charset="-128"/>
                <a:ea typeface="BIZ UDゴシック" panose="020B0400000000000000" pitchFamily="49" charset="-128"/>
                <a:cs typeface="Times New Roman"/>
              </a:rPr>
              <a:t>。</a:t>
            </a:r>
          </a:p>
          <a:p>
            <a:pPr algn="just">
              <a:spcBef>
                <a:spcPts val="600"/>
              </a:spcBef>
            </a:pPr>
            <a:r>
              <a:rPr lang="ja-JP" altLang="en-US" sz="1400" b="1" kern="100" dirty="0">
                <a:latin typeface="BIZ UDゴシック" panose="020B0400000000000000" pitchFamily="49" charset="-128"/>
                <a:ea typeface="BIZ UDゴシック" panose="020B0400000000000000" pitchFamily="49" charset="-128"/>
                <a:cs typeface="Times New Roman"/>
              </a:rPr>
              <a:t> </a:t>
            </a:r>
            <a:r>
              <a:rPr lang="en-US" altLang="ja-JP" sz="1400" b="1" kern="100" dirty="0" err="1">
                <a:latin typeface="BIZ UDゴシック" panose="020B0400000000000000" pitchFamily="49" charset="-128"/>
                <a:ea typeface="BIZ UDゴシック" panose="020B0400000000000000" pitchFamily="49" charset="-128"/>
                <a:cs typeface="Times New Roman"/>
              </a:rPr>
              <a:t>自宅などのWiFi環境以外で</a:t>
            </a:r>
            <a:r>
              <a:rPr lang="ja-JP" altLang="en-US" sz="1400" b="1" kern="100" dirty="0">
                <a:latin typeface="BIZ UDゴシック" panose="020B0400000000000000" pitchFamily="49" charset="-128"/>
                <a:ea typeface="BIZ UDゴシック" panose="020B0400000000000000" pitchFamily="49" charset="-128"/>
                <a:cs typeface="Times New Roman"/>
              </a:rPr>
              <a:t>動画を再生する場合は、ご契約のデータ通信容量にご注意ください。</a:t>
            </a:r>
            <a:endParaRPr lang="en-US" altLang="ja-JP" sz="1400" b="1" kern="100" dirty="0">
              <a:latin typeface="BIZ UDゴシック" panose="020B0400000000000000" pitchFamily="49" charset="-128"/>
              <a:ea typeface="BIZ UDゴシック" panose="020B0400000000000000" pitchFamily="49" charset="-128"/>
              <a:cs typeface="Times New Roman"/>
            </a:endParaRPr>
          </a:p>
        </p:txBody>
      </p:sp>
    </p:spTree>
    <p:extLst>
      <p:ext uri="{BB962C8B-B14F-4D97-AF65-F5344CB8AC3E}">
        <p14:creationId xmlns:p14="http://schemas.microsoft.com/office/powerpoint/2010/main" val="3412139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descr="テキスト が含まれている画像&#10;&#10;自動的に生成された説明">
            <a:extLst>
              <a:ext uri="{FF2B5EF4-FFF2-40B4-BE49-F238E27FC236}">
                <a16:creationId xmlns:a16="http://schemas.microsoft.com/office/drawing/2014/main" id="{771A4274-9F19-C245-143D-F540543C87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9700" y="3712306"/>
            <a:ext cx="1430444" cy="3095626"/>
          </a:xfrm>
          <a:prstGeom prst="rect">
            <a:avLst/>
          </a:prstGeom>
          <a:ln>
            <a:solidFill>
              <a:schemeClr val="tx1"/>
            </a:solidFill>
          </a:ln>
        </p:spPr>
      </p:pic>
      <p:sp>
        <p:nvSpPr>
          <p:cNvPr id="4" name="Title 1"/>
          <p:cNvSpPr txBox="1">
            <a:spLocks/>
          </p:cNvSpPr>
          <p:nvPr/>
        </p:nvSpPr>
        <p:spPr>
          <a:xfrm>
            <a:off x="941051" y="486926"/>
            <a:ext cx="951199" cy="710067"/>
          </a:xfrm>
          <a:prstGeom prst="rect">
            <a:avLst/>
          </a:prstGeom>
        </p:spPr>
        <p:txBody>
          <a:bodyPr vert="horz" wrap="none" lIns="90000" tIns="46800" rIns="90000" bIns="4680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lnSpc>
                <a:spcPct val="100000"/>
              </a:lnSpc>
            </a:pPr>
            <a:r>
              <a:rPr lang="en-US" altLang="ja-JP" sz="4000" dirty="0">
                <a:latin typeface="BIZ UDゴシック" panose="020B0400000000000000" pitchFamily="49" charset="-128"/>
                <a:ea typeface="BIZ UDゴシック" panose="020B0400000000000000" pitchFamily="49" charset="-128"/>
              </a:rPr>
              <a:t>1-C</a:t>
            </a:r>
            <a:endParaRPr lang="en-US" sz="4000" dirty="0">
              <a:latin typeface="BIZ UDゴシック" panose="020B0400000000000000" pitchFamily="49" charset="-128"/>
              <a:ea typeface="BIZ UDゴシック" panose="020B0400000000000000" pitchFamily="49" charset="-128"/>
            </a:endParaRPr>
          </a:p>
        </p:txBody>
      </p:sp>
      <p:sp>
        <p:nvSpPr>
          <p:cNvPr id="25" name="タイトル 9">
            <a:extLst>
              <a:ext uri="{FF2B5EF4-FFF2-40B4-BE49-F238E27FC236}">
                <a16:creationId xmlns:a16="http://schemas.microsoft.com/office/drawing/2014/main" id="{DA1ED4CA-791C-4BE5-B9D3-45359F31BB7A}"/>
              </a:ext>
            </a:extLst>
          </p:cNvPr>
          <p:cNvSpPr txBox="1">
            <a:spLocks/>
          </p:cNvSpPr>
          <p:nvPr/>
        </p:nvSpPr>
        <p:spPr>
          <a:xfrm>
            <a:off x="2475160" y="349518"/>
            <a:ext cx="4514056" cy="984885"/>
          </a:xfrm>
          <a:prstGeom prst="rect">
            <a:avLst/>
          </a:prstGeom>
        </p:spPr>
        <p:txBody>
          <a:bodyPr wrap="none" lIns="0" tIns="0" rIns="0" bIns="0" anchor="b">
            <a:spAutoFit/>
          </a:bodyPr>
          <a:lstStyle>
            <a:lvl1pPr algn="l">
              <a:defRPr sz="3529" b="1" i="0">
                <a:solidFill>
                  <a:srgbClr val="009650"/>
                </a:solidFill>
                <a:latin typeface="Meiryo" charset="-128"/>
                <a:ea typeface="Meiryo" charset="-128"/>
                <a:cs typeface="Meiryo" charset="-128"/>
              </a:defRPr>
            </a:lvl1pPr>
          </a:lstStyle>
          <a:p>
            <a:r>
              <a:rPr kumimoji="0" lang="ja-JP" altLang="en-US" sz="3200" kern="0" dirty="0">
                <a:latin typeface="BIZ UDゴシック" panose="020B0400000000000000" pitchFamily="49" charset="-128"/>
                <a:ea typeface="BIZ UDゴシック" panose="020B0400000000000000" pitchFamily="49" charset="-128"/>
              </a:rPr>
              <a:t>インターネットの使い方</a:t>
            </a:r>
          </a:p>
          <a:p>
            <a:r>
              <a:rPr lang="ja-JP" altLang="en-US" sz="3200" dirty="0">
                <a:latin typeface="BIZ UDゴシック" panose="020B0400000000000000" pitchFamily="49" charset="-128"/>
                <a:ea typeface="BIZ UDゴシック" panose="020B0400000000000000" pitchFamily="49" charset="-128"/>
              </a:rPr>
              <a:t>Safariを使って検索 </a:t>
            </a:r>
            <a:endParaRPr lang="ja-JP" altLang="en-US" sz="3200" kern="0" dirty="0">
              <a:latin typeface="BIZ UDゴシック" panose="020B0400000000000000" pitchFamily="49" charset="-128"/>
              <a:ea typeface="BIZ UDゴシック" panose="020B0400000000000000" pitchFamily="49" charset="-128"/>
            </a:endParaRPr>
          </a:p>
        </p:txBody>
      </p:sp>
      <p:sp>
        <p:nvSpPr>
          <p:cNvPr id="7" name="テキスト ボックス 1">
            <a:extLst>
              <a:ext uri="{FF2B5EF4-FFF2-40B4-BE49-F238E27FC236}">
                <a16:creationId xmlns:a16="http://schemas.microsoft.com/office/drawing/2014/main" id="{C46F6CD9-C75D-4EEC-B61A-CC3EA598CE88}"/>
              </a:ext>
            </a:extLst>
          </p:cNvPr>
          <p:cNvSpPr txBox="1"/>
          <p:nvPr/>
        </p:nvSpPr>
        <p:spPr>
          <a:xfrm>
            <a:off x="436607" y="1590555"/>
            <a:ext cx="9820186" cy="395869"/>
          </a:xfrm>
          <a:prstGeom prst="rect">
            <a:avLst/>
          </a:prstGeom>
          <a:solidFill>
            <a:srgbClr val="FFFF99"/>
          </a:solidFill>
          <a:ln w="38100">
            <a:solidFill>
              <a:schemeClr val="tx1"/>
            </a:solidFill>
            <a:prstDash val="solid"/>
          </a:ln>
        </p:spPr>
        <p:txBody>
          <a:bodyPr wrap="square" lIns="91440" tIns="7200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spcBef>
                <a:spcPts val="600"/>
              </a:spcBef>
            </a:pPr>
            <a:r>
              <a:rPr lang="en-US" altLang="ja-JP" b="1" kern="100" dirty="0" err="1">
                <a:latin typeface="BIZ UDゴシック" panose="020B0400000000000000" pitchFamily="49" charset="-128"/>
                <a:ea typeface="BIZ UDゴシック" panose="020B0400000000000000" pitchFamily="49" charset="-128"/>
                <a:cs typeface="Times New Roman"/>
              </a:rPr>
              <a:t>Siriやホーム画面からSafariを開いた際に、どのページが表示されていても検索が可能です</a:t>
            </a:r>
            <a:r>
              <a:rPr lang="en-US" altLang="ja-JP" b="1" kern="100" dirty="0">
                <a:latin typeface="BIZ UDゴシック" panose="020B0400000000000000" pitchFamily="49" charset="-128"/>
                <a:ea typeface="BIZ UDゴシック" panose="020B0400000000000000" pitchFamily="49" charset="-128"/>
                <a:cs typeface="Times New Roman"/>
              </a:rPr>
              <a:t>。</a:t>
            </a:r>
          </a:p>
        </p:txBody>
      </p:sp>
      <p:sp>
        <p:nvSpPr>
          <p:cNvPr id="10" name="正方形/長方形 9">
            <a:extLst>
              <a:ext uri="{FF2B5EF4-FFF2-40B4-BE49-F238E27FC236}">
                <a16:creationId xmlns:a16="http://schemas.microsoft.com/office/drawing/2014/main" id="{81454611-EAFB-482B-8EB7-182506495B82}"/>
              </a:ext>
            </a:extLst>
          </p:cNvPr>
          <p:cNvSpPr/>
          <p:nvPr/>
        </p:nvSpPr>
        <p:spPr>
          <a:xfrm>
            <a:off x="331166" y="2178923"/>
            <a:ext cx="550595" cy="584775"/>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❶</a:t>
            </a:r>
            <a:endParaRPr lang="en-US" altLang="ja-JP" sz="32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11" name="テキスト ボックス 2">
            <a:extLst>
              <a:ext uri="{FF2B5EF4-FFF2-40B4-BE49-F238E27FC236}">
                <a16:creationId xmlns:a16="http://schemas.microsoft.com/office/drawing/2014/main" id="{DF9E2A0C-ECC5-454C-A0FC-CEB1AFCFB3CB}"/>
              </a:ext>
            </a:extLst>
          </p:cNvPr>
          <p:cNvSpPr txBox="1"/>
          <p:nvPr/>
        </p:nvSpPr>
        <p:spPr>
          <a:xfrm>
            <a:off x="3916609" y="2190334"/>
            <a:ext cx="2555955" cy="1200329"/>
          </a:xfrm>
          <a:prstGeom prst="rect">
            <a:avLst/>
          </a:prstGeom>
          <a:noFill/>
        </p:spPr>
        <p:txBody>
          <a:bodyPr wrap="squar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b="1" kern="100" dirty="0">
                <a:latin typeface="BIZ UDゴシック" panose="020B0400000000000000" pitchFamily="49" charset="-128"/>
                <a:ea typeface="BIZ UDゴシック" panose="020B0400000000000000" pitchFamily="49" charset="-128"/>
                <a:cs typeface="Times New Roman"/>
              </a:rPr>
              <a:t>検索したいキーワードを入力し、画面右下の開くキーをダブルタップします。</a:t>
            </a:r>
          </a:p>
        </p:txBody>
      </p:sp>
      <p:sp>
        <p:nvSpPr>
          <p:cNvPr id="12" name="正方形/長方形 11">
            <a:extLst>
              <a:ext uri="{FF2B5EF4-FFF2-40B4-BE49-F238E27FC236}">
                <a16:creationId xmlns:a16="http://schemas.microsoft.com/office/drawing/2014/main" id="{506348D5-3647-4E6A-AE63-AC108E23D18C}"/>
              </a:ext>
            </a:extLst>
          </p:cNvPr>
          <p:cNvSpPr/>
          <p:nvPr/>
        </p:nvSpPr>
        <p:spPr>
          <a:xfrm>
            <a:off x="3447959" y="2156302"/>
            <a:ext cx="596929" cy="584775"/>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❷</a:t>
            </a:r>
            <a:endParaRPr lang="en-US" altLang="ja-JP" sz="32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13" name="テキスト ボックス 4">
            <a:extLst>
              <a:ext uri="{FF2B5EF4-FFF2-40B4-BE49-F238E27FC236}">
                <a16:creationId xmlns:a16="http://schemas.microsoft.com/office/drawing/2014/main" id="{F16AD3AA-D61E-415D-8AF8-05530740AA41}"/>
              </a:ext>
            </a:extLst>
          </p:cNvPr>
          <p:cNvSpPr txBox="1"/>
          <p:nvPr/>
        </p:nvSpPr>
        <p:spPr>
          <a:xfrm>
            <a:off x="747291" y="2190777"/>
            <a:ext cx="2551786" cy="1200329"/>
          </a:xfrm>
          <a:prstGeom prst="rect">
            <a:avLst/>
          </a:prstGeom>
          <a:noFill/>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b="1" kern="100" dirty="0">
                <a:latin typeface="BIZ UDゴシック" panose="020B0400000000000000" pitchFamily="49" charset="-128"/>
                <a:ea typeface="BIZ UDゴシック" panose="020B0400000000000000" pitchFamily="49" charset="-128"/>
                <a:cs typeface="Times New Roman"/>
              </a:rPr>
              <a:t>ページ下部のテキストフィールド(アドレス～と読み上げる)をダブルタップします。</a:t>
            </a:r>
            <a:endParaRPr lang="ja-JP" altLang="en-US" b="1" kern="100" dirty="0">
              <a:effectLst/>
              <a:latin typeface="BIZ UDゴシック" panose="020B0400000000000000" pitchFamily="49" charset="-128"/>
              <a:ea typeface="BIZ UDゴシック" panose="020B0400000000000000" pitchFamily="49" charset="-128"/>
              <a:cs typeface="Times New Roman"/>
            </a:endParaRPr>
          </a:p>
        </p:txBody>
      </p:sp>
      <p:sp>
        <p:nvSpPr>
          <p:cNvPr id="14" name="正方形/長方形 13">
            <a:extLst>
              <a:ext uri="{FF2B5EF4-FFF2-40B4-BE49-F238E27FC236}">
                <a16:creationId xmlns:a16="http://schemas.microsoft.com/office/drawing/2014/main" id="{0399E4AF-C429-4705-95EB-E0E5AA96929A}"/>
              </a:ext>
            </a:extLst>
          </p:cNvPr>
          <p:cNvSpPr/>
          <p:nvPr/>
        </p:nvSpPr>
        <p:spPr>
          <a:xfrm>
            <a:off x="6472564" y="2156793"/>
            <a:ext cx="595035" cy="584775"/>
          </a:xfrm>
          <a:prstGeom prst="rect">
            <a:avLst/>
          </a:prstGeom>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❸</a:t>
            </a:r>
            <a:endParaRPr lang="en-US" altLang="ja-JP" sz="32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15" name="テキスト ボックス 6">
            <a:extLst>
              <a:ext uri="{FF2B5EF4-FFF2-40B4-BE49-F238E27FC236}">
                <a16:creationId xmlns:a16="http://schemas.microsoft.com/office/drawing/2014/main" id="{E91B5FDB-8921-4765-8C88-CF77708F0961}"/>
              </a:ext>
            </a:extLst>
          </p:cNvPr>
          <p:cNvSpPr txBox="1"/>
          <p:nvPr/>
        </p:nvSpPr>
        <p:spPr>
          <a:xfrm>
            <a:off x="6989216" y="2179557"/>
            <a:ext cx="2803505" cy="1200329"/>
          </a:xfrm>
          <a:prstGeom prst="rect">
            <a:avLst/>
          </a:prstGeom>
          <a:noFill/>
        </p:spPr>
        <p:txBody>
          <a:bodyPr wrap="squar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b="1" kern="100" dirty="0">
                <a:latin typeface="BIZ UDゴシック" panose="020B0400000000000000" pitchFamily="49" charset="-128"/>
                <a:ea typeface="BIZ UDゴシック" panose="020B0400000000000000" pitchFamily="49" charset="-128"/>
                <a:cs typeface="Times New Roman"/>
              </a:rPr>
              <a:t>検索結果が表示されるので、タッチやスワイプで見たいページを探し、ダブルタップします。</a:t>
            </a:r>
          </a:p>
        </p:txBody>
      </p:sp>
      <p:pic>
        <p:nvPicPr>
          <p:cNvPr id="3" name="図 4" descr="グラフィカル ユーザー インターフェイス, アプリケーション&#10;&#10;説明は自動で生成されたものです">
            <a:extLst>
              <a:ext uri="{FF2B5EF4-FFF2-40B4-BE49-F238E27FC236}">
                <a16:creationId xmlns:a16="http://schemas.microsoft.com/office/drawing/2014/main" id="{A540C3F1-EA3E-4013-BA7F-51A3339BA6EB}"/>
              </a:ext>
            </a:extLst>
          </p:cNvPr>
          <p:cNvPicPr>
            <a:picLocks noChangeAspect="1"/>
          </p:cNvPicPr>
          <p:nvPr/>
        </p:nvPicPr>
        <p:blipFill>
          <a:blip r:embed="rId4"/>
          <a:stretch>
            <a:fillRect/>
          </a:stretch>
        </p:blipFill>
        <p:spPr>
          <a:xfrm>
            <a:off x="554706" y="3695140"/>
            <a:ext cx="1429473" cy="1428750"/>
          </a:xfrm>
          <a:prstGeom prst="rect">
            <a:avLst/>
          </a:prstGeom>
        </p:spPr>
      </p:pic>
      <p:pic>
        <p:nvPicPr>
          <p:cNvPr id="5" name="図 5" descr="コンピューターのスクリーンショット&#10;&#10;説明は自動で生成されたものです">
            <a:extLst>
              <a:ext uri="{FF2B5EF4-FFF2-40B4-BE49-F238E27FC236}">
                <a16:creationId xmlns:a16="http://schemas.microsoft.com/office/drawing/2014/main" id="{B4127A7E-DF25-4D27-BFAD-1BB62334BB68}"/>
              </a:ext>
            </a:extLst>
          </p:cNvPr>
          <p:cNvPicPr>
            <a:picLocks noChangeAspect="1"/>
          </p:cNvPicPr>
          <p:nvPr/>
        </p:nvPicPr>
        <p:blipFill>
          <a:blip r:embed="rId5"/>
          <a:stretch>
            <a:fillRect/>
          </a:stretch>
        </p:blipFill>
        <p:spPr>
          <a:xfrm>
            <a:off x="4204474" y="3685398"/>
            <a:ext cx="1429473" cy="3095625"/>
          </a:xfrm>
          <a:prstGeom prst="rect">
            <a:avLst/>
          </a:prstGeom>
        </p:spPr>
      </p:pic>
      <p:sp>
        <p:nvSpPr>
          <p:cNvPr id="6" name="四角形: 角を丸くする 5">
            <a:extLst>
              <a:ext uri="{FF2B5EF4-FFF2-40B4-BE49-F238E27FC236}">
                <a16:creationId xmlns:a16="http://schemas.microsoft.com/office/drawing/2014/main" id="{75EC3438-ED3A-4CFB-889E-210D96E48F56}"/>
              </a:ext>
            </a:extLst>
          </p:cNvPr>
          <p:cNvSpPr/>
          <p:nvPr/>
        </p:nvSpPr>
        <p:spPr>
          <a:xfrm>
            <a:off x="5326331" y="6018916"/>
            <a:ext cx="316908" cy="504669"/>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8" name="正方形/長方形 7">
            <a:extLst>
              <a:ext uri="{FF2B5EF4-FFF2-40B4-BE49-F238E27FC236}">
                <a16:creationId xmlns:a16="http://schemas.microsoft.com/office/drawing/2014/main" id="{9C92B47A-DD77-44B4-BE3F-FC716F550D93}"/>
              </a:ext>
            </a:extLst>
          </p:cNvPr>
          <p:cNvSpPr/>
          <p:nvPr/>
        </p:nvSpPr>
        <p:spPr>
          <a:xfrm>
            <a:off x="5648959" y="5818861"/>
            <a:ext cx="316909" cy="400110"/>
          </a:xfrm>
          <a:prstGeom prst="rect">
            <a:avLst/>
          </a:prstGeom>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ja-JP" altLang="en-US" sz="2000" b="1">
                <a:solidFill>
                  <a:srgbClr val="009650"/>
                </a:solidFill>
                <a:latin typeface="BIZ UDゴシック" panose="020B0400000000000000" pitchFamily="49" charset="-128"/>
                <a:ea typeface="BIZ UDゴシック" panose="020B0400000000000000" pitchFamily="49" charset="-128"/>
                <a:cs typeface="Meiryo" charset="-128"/>
              </a:rPr>
              <a:t>❷</a:t>
            </a:r>
            <a:endPar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18" name="四角形: 角を丸くする 17">
            <a:extLst>
              <a:ext uri="{FF2B5EF4-FFF2-40B4-BE49-F238E27FC236}">
                <a16:creationId xmlns:a16="http://schemas.microsoft.com/office/drawing/2014/main" id="{285C8FED-AAE9-4151-ABEF-9781988FF2C0}"/>
              </a:ext>
            </a:extLst>
          </p:cNvPr>
          <p:cNvSpPr/>
          <p:nvPr/>
        </p:nvSpPr>
        <p:spPr>
          <a:xfrm>
            <a:off x="4217227" y="3778834"/>
            <a:ext cx="1036055" cy="332787"/>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latin typeface="BIZ UDゴシック" panose="020B0400000000000000" pitchFamily="49" charset="-128"/>
              <a:ea typeface="BIZ UDゴシック" panose="020B0400000000000000" pitchFamily="49" charset="-128"/>
            </a:endParaRPr>
          </a:p>
        </p:txBody>
      </p:sp>
      <p:pic>
        <p:nvPicPr>
          <p:cNvPr id="9" name="図 18" descr="グラフィカル ユーザー インターフェイス, アプリケーション&#10;&#10;説明は自動で生成されたものです">
            <a:extLst>
              <a:ext uri="{FF2B5EF4-FFF2-40B4-BE49-F238E27FC236}">
                <a16:creationId xmlns:a16="http://schemas.microsoft.com/office/drawing/2014/main" id="{EEDD794B-FBB8-4FCA-8C99-D04EADCF747A}"/>
              </a:ext>
            </a:extLst>
          </p:cNvPr>
          <p:cNvPicPr>
            <a:picLocks noChangeAspect="1"/>
          </p:cNvPicPr>
          <p:nvPr/>
        </p:nvPicPr>
        <p:blipFill>
          <a:blip r:embed="rId6"/>
          <a:stretch>
            <a:fillRect/>
          </a:stretch>
        </p:blipFill>
        <p:spPr>
          <a:xfrm>
            <a:off x="2118146" y="3710821"/>
            <a:ext cx="1429473" cy="1428750"/>
          </a:xfrm>
          <a:prstGeom prst="rect">
            <a:avLst/>
          </a:prstGeom>
        </p:spPr>
      </p:pic>
      <p:grpSp>
        <p:nvGrpSpPr>
          <p:cNvPr id="19" name="グループ化 18">
            <a:extLst>
              <a:ext uri="{FF2B5EF4-FFF2-40B4-BE49-F238E27FC236}">
                <a16:creationId xmlns:a16="http://schemas.microsoft.com/office/drawing/2014/main" id="{A5D2314C-20C6-4F59-971B-8BAE9059550F}"/>
              </a:ext>
            </a:extLst>
          </p:cNvPr>
          <p:cNvGrpSpPr/>
          <p:nvPr/>
        </p:nvGrpSpPr>
        <p:grpSpPr>
          <a:xfrm>
            <a:off x="855372" y="3705015"/>
            <a:ext cx="773046" cy="973610"/>
            <a:chOff x="6475190" y="4133845"/>
            <a:chExt cx="1369769" cy="1704242"/>
          </a:xfrm>
        </p:grpSpPr>
        <p:pic>
          <p:nvPicPr>
            <p:cNvPr id="21" name="図 20">
              <a:extLst>
                <a:ext uri="{FF2B5EF4-FFF2-40B4-BE49-F238E27FC236}">
                  <a16:creationId xmlns:a16="http://schemas.microsoft.com/office/drawing/2014/main" id="{F21F6777-6079-45BA-8A89-55731E1E6C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75190" y="4468319"/>
              <a:ext cx="1369769" cy="1369768"/>
            </a:xfrm>
            <a:prstGeom prst="rect">
              <a:avLst/>
            </a:prstGeom>
            <a:ln>
              <a:noFill/>
            </a:ln>
          </p:spPr>
        </p:pic>
        <p:cxnSp>
          <p:nvCxnSpPr>
            <p:cNvPr id="22" name="直線コネクタ 21">
              <a:extLst>
                <a:ext uri="{FF2B5EF4-FFF2-40B4-BE49-F238E27FC236}">
                  <a16:creationId xmlns:a16="http://schemas.microsoft.com/office/drawing/2014/main" id="{5E00D119-C8B5-4EE2-9BA6-3B6376DE5FF0}"/>
                </a:ext>
              </a:extLst>
            </p:cNvPr>
            <p:cNvCxnSpPr/>
            <p:nvPr/>
          </p:nvCxnSpPr>
          <p:spPr>
            <a:xfrm>
              <a:off x="7118714" y="4133845"/>
              <a:ext cx="0" cy="311585"/>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cxnSp>
          <p:nvCxnSpPr>
            <p:cNvPr id="23" name="直線コネクタ 22">
              <a:extLst>
                <a:ext uri="{FF2B5EF4-FFF2-40B4-BE49-F238E27FC236}">
                  <a16:creationId xmlns:a16="http://schemas.microsoft.com/office/drawing/2014/main" id="{674B27CE-9AC8-4ADD-9B49-A75A45A80EE1}"/>
                </a:ext>
              </a:extLst>
            </p:cNvPr>
            <p:cNvCxnSpPr>
              <a:cxnSpLocks/>
            </p:cNvCxnSpPr>
            <p:nvPr/>
          </p:nvCxnSpPr>
          <p:spPr>
            <a:xfrm rot="2700000">
              <a:off x="7337893" y="4208027"/>
              <a:ext cx="0" cy="311585"/>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cxnSp>
          <p:nvCxnSpPr>
            <p:cNvPr id="24" name="直線コネクタ 23">
              <a:extLst>
                <a:ext uri="{FF2B5EF4-FFF2-40B4-BE49-F238E27FC236}">
                  <a16:creationId xmlns:a16="http://schemas.microsoft.com/office/drawing/2014/main" id="{FC0779D7-24AC-4E83-9F43-864350C7D0AE}"/>
                </a:ext>
              </a:extLst>
            </p:cNvPr>
            <p:cNvCxnSpPr>
              <a:cxnSpLocks/>
            </p:cNvCxnSpPr>
            <p:nvPr/>
          </p:nvCxnSpPr>
          <p:spPr>
            <a:xfrm rot="18900000">
              <a:off x="6877272" y="4203087"/>
              <a:ext cx="0" cy="311585"/>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cxnSp>
          <p:nvCxnSpPr>
            <p:cNvPr id="26" name="直線コネクタ 25">
              <a:extLst>
                <a:ext uri="{FF2B5EF4-FFF2-40B4-BE49-F238E27FC236}">
                  <a16:creationId xmlns:a16="http://schemas.microsoft.com/office/drawing/2014/main" id="{028D21AE-16C6-4EA5-9A0E-69D677A2BA24}"/>
                </a:ext>
              </a:extLst>
            </p:cNvPr>
            <p:cNvCxnSpPr>
              <a:cxnSpLocks/>
            </p:cNvCxnSpPr>
            <p:nvPr/>
          </p:nvCxnSpPr>
          <p:spPr>
            <a:xfrm rot="5400000">
              <a:off x="7420121" y="4442032"/>
              <a:ext cx="0" cy="311585"/>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cxnSp>
          <p:nvCxnSpPr>
            <p:cNvPr id="27" name="直線コネクタ 26">
              <a:extLst>
                <a:ext uri="{FF2B5EF4-FFF2-40B4-BE49-F238E27FC236}">
                  <a16:creationId xmlns:a16="http://schemas.microsoft.com/office/drawing/2014/main" id="{963CEC79-C84C-460A-B9C2-51E8DC05AEA9}"/>
                </a:ext>
              </a:extLst>
            </p:cNvPr>
            <p:cNvCxnSpPr>
              <a:cxnSpLocks/>
            </p:cNvCxnSpPr>
            <p:nvPr/>
          </p:nvCxnSpPr>
          <p:spPr>
            <a:xfrm rot="16200000">
              <a:off x="6767110" y="4442036"/>
              <a:ext cx="0" cy="311585"/>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grpSp>
      <p:sp>
        <p:nvSpPr>
          <p:cNvPr id="30" name="テキスト ボックス 6">
            <a:extLst>
              <a:ext uri="{FF2B5EF4-FFF2-40B4-BE49-F238E27FC236}">
                <a16:creationId xmlns:a16="http://schemas.microsoft.com/office/drawing/2014/main" id="{613704D7-9E86-4610-B32A-77C1AFE23921}"/>
              </a:ext>
            </a:extLst>
          </p:cNvPr>
          <p:cNvSpPr txBox="1"/>
          <p:nvPr/>
        </p:nvSpPr>
        <p:spPr>
          <a:xfrm>
            <a:off x="7279881" y="3848604"/>
            <a:ext cx="3080601" cy="523220"/>
          </a:xfrm>
          <a:prstGeom prst="rect">
            <a:avLst/>
          </a:prstGeom>
          <a:solidFill>
            <a:schemeClr val="bg1"/>
          </a:solidFill>
          <a:ln w="15875">
            <a:solidFill>
              <a:schemeClr val="tx1"/>
            </a:solidFill>
          </a:ln>
        </p:spPr>
        <p:txBody>
          <a:bodyPr wrap="squar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sz="1400" b="1" kern="100" dirty="0">
                <a:latin typeface="BIZ UDゴシック" panose="020B0400000000000000" pitchFamily="49" charset="-128"/>
                <a:ea typeface="BIZ UDゴシック" panose="020B0400000000000000" pitchFamily="49" charset="-128"/>
                <a:cs typeface="Times New Roman"/>
              </a:rPr>
              <a:t>読み上げの最後に</a:t>
            </a:r>
            <a:r>
              <a:rPr lang="en-US" altLang="ja-JP" sz="1400" b="1" kern="100" dirty="0">
                <a:latin typeface="BIZ UDゴシック" panose="020B0400000000000000" pitchFamily="49" charset="-128"/>
                <a:ea typeface="BIZ UDゴシック" panose="020B0400000000000000" pitchFamily="49" charset="-128"/>
                <a:cs typeface="Times New Roman"/>
              </a:rPr>
              <a:t>｢</a:t>
            </a:r>
            <a:r>
              <a:rPr lang="ja-JP" altLang="en-US" sz="1400" b="1" kern="100" dirty="0">
                <a:latin typeface="BIZ UDゴシック" panose="020B0400000000000000" pitchFamily="49" charset="-128"/>
                <a:ea typeface="BIZ UDゴシック" panose="020B0400000000000000" pitchFamily="49" charset="-128"/>
                <a:cs typeface="Times New Roman"/>
              </a:rPr>
              <a:t>リンク</a:t>
            </a:r>
            <a:r>
              <a:rPr lang="en-US" altLang="ja-JP" sz="1400" b="1" kern="100" dirty="0">
                <a:latin typeface="BIZ UDゴシック" panose="020B0400000000000000" pitchFamily="49" charset="-128"/>
                <a:ea typeface="BIZ UDゴシック" panose="020B0400000000000000" pitchFamily="49" charset="-128"/>
                <a:cs typeface="Times New Roman"/>
              </a:rPr>
              <a:t>｣</a:t>
            </a:r>
            <a:r>
              <a:rPr lang="ja-JP" altLang="en-US" sz="1400" b="1" kern="100" dirty="0">
                <a:latin typeface="BIZ UDゴシック" panose="020B0400000000000000" pitchFamily="49" charset="-128"/>
                <a:ea typeface="BIZ UDゴシック" panose="020B0400000000000000" pitchFamily="49" charset="-128"/>
                <a:cs typeface="Times New Roman"/>
              </a:rPr>
              <a:t>と聞こえれば、次のページがあります。</a:t>
            </a:r>
            <a:endParaRPr lang="ja-JP" altLang="en-US" sz="1400" b="1" kern="100" dirty="0">
              <a:effectLst/>
              <a:latin typeface="BIZ UDゴシック" panose="020B0400000000000000" pitchFamily="49" charset="-128"/>
              <a:ea typeface="BIZ UDゴシック" panose="020B0400000000000000" pitchFamily="49" charset="-128"/>
              <a:cs typeface="Times New Roman"/>
            </a:endParaRPr>
          </a:p>
        </p:txBody>
      </p:sp>
      <p:sp>
        <p:nvSpPr>
          <p:cNvPr id="32" name="矢印: 右 31">
            <a:extLst>
              <a:ext uri="{FF2B5EF4-FFF2-40B4-BE49-F238E27FC236}">
                <a16:creationId xmlns:a16="http://schemas.microsoft.com/office/drawing/2014/main" id="{9628B72B-C9AC-42C3-9A29-F9FA6766EBAD}"/>
              </a:ext>
            </a:extLst>
          </p:cNvPr>
          <p:cNvSpPr/>
          <p:nvPr/>
        </p:nvSpPr>
        <p:spPr>
          <a:xfrm>
            <a:off x="3504314" y="5046686"/>
            <a:ext cx="648934" cy="49968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33" name="矢印: 右 32">
            <a:extLst>
              <a:ext uri="{FF2B5EF4-FFF2-40B4-BE49-F238E27FC236}">
                <a16:creationId xmlns:a16="http://schemas.microsoft.com/office/drawing/2014/main" id="{9628B72B-C9AC-42C3-9A29-F9FA6766EBAD}"/>
              </a:ext>
            </a:extLst>
          </p:cNvPr>
          <p:cNvSpPr/>
          <p:nvPr/>
        </p:nvSpPr>
        <p:spPr>
          <a:xfrm>
            <a:off x="5823630" y="5052759"/>
            <a:ext cx="648934" cy="49968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34" name="テキスト ボックス 6">
            <a:extLst>
              <a:ext uri="{FF2B5EF4-FFF2-40B4-BE49-F238E27FC236}">
                <a16:creationId xmlns:a16="http://schemas.microsoft.com/office/drawing/2014/main" id="{7CA0B1F1-27DB-4468-BCC0-65DF5723F5FB}"/>
              </a:ext>
            </a:extLst>
          </p:cNvPr>
          <p:cNvSpPr txBox="1"/>
          <p:nvPr/>
        </p:nvSpPr>
        <p:spPr>
          <a:xfrm>
            <a:off x="8316027" y="4810093"/>
            <a:ext cx="1951702" cy="1754326"/>
          </a:xfrm>
          <a:prstGeom prst="rect">
            <a:avLst/>
          </a:prstGeom>
          <a:noFill/>
        </p:spPr>
        <p:txBody>
          <a:bodyPr wrap="squar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b="1" kern="100" dirty="0">
                <a:latin typeface="BIZ UDゴシック" panose="020B0400000000000000" pitchFamily="49" charset="-128"/>
                <a:ea typeface="BIZ UDゴシック" panose="020B0400000000000000" pitchFamily="49" charset="-128"/>
                <a:cs typeface="Times New Roman"/>
              </a:rPr>
              <a:t>リンク先のページが表示されるので、左右のスワイプ等により内容を読み進めます。​</a:t>
            </a:r>
          </a:p>
        </p:txBody>
      </p:sp>
      <p:sp>
        <p:nvSpPr>
          <p:cNvPr id="35" name="正方形/長方形 34">
            <a:extLst>
              <a:ext uri="{FF2B5EF4-FFF2-40B4-BE49-F238E27FC236}">
                <a16:creationId xmlns:a16="http://schemas.microsoft.com/office/drawing/2014/main" id="{FC4668F7-BA8A-438D-91B2-94CC7F9812CA}"/>
              </a:ext>
            </a:extLst>
          </p:cNvPr>
          <p:cNvSpPr/>
          <p:nvPr/>
        </p:nvSpPr>
        <p:spPr>
          <a:xfrm>
            <a:off x="7980101" y="4344504"/>
            <a:ext cx="595035" cy="584775"/>
          </a:xfrm>
          <a:prstGeom prst="rect">
            <a:avLst/>
          </a:prstGeom>
        </p:spPr>
        <p:txBody>
          <a:bodyPr wrap="non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❹</a:t>
            </a:r>
          </a:p>
        </p:txBody>
      </p:sp>
      <p:grpSp>
        <p:nvGrpSpPr>
          <p:cNvPr id="44" name="グループ化 43">
            <a:extLst>
              <a:ext uri="{FF2B5EF4-FFF2-40B4-BE49-F238E27FC236}">
                <a16:creationId xmlns:a16="http://schemas.microsoft.com/office/drawing/2014/main" id="{83D0C318-B706-4845-8CC2-5B002EA71265}"/>
              </a:ext>
            </a:extLst>
          </p:cNvPr>
          <p:cNvGrpSpPr/>
          <p:nvPr/>
        </p:nvGrpSpPr>
        <p:grpSpPr>
          <a:xfrm>
            <a:off x="4539748" y="5506536"/>
            <a:ext cx="773046" cy="973610"/>
            <a:chOff x="6475190" y="4133845"/>
            <a:chExt cx="1369769" cy="1704242"/>
          </a:xfrm>
        </p:grpSpPr>
        <p:pic>
          <p:nvPicPr>
            <p:cNvPr id="38" name="図 37">
              <a:extLst>
                <a:ext uri="{FF2B5EF4-FFF2-40B4-BE49-F238E27FC236}">
                  <a16:creationId xmlns:a16="http://schemas.microsoft.com/office/drawing/2014/main" id="{7707BA48-4124-4BAA-B55E-2B7C3FB351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75190" y="4468319"/>
              <a:ext cx="1369769" cy="1369768"/>
            </a:xfrm>
            <a:prstGeom prst="rect">
              <a:avLst/>
            </a:prstGeom>
            <a:ln>
              <a:noFill/>
            </a:ln>
          </p:spPr>
        </p:pic>
        <p:cxnSp>
          <p:nvCxnSpPr>
            <p:cNvPr id="39" name="直線コネクタ 38">
              <a:extLst>
                <a:ext uri="{FF2B5EF4-FFF2-40B4-BE49-F238E27FC236}">
                  <a16:creationId xmlns:a16="http://schemas.microsoft.com/office/drawing/2014/main" id="{44F080B1-F82F-4944-B14D-9F992E74C412}"/>
                </a:ext>
              </a:extLst>
            </p:cNvPr>
            <p:cNvCxnSpPr/>
            <p:nvPr/>
          </p:nvCxnSpPr>
          <p:spPr>
            <a:xfrm>
              <a:off x="7118714" y="4133845"/>
              <a:ext cx="0" cy="311585"/>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cxnSp>
          <p:nvCxnSpPr>
            <p:cNvPr id="40" name="直線コネクタ 39">
              <a:extLst>
                <a:ext uri="{FF2B5EF4-FFF2-40B4-BE49-F238E27FC236}">
                  <a16:creationId xmlns:a16="http://schemas.microsoft.com/office/drawing/2014/main" id="{448EFA73-7BD9-4F83-8434-D6BDF663FB66}"/>
                </a:ext>
              </a:extLst>
            </p:cNvPr>
            <p:cNvCxnSpPr>
              <a:cxnSpLocks/>
            </p:cNvCxnSpPr>
            <p:nvPr/>
          </p:nvCxnSpPr>
          <p:spPr>
            <a:xfrm rot="2700000">
              <a:off x="7337893" y="4208027"/>
              <a:ext cx="0" cy="311585"/>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cxnSp>
          <p:nvCxnSpPr>
            <p:cNvPr id="41" name="直線コネクタ 40">
              <a:extLst>
                <a:ext uri="{FF2B5EF4-FFF2-40B4-BE49-F238E27FC236}">
                  <a16:creationId xmlns:a16="http://schemas.microsoft.com/office/drawing/2014/main" id="{E0FB352E-A4E5-43E9-AD24-850177E7295E}"/>
                </a:ext>
              </a:extLst>
            </p:cNvPr>
            <p:cNvCxnSpPr>
              <a:cxnSpLocks/>
            </p:cNvCxnSpPr>
            <p:nvPr/>
          </p:nvCxnSpPr>
          <p:spPr>
            <a:xfrm rot="18900000">
              <a:off x="6877272" y="4203087"/>
              <a:ext cx="0" cy="311585"/>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cxnSp>
          <p:nvCxnSpPr>
            <p:cNvPr id="42" name="直線コネクタ 41">
              <a:extLst>
                <a:ext uri="{FF2B5EF4-FFF2-40B4-BE49-F238E27FC236}">
                  <a16:creationId xmlns:a16="http://schemas.microsoft.com/office/drawing/2014/main" id="{B5D588F8-02CD-4EEC-A7E3-011AA6D179BE}"/>
                </a:ext>
              </a:extLst>
            </p:cNvPr>
            <p:cNvCxnSpPr>
              <a:cxnSpLocks/>
            </p:cNvCxnSpPr>
            <p:nvPr/>
          </p:nvCxnSpPr>
          <p:spPr>
            <a:xfrm rot="5400000">
              <a:off x="7420121" y="4442032"/>
              <a:ext cx="0" cy="311585"/>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cxnSp>
          <p:nvCxnSpPr>
            <p:cNvPr id="43" name="直線コネクタ 42">
              <a:extLst>
                <a:ext uri="{FF2B5EF4-FFF2-40B4-BE49-F238E27FC236}">
                  <a16:creationId xmlns:a16="http://schemas.microsoft.com/office/drawing/2014/main" id="{0D369D05-AA3E-4FCE-B067-23D1CAA27A85}"/>
                </a:ext>
              </a:extLst>
            </p:cNvPr>
            <p:cNvCxnSpPr>
              <a:cxnSpLocks/>
            </p:cNvCxnSpPr>
            <p:nvPr/>
          </p:nvCxnSpPr>
          <p:spPr>
            <a:xfrm rot="16200000">
              <a:off x="6767110" y="4442036"/>
              <a:ext cx="0" cy="311585"/>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grpSp>
      <p:grpSp>
        <p:nvGrpSpPr>
          <p:cNvPr id="52" name="グループ化 51">
            <a:extLst>
              <a:ext uri="{FF2B5EF4-FFF2-40B4-BE49-F238E27FC236}">
                <a16:creationId xmlns:a16="http://schemas.microsoft.com/office/drawing/2014/main" id="{39729671-24FB-4B6D-BE8F-0C4F58E50EBB}"/>
              </a:ext>
            </a:extLst>
          </p:cNvPr>
          <p:cNvGrpSpPr/>
          <p:nvPr/>
        </p:nvGrpSpPr>
        <p:grpSpPr>
          <a:xfrm>
            <a:off x="6730832" y="4491519"/>
            <a:ext cx="773046" cy="973610"/>
            <a:chOff x="6475190" y="4133845"/>
            <a:chExt cx="1369769" cy="1704242"/>
          </a:xfrm>
        </p:grpSpPr>
        <p:pic>
          <p:nvPicPr>
            <p:cNvPr id="46" name="図 45">
              <a:extLst>
                <a:ext uri="{FF2B5EF4-FFF2-40B4-BE49-F238E27FC236}">
                  <a16:creationId xmlns:a16="http://schemas.microsoft.com/office/drawing/2014/main" id="{A4E17B56-D62F-4E82-B0AC-AE8EEB9717B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75190" y="4468319"/>
              <a:ext cx="1369769" cy="1369768"/>
            </a:xfrm>
            <a:prstGeom prst="rect">
              <a:avLst/>
            </a:prstGeom>
            <a:ln>
              <a:noFill/>
            </a:ln>
          </p:spPr>
        </p:pic>
        <p:cxnSp>
          <p:nvCxnSpPr>
            <p:cNvPr id="47" name="直線コネクタ 46">
              <a:extLst>
                <a:ext uri="{FF2B5EF4-FFF2-40B4-BE49-F238E27FC236}">
                  <a16:creationId xmlns:a16="http://schemas.microsoft.com/office/drawing/2014/main" id="{49FCD726-A8B3-4839-8F98-1042766D30FA}"/>
                </a:ext>
              </a:extLst>
            </p:cNvPr>
            <p:cNvCxnSpPr/>
            <p:nvPr/>
          </p:nvCxnSpPr>
          <p:spPr>
            <a:xfrm>
              <a:off x="7118715" y="4133845"/>
              <a:ext cx="0" cy="311585"/>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cxnSp>
          <p:nvCxnSpPr>
            <p:cNvPr id="48" name="直線コネクタ 47">
              <a:extLst>
                <a:ext uri="{FF2B5EF4-FFF2-40B4-BE49-F238E27FC236}">
                  <a16:creationId xmlns:a16="http://schemas.microsoft.com/office/drawing/2014/main" id="{3E46FCEA-20C7-4A94-8D79-D68A6E5F7A01}"/>
                </a:ext>
              </a:extLst>
            </p:cNvPr>
            <p:cNvCxnSpPr>
              <a:cxnSpLocks/>
            </p:cNvCxnSpPr>
            <p:nvPr/>
          </p:nvCxnSpPr>
          <p:spPr>
            <a:xfrm rot="2700000">
              <a:off x="7337893" y="4208027"/>
              <a:ext cx="0" cy="311585"/>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cxnSp>
          <p:nvCxnSpPr>
            <p:cNvPr id="49" name="直線コネクタ 48">
              <a:extLst>
                <a:ext uri="{FF2B5EF4-FFF2-40B4-BE49-F238E27FC236}">
                  <a16:creationId xmlns:a16="http://schemas.microsoft.com/office/drawing/2014/main" id="{D15E136F-29F8-4F96-996D-83C46563B6FA}"/>
                </a:ext>
              </a:extLst>
            </p:cNvPr>
            <p:cNvCxnSpPr>
              <a:cxnSpLocks/>
            </p:cNvCxnSpPr>
            <p:nvPr/>
          </p:nvCxnSpPr>
          <p:spPr>
            <a:xfrm rot="18900000">
              <a:off x="6877272" y="4203087"/>
              <a:ext cx="0" cy="311585"/>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cxnSp>
          <p:nvCxnSpPr>
            <p:cNvPr id="50" name="直線コネクタ 49">
              <a:extLst>
                <a:ext uri="{FF2B5EF4-FFF2-40B4-BE49-F238E27FC236}">
                  <a16:creationId xmlns:a16="http://schemas.microsoft.com/office/drawing/2014/main" id="{178F6D59-A6D9-450C-A117-A487F2613930}"/>
                </a:ext>
              </a:extLst>
            </p:cNvPr>
            <p:cNvCxnSpPr>
              <a:cxnSpLocks/>
            </p:cNvCxnSpPr>
            <p:nvPr/>
          </p:nvCxnSpPr>
          <p:spPr>
            <a:xfrm rot="5400000">
              <a:off x="7420121" y="4442032"/>
              <a:ext cx="0" cy="311585"/>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cxnSp>
          <p:nvCxnSpPr>
            <p:cNvPr id="51" name="直線コネクタ 50">
              <a:extLst>
                <a:ext uri="{FF2B5EF4-FFF2-40B4-BE49-F238E27FC236}">
                  <a16:creationId xmlns:a16="http://schemas.microsoft.com/office/drawing/2014/main" id="{7DC9F5A6-6CE8-4D45-A4FF-753CB6E0BAC3}"/>
                </a:ext>
              </a:extLst>
            </p:cNvPr>
            <p:cNvCxnSpPr>
              <a:cxnSpLocks/>
            </p:cNvCxnSpPr>
            <p:nvPr/>
          </p:nvCxnSpPr>
          <p:spPr>
            <a:xfrm rot="16200000">
              <a:off x="6767110" y="4442036"/>
              <a:ext cx="0" cy="311585"/>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grpSp>
      <p:sp>
        <p:nvSpPr>
          <p:cNvPr id="45" name="テキスト ボックス 6">
            <a:extLst>
              <a:ext uri="{FF2B5EF4-FFF2-40B4-BE49-F238E27FC236}">
                <a16:creationId xmlns:a16="http://schemas.microsoft.com/office/drawing/2014/main" id="{05D7B35D-561B-4DFD-AE19-2E6D83E0530C}"/>
              </a:ext>
            </a:extLst>
          </p:cNvPr>
          <p:cNvSpPr txBox="1"/>
          <p:nvPr/>
        </p:nvSpPr>
        <p:spPr>
          <a:xfrm>
            <a:off x="3746423" y="4499792"/>
            <a:ext cx="2350130" cy="307777"/>
          </a:xfrm>
          <a:prstGeom prst="rect">
            <a:avLst/>
          </a:prstGeom>
          <a:solidFill>
            <a:schemeClr val="bg1"/>
          </a:solidFill>
          <a:ln>
            <a:solidFill>
              <a:schemeClr val="tx1"/>
            </a:solidFill>
          </a:ln>
        </p:spPr>
        <p:txBody>
          <a:bodyPr wrap="squar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sz="1400" b="1" kern="100">
                <a:latin typeface="BIZ UDゴシック" panose="020B0400000000000000" pitchFamily="49" charset="-128"/>
                <a:ea typeface="BIZ UDゴシック" panose="020B0400000000000000" pitchFamily="49" charset="-128"/>
                <a:cs typeface="Times New Roman"/>
              </a:rPr>
              <a:t>※音声でも入力可能です。</a:t>
            </a:r>
            <a:endParaRPr lang="ja-JP">
              <a:latin typeface="BIZ UDゴシック" panose="020B0400000000000000" pitchFamily="49" charset="-128"/>
              <a:ea typeface="BIZ UDゴシック" panose="020B0400000000000000" pitchFamily="49" charset="-128"/>
            </a:endParaRPr>
          </a:p>
        </p:txBody>
      </p:sp>
      <p:sp>
        <p:nvSpPr>
          <p:cNvPr id="2" name="テキスト ボックス 1">
            <a:extLst>
              <a:ext uri="{FF2B5EF4-FFF2-40B4-BE49-F238E27FC236}">
                <a16:creationId xmlns:a16="http://schemas.microsoft.com/office/drawing/2014/main" id="{59F24C70-9F0A-5CB0-CA82-9D41E64F5148}"/>
              </a:ext>
            </a:extLst>
          </p:cNvPr>
          <p:cNvSpPr txBox="1"/>
          <p:nvPr/>
        </p:nvSpPr>
        <p:spPr>
          <a:xfrm>
            <a:off x="773283" y="5333853"/>
            <a:ext cx="2677420" cy="1477328"/>
          </a:xfrm>
          <a:prstGeom prst="rect">
            <a:avLst/>
          </a:prstGeom>
          <a:noFill/>
        </p:spPr>
        <p:txBody>
          <a:bodyPr wrap="square" rtlCol="0">
            <a:spAutoFit/>
          </a:bodyPr>
          <a:lstStyle/>
          <a:p>
            <a:pPr marL="0" marR="0">
              <a:spcBef>
                <a:spcPts val="0"/>
              </a:spcBef>
              <a:spcAft>
                <a:spcPts val="0"/>
              </a:spcAft>
            </a:pPr>
            <a:r>
              <a:rPr lang="en-US" altLang="ja-JP" sz="1800" b="1" dirty="0">
                <a:effectLst/>
                <a:latin typeface="BIZ UDゴシック" panose="020B0400000000000000" pitchFamily="49" charset="-128"/>
                <a:ea typeface="BIZ UDゴシック" panose="020B0400000000000000" pitchFamily="49" charset="-128"/>
              </a:rPr>
              <a:t>※</a:t>
            </a:r>
            <a:r>
              <a:rPr lang="ja-JP" altLang="en-US" sz="1800" b="1" dirty="0">
                <a:effectLst/>
                <a:latin typeface="BIZ UDゴシック" panose="020B0400000000000000" pitchFamily="49" charset="-128"/>
                <a:ea typeface="BIZ UDゴシック" panose="020B0400000000000000" pitchFamily="49" charset="-128"/>
              </a:rPr>
              <a:t> </a:t>
            </a:r>
            <a:r>
              <a:rPr lang="en-US" altLang="ja-JP" sz="1800" b="1" dirty="0">
                <a:effectLst/>
                <a:latin typeface="BIZ UDゴシック" panose="020B0400000000000000" pitchFamily="49" charset="-128"/>
                <a:ea typeface="BIZ UDゴシック" panose="020B0400000000000000" pitchFamily="49" charset="-128"/>
              </a:rPr>
              <a:t>iOS</a:t>
            </a:r>
            <a:r>
              <a:rPr lang="ja-JP" altLang="en-US" sz="1800" b="1" dirty="0">
                <a:effectLst/>
                <a:latin typeface="BIZ UDゴシック" panose="020B0400000000000000" pitchFamily="49" charset="-128"/>
                <a:ea typeface="BIZ UDゴシック" panose="020B0400000000000000" pitchFamily="49" charset="-128"/>
              </a:rPr>
              <a:t> </a:t>
            </a:r>
            <a:r>
              <a:rPr lang="en-US" altLang="ja-JP" sz="1800" b="1" dirty="0">
                <a:effectLst/>
                <a:latin typeface="BIZ UDゴシック" panose="020B0400000000000000" pitchFamily="49" charset="-128"/>
                <a:ea typeface="BIZ UDゴシック" panose="020B0400000000000000" pitchFamily="49" charset="-128"/>
              </a:rPr>
              <a:t>14</a:t>
            </a:r>
            <a:r>
              <a:rPr lang="ja-JP" altLang="en-US" sz="1800" b="1" dirty="0">
                <a:effectLst/>
                <a:latin typeface="BIZ UDゴシック" panose="020B0400000000000000" pitchFamily="49" charset="-128"/>
                <a:ea typeface="BIZ UDゴシック" panose="020B0400000000000000" pitchFamily="49" charset="-128"/>
              </a:rPr>
              <a:t>以前ではテキストフィールドは画面の上部が標準です。上下は設定により変更が可能です。</a:t>
            </a:r>
            <a:endParaRPr lang="ja-JP" altLang="en-US" b="1" dirty="0">
              <a:effectLst/>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0710276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003300" y="504294"/>
            <a:ext cx="951199" cy="710067"/>
          </a:xfrm>
          <a:prstGeom prst="rect">
            <a:avLst/>
          </a:prstGeom>
        </p:spPr>
        <p:txBody>
          <a:bodyPr vert="horz" wrap="none" lIns="90000" tIns="46800" rIns="90000" bIns="4680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lnSpc>
                <a:spcPct val="100000"/>
              </a:lnSpc>
            </a:pPr>
            <a:r>
              <a:rPr lang="en-US" altLang="ja-JP" sz="4000" dirty="0">
                <a:latin typeface="BIZ UDゴシック" panose="020B0400000000000000" pitchFamily="49" charset="-128"/>
                <a:ea typeface="BIZ UDゴシック" panose="020B0400000000000000" pitchFamily="49" charset="-128"/>
              </a:rPr>
              <a:t>1-D</a:t>
            </a:r>
            <a:endParaRPr lang="en-US" sz="4000" dirty="0">
              <a:latin typeface="BIZ UDゴシック" panose="020B0400000000000000" pitchFamily="49" charset="-128"/>
              <a:ea typeface="BIZ UDゴシック" panose="020B0400000000000000" pitchFamily="49" charset="-128"/>
            </a:endParaRPr>
          </a:p>
        </p:txBody>
      </p:sp>
      <p:sp>
        <p:nvSpPr>
          <p:cNvPr id="25" name="タイトル 9">
            <a:extLst>
              <a:ext uri="{FF2B5EF4-FFF2-40B4-BE49-F238E27FC236}">
                <a16:creationId xmlns:a16="http://schemas.microsoft.com/office/drawing/2014/main" id="{DA1ED4CA-791C-4BE5-B9D3-45359F31BB7A}"/>
              </a:ext>
            </a:extLst>
          </p:cNvPr>
          <p:cNvSpPr txBox="1">
            <a:spLocks/>
          </p:cNvSpPr>
          <p:nvPr/>
        </p:nvSpPr>
        <p:spPr>
          <a:xfrm>
            <a:off x="2527300" y="352010"/>
            <a:ext cx="4514056" cy="984885"/>
          </a:xfrm>
          <a:prstGeom prst="rect">
            <a:avLst/>
          </a:prstGeom>
        </p:spPr>
        <p:txBody>
          <a:bodyPr wrap="none" lIns="0" tIns="0" rIns="0" bIns="0" anchor="b">
            <a:spAutoFit/>
          </a:bodyPr>
          <a:lstStyle>
            <a:lvl1pPr algn="l">
              <a:defRPr sz="3529" b="1" i="0">
                <a:solidFill>
                  <a:srgbClr val="009650"/>
                </a:solidFill>
                <a:latin typeface="Meiryo" charset="-128"/>
                <a:ea typeface="Meiryo" charset="-128"/>
                <a:cs typeface="Meiryo" charset="-128"/>
              </a:defRPr>
            </a:lvl1pPr>
          </a:lstStyle>
          <a:p>
            <a:r>
              <a:rPr kumimoji="0" lang="ja-JP" altLang="en-US" sz="3200" kern="0" dirty="0">
                <a:latin typeface="BIZ UDゴシック" panose="020B0400000000000000" pitchFamily="49" charset="-128"/>
                <a:ea typeface="BIZ UDゴシック" panose="020B0400000000000000" pitchFamily="49" charset="-128"/>
              </a:rPr>
              <a:t>インターネットの使い方</a:t>
            </a:r>
          </a:p>
          <a:p>
            <a:r>
              <a:rPr lang="ja-JP" altLang="en-US" sz="3200" kern="0" dirty="0">
                <a:latin typeface="BIZ UDゴシック" panose="020B0400000000000000" pitchFamily="49" charset="-128"/>
                <a:ea typeface="BIZ UDゴシック" panose="020B0400000000000000" pitchFamily="49" charset="-128"/>
              </a:rPr>
              <a:t>ページ閲覧時のヒント</a:t>
            </a:r>
          </a:p>
        </p:txBody>
      </p:sp>
      <p:sp>
        <p:nvSpPr>
          <p:cNvPr id="7" name="テキスト ボックス 1">
            <a:extLst>
              <a:ext uri="{FF2B5EF4-FFF2-40B4-BE49-F238E27FC236}">
                <a16:creationId xmlns:a16="http://schemas.microsoft.com/office/drawing/2014/main" id="{C46F6CD9-C75D-4EEC-B61A-CC3EA598CE88}"/>
              </a:ext>
            </a:extLst>
          </p:cNvPr>
          <p:cNvSpPr txBox="1"/>
          <p:nvPr/>
        </p:nvSpPr>
        <p:spPr>
          <a:xfrm>
            <a:off x="436607" y="1481175"/>
            <a:ext cx="9820186" cy="949866"/>
          </a:xfrm>
          <a:prstGeom prst="rect">
            <a:avLst/>
          </a:prstGeom>
          <a:solidFill>
            <a:srgbClr val="FFFF99"/>
          </a:solidFill>
          <a:ln w="31750">
            <a:solidFill>
              <a:schemeClr val="tx1"/>
            </a:solidFill>
            <a:prstDash val="solid"/>
          </a:ln>
        </p:spPr>
        <p:txBody>
          <a:bodyPr wrap="square" lIns="91440" tIns="7200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spcBef>
                <a:spcPts val="600"/>
              </a:spcBef>
            </a:pPr>
            <a:r>
              <a:rPr lang="ja-JP" altLang="en-US" b="1" kern="100" dirty="0">
                <a:latin typeface="BIZ UDゴシック" panose="020B0400000000000000" pitchFamily="49" charset="-128"/>
                <a:ea typeface="BIZ UDゴシック" panose="020B0400000000000000" pitchFamily="49" charset="-128"/>
                <a:cs typeface="Times New Roman"/>
              </a:rPr>
              <a:t>ホームページの作りや内容はページ制作者に依存しているため、ページ内のメニュー項目や広告が多くて</a:t>
            </a:r>
            <a:r>
              <a:rPr lang="en-US" altLang="ja-JP" b="1" kern="100" dirty="0">
                <a:latin typeface="BIZ UDゴシック" panose="020B0400000000000000" pitchFamily="49" charset="-128"/>
                <a:ea typeface="BIZ UDゴシック" panose="020B0400000000000000" pitchFamily="49" charset="-128"/>
                <a:cs typeface="Times New Roman"/>
              </a:rPr>
              <a:t>Voice Over</a:t>
            </a:r>
            <a:r>
              <a:rPr lang="ja-JP" altLang="en-US" b="1" kern="100" dirty="0">
                <a:latin typeface="BIZ UDゴシック" panose="020B0400000000000000" pitchFamily="49" charset="-128"/>
                <a:ea typeface="BIZ UDゴシック" panose="020B0400000000000000" pitchFamily="49" charset="-128"/>
                <a:cs typeface="Times New Roman"/>
              </a:rPr>
              <a:t>を利用したジェスチャー操作では操作しにくいページがあります。以下の方法を知っておくと便利な場合があります。</a:t>
            </a:r>
            <a:endParaRPr lang="en-US" altLang="ja-JP" b="1" kern="100" dirty="0">
              <a:latin typeface="BIZ UDゴシック" panose="020B0400000000000000" pitchFamily="49" charset="-128"/>
              <a:ea typeface="BIZ UDゴシック" panose="020B0400000000000000" pitchFamily="49" charset="-128"/>
              <a:cs typeface="Times New Roman"/>
            </a:endParaRPr>
          </a:p>
        </p:txBody>
      </p:sp>
      <p:sp>
        <p:nvSpPr>
          <p:cNvPr id="13" name="テキスト ボックス 4">
            <a:extLst>
              <a:ext uri="{FF2B5EF4-FFF2-40B4-BE49-F238E27FC236}">
                <a16:creationId xmlns:a16="http://schemas.microsoft.com/office/drawing/2014/main" id="{F16AD3AA-D61E-415D-8AF8-05530740AA41}"/>
              </a:ext>
            </a:extLst>
          </p:cNvPr>
          <p:cNvSpPr txBox="1"/>
          <p:nvPr/>
        </p:nvSpPr>
        <p:spPr>
          <a:xfrm>
            <a:off x="624639" y="2567048"/>
            <a:ext cx="5287670" cy="338554"/>
          </a:xfrm>
          <a:prstGeom prst="rect">
            <a:avLst/>
          </a:prstGeom>
          <a:noFill/>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sz="1600" b="1" kern="100" dirty="0">
                <a:latin typeface="BIZ UDゴシック" panose="020B0400000000000000" pitchFamily="49" charset="-128"/>
                <a:ea typeface="BIZ UDゴシック" panose="020B0400000000000000" pitchFamily="49" charset="-128"/>
                <a:cs typeface="Times New Roman"/>
              </a:rPr>
              <a:t>ローターと上下スワイプを利用したページ内の移動</a:t>
            </a:r>
            <a:endParaRPr lang="ja-JP" altLang="en-US" sz="1600" b="1" kern="100" dirty="0">
              <a:effectLst/>
              <a:latin typeface="BIZ UDゴシック" panose="020B0400000000000000" pitchFamily="49" charset="-128"/>
              <a:ea typeface="BIZ UDゴシック" panose="020B0400000000000000" pitchFamily="49" charset="-128"/>
              <a:cs typeface="Times New Roman"/>
            </a:endParaRPr>
          </a:p>
        </p:txBody>
      </p:sp>
      <p:sp>
        <p:nvSpPr>
          <p:cNvPr id="14" name="正方形/長方形 13">
            <a:extLst>
              <a:ext uri="{FF2B5EF4-FFF2-40B4-BE49-F238E27FC236}">
                <a16:creationId xmlns:a16="http://schemas.microsoft.com/office/drawing/2014/main" id="{0399E4AF-C429-4705-95EB-E0E5AA96929A}"/>
              </a:ext>
            </a:extLst>
          </p:cNvPr>
          <p:cNvSpPr/>
          <p:nvPr/>
        </p:nvSpPr>
        <p:spPr>
          <a:xfrm>
            <a:off x="291736" y="2519532"/>
            <a:ext cx="492443" cy="461665"/>
          </a:xfrm>
          <a:prstGeom prst="rect">
            <a:avLst/>
          </a:prstGeom>
        </p:spPr>
        <p:txBody>
          <a:bodyPr wrap="non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❶</a:t>
            </a:r>
          </a:p>
        </p:txBody>
      </p:sp>
      <p:sp>
        <p:nvSpPr>
          <p:cNvPr id="15" name="テキスト ボックス 6">
            <a:extLst>
              <a:ext uri="{FF2B5EF4-FFF2-40B4-BE49-F238E27FC236}">
                <a16:creationId xmlns:a16="http://schemas.microsoft.com/office/drawing/2014/main" id="{E91B5FDB-8921-4765-8C88-CF77708F0961}"/>
              </a:ext>
            </a:extLst>
          </p:cNvPr>
          <p:cNvSpPr txBox="1"/>
          <p:nvPr/>
        </p:nvSpPr>
        <p:spPr>
          <a:xfrm>
            <a:off x="5886297" y="2555021"/>
            <a:ext cx="4366867" cy="830997"/>
          </a:xfrm>
          <a:prstGeom prst="rect">
            <a:avLst/>
          </a:prstGeom>
          <a:noFill/>
        </p:spPr>
        <p:txBody>
          <a:bodyPr wrap="squar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sz="1600" b="1" u="sng" kern="100" dirty="0">
                <a:latin typeface="BIZ UDゴシック" panose="020B0400000000000000" pitchFamily="49" charset="-128"/>
                <a:ea typeface="BIZ UDゴシック" panose="020B0400000000000000" pitchFamily="49" charset="-128"/>
                <a:cs typeface="Times New Roman"/>
              </a:rPr>
              <a:t>３本指でシングルタップ</a:t>
            </a:r>
          </a:p>
          <a:p>
            <a:pPr algn="just"/>
            <a:r>
              <a:rPr lang="ja-JP" altLang="en-US" sz="1600" b="1" kern="100" dirty="0">
                <a:latin typeface="BIZ UDゴシック" panose="020B0400000000000000" pitchFamily="49" charset="-128"/>
                <a:ea typeface="BIZ UDゴシック" panose="020B0400000000000000" pitchFamily="49" charset="-128"/>
                <a:cs typeface="Times New Roman"/>
              </a:rPr>
              <a:t>表示しているページ内のどのあたりを読んでいるのか、現在位置を読み上げます。</a:t>
            </a:r>
          </a:p>
        </p:txBody>
      </p:sp>
      <p:graphicFrame>
        <p:nvGraphicFramePr>
          <p:cNvPr id="2" name="表 15">
            <a:extLst>
              <a:ext uri="{FF2B5EF4-FFF2-40B4-BE49-F238E27FC236}">
                <a16:creationId xmlns:a16="http://schemas.microsoft.com/office/drawing/2014/main" id="{55EE6EA5-A38F-4342-ACFF-4E1890564B7A}"/>
              </a:ext>
            </a:extLst>
          </p:cNvPr>
          <p:cNvGraphicFramePr>
            <a:graphicFrameLocks noGrp="1"/>
          </p:cNvGraphicFramePr>
          <p:nvPr>
            <p:extLst>
              <p:ext uri="{D42A27DB-BD31-4B8C-83A1-F6EECF244321}">
                <p14:modId xmlns:p14="http://schemas.microsoft.com/office/powerpoint/2010/main" val="1607234406"/>
              </p:ext>
            </p:extLst>
          </p:nvPr>
        </p:nvGraphicFramePr>
        <p:xfrm>
          <a:off x="406474" y="2984513"/>
          <a:ext cx="4966742" cy="3270617"/>
        </p:xfrm>
        <a:graphic>
          <a:graphicData uri="http://schemas.openxmlformats.org/drawingml/2006/table">
            <a:tbl>
              <a:tblPr firstRow="1" bandRow="1">
                <a:tableStyleId>{2D5ABB26-0587-4C30-8999-92F81FD0307C}</a:tableStyleId>
              </a:tblPr>
              <a:tblGrid>
                <a:gridCol w="1216552">
                  <a:extLst>
                    <a:ext uri="{9D8B030D-6E8A-4147-A177-3AD203B41FA5}">
                      <a16:colId xmlns:a16="http://schemas.microsoft.com/office/drawing/2014/main" val="330031673"/>
                    </a:ext>
                  </a:extLst>
                </a:gridCol>
                <a:gridCol w="3750190">
                  <a:extLst>
                    <a:ext uri="{9D8B030D-6E8A-4147-A177-3AD203B41FA5}">
                      <a16:colId xmlns:a16="http://schemas.microsoft.com/office/drawing/2014/main" val="2630870617"/>
                    </a:ext>
                  </a:extLst>
                </a:gridCol>
              </a:tblGrid>
              <a:tr h="375017">
                <a:tc>
                  <a:txBody>
                    <a:bodyPr/>
                    <a:lstStyle/>
                    <a:p>
                      <a:pPr algn="just"/>
                      <a:r>
                        <a:rPr lang="ja-JP" altLang="en-US" sz="1600" b="1" dirty="0">
                          <a:latin typeface="BIZ UDPゴシック" panose="020B0400000000000000" pitchFamily="50" charset="-128"/>
                          <a:ea typeface="BIZ UDPゴシック" panose="020B0400000000000000" pitchFamily="50" charset="-128"/>
                        </a:rPr>
                        <a:t>ローター名</a:t>
                      </a:r>
                      <a:endParaRPr kumimoji="1" lang="ja-JP" altLang="en-US" sz="1600" b="1" dirty="0">
                        <a:latin typeface="BIZ UDPゴシック" panose="020B0400000000000000" pitchFamily="50" charset="-128"/>
                        <a:ea typeface="BIZ UDPゴシック" panose="020B0400000000000000" pitchFamily="50" charset="-128"/>
                      </a:endParaRP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ja-JP" altLang="en-US" sz="1600" b="1" dirty="0">
                          <a:latin typeface="BIZ UDPゴシック" panose="020B0400000000000000" pitchFamily="50" charset="-128"/>
                          <a:ea typeface="BIZ UDPゴシック" panose="020B0400000000000000" pitchFamily="50" charset="-128"/>
                        </a:rPr>
                        <a:t>機能</a:t>
                      </a:r>
                      <a:endParaRPr kumimoji="1" lang="ja-JP" altLang="en-US" sz="1600" b="1" dirty="0">
                        <a:latin typeface="BIZ UDPゴシック" panose="020B0400000000000000" pitchFamily="50" charset="-128"/>
                        <a:ea typeface="BIZ UDPゴシック" panose="020B0400000000000000" pitchFamily="50" charset="-128"/>
                      </a:endParaRP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3171979701"/>
                  </a:ext>
                </a:extLst>
              </a:tr>
              <a:tr h="370840">
                <a:tc>
                  <a:txBody>
                    <a:bodyPr/>
                    <a:lstStyle/>
                    <a:p>
                      <a:pPr algn="just"/>
                      <a:r>
                        <a:rPr lang="ja-JP" altLang="en-US" sz="1600" b="1" dirty="0">
                          <a:latin typeface="BIZ UDPゴシック" panose="020B0400000000000000" pitchFamily="50" charset="-128"/>
                          <a:ea typeface="BIZ UDPゴシック" panose="020B0400000000000000" pitchFamily="50" charset="-128"/>
                        </a:rPr>
                        <a:t>文字</a:t>
                      </a:r>
                      <a:endParaRPr kumimoji="1" lang="ja-JP" altLang="en-US" sz="1600" b="1" dirty="0">
                        <a:latin typeface="BIZ UDPゴシック" panose="020B0400000000000000" pitchFamily="50" charset="-128"/>
                        <a:ea typeface="BIZ UDPゴシック" panose="020B0400000000000000" pitchFamily="50" charset="-128"/>
                      </a:endParaRP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just"/>
                      <a:r>
                        <a:rPr lang="ja-JP" altLang="en-US" sz="1600" b="1" dirty="0">
                          <a:latin typeface="BIZ UDPゴシック" panose="020B0400000000000000" pitchFamily="50" charset="-128"/>
                          <a:ea typeface="BIZ UDPゴシック" panose="020B0400000000000000" pitchFamily="50" charset="-128"/>
                        </a:rPr>
                        <a:t>電話番号や使われている漢字などの詳細確認に便利です。</a:t>
                      </a:r>
                      <a:endParaRPr kumimoji="1" lang="ja-JP" altLang="en-US" sz="1600" b="1" dirty="0">
                        <a:latin typeface="BIZ UDPゴシック" panose="020B0400000000000000" pitchFamily="50" charset="-128"/>
                        <a:ea typeface="BIZ UDPゴシック" panose="020B0400000000000000" pitchFamily="50" charset="-128"/>
                      </a:endParaRP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3216682307"/>
                  </a:ext>
                </a:extLst>
              </a:tr>
              <a:tr h="370840">
                <a:tc>
                  <a:txBody>
                    <a:bodyPr/>
                    <a:lstStyle/>
                    <a:p>
                      <a:pPr algn="just"/>
                      <a:r>
                        <a:rPr lang="ja-JP" altLang="en-US" sz="1600" b="1">
                          <a:latin typeface="BIZ UDPゴシック" panose="020B0400000000000000" pitchFamily="50" charset="-128"/>
                          <a:ea typeface="BIZ UDPゴシック" panose="020B0400000000000000" pitchFamily="50" charset="-128"/>
                        </a:rPr>
                        <a:t>行</a:t>
                      </a:r>
                      <a:endParaRPr kumimoji="1" lang="ja-JP" altLang="en-US" sz="1600" b="1" dirty="0">
                        <a:latin typeface="BIZ UDPゴシック" panose="020B0400000000000000" pitchFamily="50" charset="-128"/>
                        <a:ea typeface="BIZ UDPゴシック" panose="020B0400000000000000" pitchFamily="50" charset="-128"/>
                      </a:endParaRP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just"/>
                      <a:r>
                        <a:rPr lang="ja-JP" altLang="en-US" sz="1600" b="1" dirty="0">
                          <a:latin typeface="BIZ UDPゴシック" panose="020B0400000000000000" pitchFamily="50" charset="-128"/>
                          <a:ea typeface="BIZ UDPゴシック" panose="020B0400000000000000" pitchFamily="50" charset="-128"/>
                        </a:rPr>
                        <a:t>ある程度まとまった文章単位で移動ができます。</a:t>
                      </a:r>
                      <a:endParaRPr kumimoji="1" lang="ja-JP" altLang="en-US" sz="1600" b="1" dirty="0">
                        <a:latin typeface="BIZ UDPゴシック" panose="020B0400000000000000" pitchFamily="50" charset="-128"/>
                        <a:ea typeface="BIZ UDPゴシック" panose="020B0400000000000000" pitchFamily="50" charset="-128"/>
                      </a:endParaRP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497873848"/>
                  </a:ext>
                </a:extLst>
              </a:tr>
              <a:tr h="370840">
                <a:tc>
                  <a:txBody>
                    <a:bodyPr/>
                    <a:lstStyle/>
                    <a:p>
                      <a:pPr algn="just"/>
                      <a:r>
                        <a:rPr lang="ja-JP" altLang="en-US" sz="1600" b="1">
                          <a:latin typeface="BIZ UDPゴシック" panose="020B0400000000000000" pitchFamily="50" charset="-128"/>
                          <a:ea typeface="BIZ UDPゴシック" panose="020B0400000000000000" pitchFamily="50" charset="-128"/>
                        </a:rPr>
                        <a:t>見出し</a:t>
                      </a:r>
                      <a:endParaRPr kumimoji="1" lang="ja-JP" altLang="en-US" sz="1600" b="1" dirty="0">
                        <a:latin typeface="BIZ UDPゴシック" panose="020B0400000000000000" pitchFamily="50" charset="-128"/>
                        <a:ea typeface="BIZ UDPゴシック" panose="020B0400000000000000" pitchFamily="50" charset="-128"/>
                      </a:endParaRP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just"/>
                      <a:r>
                        <a:rPr lang="ja-JP" altLang="en-US" sz="1600" b="1">
                          <a:latin typeface="BIZ UDPゴシック" panose="020B0400000000000000" pitchFamily="50" charset="-128"/>
                          <a:ea typeface="BIZ UDPゴシック" panose="020B0400000000000000" pitchFamily="50" charset="-128"/>
                        </a:rPr>
                        <a:t>ページ制作者が見出しを設定していれば、見出し単位で移動できます。</a:t>
                      </a:r>
                      <a:endParaRPr kumimoji="1" lang="ja-JP" altLang="en-US" sz="1600" b="1" dirty="0">
                        <a:latin typeface="BIZ UDPゴシック" panose="020B0400000000000000" pitchFamily="50" charset="-128"/>
                        <a:ea typeface="BIZ UDPゴシック" panose="020B0400000000000000" pitchFamily="50" charset="-128"/>
                      </a:endParaRP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4033795324"/>
                  </a:ext>
                </a:extLst>
              </a:tr>
              <a:tr h="370840">
                <a:tc>
                  <a:txBody>
                    <a:bodyPr/>
                    <a:lstStyle/>
                    <a:p>
                      <a:pPr algn="just"/>
                      <a:r>
                        <a:rPr lang="ja-JP" altLang="en-US" sz="1600" b="1">
                          <a:latin typeface="BIZ UDPゴシック" panose="020B0400000000000000" pitchFamily="50" charset="-128"/>
                          <a:ea typeface="BIZ UDPゴシック" panose="020B0400000000000000" pitchFamily="50" charset="-128"/>
                        </a:rPr>
                        <a:t>リンク</a:t>
                      </a:r>
                      <a:endParaRPr kumimoji="1" lang="ja-JP" altLang="en-US" sz="1600" b="1" dirty="0">
                        <a:latin typeface="BIZ UDPゴシック" panose="020B0400000000000000" pitchFamily="50" charset="-128"/>
                        <a:ea typeface="BIZ UDPゴシック" panose="020B0400000000000000" pitchFamily="50" charset="-128"/>
                      </a:endParaRP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just"/>
                      <a:r>
                        <a:rPr lang="ja-JP" altLang="en-US" sz="1600" b="1">
                          <a:latin typeface="BIZ UDPゴシック" panose="020B0400000000000000" pitchFamily="50" charset="-128"/>
                          <a:ea typeface="BIZ UDPゴシック" panose="020B0400000000000000" pitchFamily="50" charset="-128"/>
                        </a:rPr>
                        <a:t>ページ内のリンク(次のページが準備された箇所)だけを移動します。</a:t>
                      </a:r>
                      <a:endParaRPr kumimoji="1" lang="ja-JP" altLang="en-US" sz="1600" b="1" dirty="0">
                        <a:latin typeface="BIZ UDPゴシック" panose="020B0400000000000000" pitchFamily="50" charset="-128"/>
                        <a:ea typeface="BIZ UDPゴシック" panose="020B0400000000000000" pitchFamily="50" charset="-128"/>
                      </a:endParaRP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466991091"/>
                  </a:ext>
                </a:extLst>
              </a:tr>
              <a:tr h="370840">
                <a:tc>
                  <a:txBody>
                    <a:bodyPr/>
                    <a:lstStyle/>
                    <a:p>
                      <a:pPr algn="just"/>
                      <a:r>
                        <a:rPr lang="ja-JP" altLang="en-US" sz="1600" b="1" dirty="0">
                          <a:latin typeface="BIZ UDPゴシック" panose="020B0400000000000000" pitchFamily="50" charset="-128"/>
                          <a:ea typeface="BIZ UDPゴシック" panose="020B0400000000000000" pitchFamily="50" charset="-128"/>
                        </a:rPr>
                        <a:t>フォームコントロール</a:t>
                      </a:r>
                      <a:endParaRPr kumimoji="1" lang="ja-JP" altLang="en-US" sz="1600" b="1" dirty="0">
                        <a:latin typeface="BIZ UDPゴシック" panose="020B0400000000000000" pitchFamily="50" charset="-128"/>
                        <a:ea typeface="BIZ UDPゴシック" panose="020B0400000000000000" pitchFamily="50" charset="-128"/>
                      </a:endParaRP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just"/>
                      <a:r>
                        <a:rPr lang="ja-JP" altLang="en-US" sz="1600" b="1" dirty="0">
                          <a:latin typeface="BIZ UDPゴシック" panose="020B0400000000000000" pitchFamily="50" charset="-128"/>
                          <a:ea typeface="BIZ UDPゴシック" panose="020B0400000000000000" pitchFamily="50" charset="-128"/>
                        </a:rPr>
                        <a:t>テキストフィールドや動画の再生ボタンなど特定の個所を移動します。</a:t>
                      </a:r>
                      <a:endParaRPr kumimoji="1" lang="ja-JP" altLang="en-US" sz="1600" b="1" dirty="0">
                        <a:latin typeface="BIZ UDPゴシック" panose="020B0400000000000000" pitchFamily="50" charset="-128"/>
                        <a:ea typeface="BIZ UDPゴシック" panose="020B0400000000000000" pitchFamily="50" charset="-128"/>
                      </a:endParaRP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79315440"/>
                  </a:ext>
                </a:extLst>
              </a:tr>
            </a:tbl>
          </a:graphicData>
        </a:graphic>
      </p:graphicFrame>
      <p:sp>
        <p:nvSpPr>
          <p:cNvPr id="37" name="正方形/長方形 36">
            <a:extLst>
              <a:ext uri="{FF2B5EF4-FFF2-40B4-BE49-F238E27FC236}">
                <a16:creationId xmlns:a16="http://schemas.microsoft.com/office/drawing/2014/main" id="{8CFF7003-2EF5-46B0-A3C5-29EB4BAA780F}"/>
              </a:ext>
            </a:extLst>
          </p:cNvPr>
          <p:cNvSpPr/>
          <p:nvPr/>
        </p:nvSpPr>
        <p:spPr>
          <a:xfrm>
            <a:off x="5543746" y="2500830"/>
            <a:ext cx="492443" cy="461665"/>
          </a:xfrm>
          <a:prstGeom prst="rect">
            <a:avLst/>
          </a:prstGeom>
        </p:spPr>
        <p:txBody>
          <a:bodyPr wrap="non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400" b="1">
                <a:solidFill>
                  <a:srgbClr val="009650"/>
                </a:solidFill>
                <a:latin typeface="BIZ UDゴシック" panose="020B0400000000000000" pitchFamily="49" charset="-128"/>
                <a:ea typeface="BIZ UDゴシック" panose="020B0400000000000000" pitchFamily="49" charset="-128"/>
                <a:cs typeface="Meiryo" charset="-128"/>
              </a:rPr>
              <a:t>❷</a:t>
            </a:r>
          </a:p>
        </p:txBody>
      </p:sp>
      <p:sp>
        <p:nvSpPr>
          <p:cNvPr id="39" name="テキスト ボックス 6">
            <a:extLst>
              <a:ext uri="{FF2B5EF4-FFF2-40B4-BE49-F238E27FC236}">
                <a16:creationId xmlns:a16="http://schemas.microsoft.com/office/drawing/2014/main" id="{6D256BBB-735A-445E-9859-76A048904965}"/>
              </a:ext>
            </a:extLst>
          </p:cNvPr>
          <p:cNvSpPr txBox="1"/>
          <p:nvPr/>
        </p:nvSpPr>
        <p:spPr>
          <a:xfrm>
            <a:off x="5912523" y="4355666"/>
            <a:ext cx="4366867" cy="830997"/>
          </a:xfrm>
          <a:prstGeom prst="rect">
            <a:avLst/>
          </a:prstGeom>
          <a:noFill/>
        </p:spPr>
        <p:txBody>
          <a:bodyPr wrap="squar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sz="1600" b="1" u="sng" kern="100" dirty="0">
                <a:latin typeface="BIZ UDゴシック" panose="020B0400000000000000" pitchFamily="49" charset="-128"/>
                <a:ea typeface="BIZ UDゴシック" panose="020B0400000000000000" pitchFamily="49" charset="-128"/>
                <a:cs typeface="Times New Roman"/>
              </a:rPr>
              <a:t>画面半分より上側を４本指でシングルタップ</a:t>
            </a:r>
          </a:p>
          <a:p>
            <a:pPr algn="just"/>
            <a:r>
              <a:rPr lang="ja-JP" altLang="en-US" sz="1600" b="1" kern="100" dirty="0">
                <a:latin typeface="BIZ UDゴシック" panose="020B0400000000000000" pitchFamily="49" charset="-128"/>
                <a:ea typeface="BIZ UDゴシック" panose="020B0400000000000000" pitchFamily="49" charset="-128"/>
                <a:cs typeface="Times New Roman"/>
              </a:rPr>
              <a:t>ページ内のどの位置にいても、ページ先頭に移動します。</a:t>
            </a:r>
          </a:p>
        </p:txBody>
      </p:sp>
      <p:sp>
        <p:nvSpPr>
          <p:cNvPr id="40" name="正方形/長方形 39">
            <a:extLst>
              <a:ext uri="{FF2B5EF4-FFF2-40B4-BE49-F238E27FC236}">
                <a16:creationId xmlns:a16="http://schemas.microsoft.com/office/drawing/2014/main" id="{B2A089F9-DE1F-4F89-A64F-D8D67A2CC988}"/>
              </a:ext>
            </a:extLst>
          </p:cNvPr>
          <p:cNvSpPr/>
          <p:nvPr/>
        </p:nvSpPr>
        <p:spPr>
          <a:xfrm>
            <a:off x="5563002" y="4319647"/>
            <a:ext cx="492443" cy="461665"/>
          </a:xfrm>
          <a:prstGeom prst="rect">
            <a:avLst/>
          </a:prstGeom>
        </p:spPr>
        <p:txBody>
          <a:bodyPr wrap="non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400" b="1">
                <a:solidFill>
                  <a:srgbClr val="009650"/>
                </a:solidFill>
                <a:latin typeface="BIZ UDゴシック" panose="020B0400000000000000" pitchFamily="49" charset="-128"/>
                <a:ea typeface="BIZ UDゴシック" panose="020B0400000000000000" pitchFamily="49" charset="-128"/>
                <a:cs typeface="Meiryo" charset="-128"/>
              </a:rPr>
              <a:t>❹</a:t>
            </a:r>
            <a:endPar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41" name="テキスト ボックス 6">
            <a:extLst>
              <a:ext uri="{FF2B5EF4-FFF2-40B4-BE49-F238E27FC236}">
                <a16:creationId xmlns:a16="http://schemas.microsoft.com/office/drawing/2014/main" id="{29085425-8954-4336-88EE-8B4972767B69}"/>
              </a:ext>
            </a:extLst>
          </p:cNvPr>
          <p:cNvSpPr txBox="1"/>
          <p:nvPr/>
        </p:nvSpPr>
        <p:spPr>
          <a:xfrm>
            <a:off x="5912451" y="5261958"/>
            <a:ext cx="4366867" cy="830997"/>
          </a:xfrm>
          <a:prstGeom prst="rect">
            <a:avLst/>
          </a:prstGeom>
          <a:noFill/>
        </p:spPr>
        <p:txBody>
          <a:bodyPr wrap="squar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sz="1600" b="1" u="sng" kern="100" dirty="0">
                <a:latin typeface="BIZ UDゴシック" panose="020B0400000000000000" pitchFamily="49" charset="-128"/>
                <a:ea typeface="BIZ UDゴシック" panose="020B0400000000000000" pitchFamily="49" charset="-128"/>
                <a:cs typeface="Times New Roman"/>
              </a:rPr>
              <a:t>画面半分より下側を４本指でシングルタップ</a:t>
            </a:r>
          </a:p>
          <a:p>
            <a:pPr algn="just"/>
            <a:r>
              <a:rPr lang="ja-JP" altLang="en-US" sz="1600" b="1" kern="100" dirty="0">
                <a:latin typeface="BIZ UDゴシック" panose="020B0400000000000000" pitchFamily="49" charset="-128"/>
                <a:ea typeface="BIZ UDゴシック" panose="020B0400000000000000" pitchFamily="49" charset="-128"/>
                <a:cs typeface="Times New Roman"/>
              </a:rPr>
              <a:t>ページ内のどの位置にいても、ページ最後に移動します。</a:t>
            </a:r>
          </a:p>
        </p:txBody>
      </p:sp>
      <p:sp>
        <p:nvSpPr>
          <p:cNvPr id="42" name="正方形/長方形 41">
            <a:extLst>
              <a:ext uri="{FF2B5EF4-FFF2-40B4-BE49-F238E27FC236}">
                <a16:creationId xmlns:a16="http://schemas.microsoft.com/office/drawing/2014/main" id="{ABC0A770-8F7D-4A66-B38F-AC94FFA19FB1}"/>
              </a:ext>
            </a:extLst>
          </p:cNvPr>
          <p:cNvSpPr/>
          <p:nvPr/>
        </p:nvSpPr>
        <p:spPr>
          <a:xfrm>
            <a:off x="5562931" y="5225939"/>
            <a:ext cx="492443" cy="461665"/>
          </a:xfrm>
          <a:prstGeom prst="rect">
            <a:avLst/>
          </a:prstGeom>
        </p:spPr>
        <p:txBody>
          <a:bodyPr wrap="non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400" b="1">
                <a:solidFill>
                  <a:srgbClr val="009650"/>
                </a:solidFill>
                <a:latin typeface="BIZ UDゴシック" panose="020B0400000000000000" pitchFamily="49" charset="-128"/>
                <a:ea typeface="BIZ UDゴシック" panose="020B0400000000000000" pitchFamily="49" charset="-128"/>
                <a:cs typeface="Meiryo" charset="-128"/>
              </a:rPr>
              <a:t>❺</a:t>
            </a:r>
          </a:p>
        </p:txBody>
      </p:sp>
      <p:sp>
        <p:nvSpPr>
          <p:cNvPr id="45" name="テキスト ボックス 6">
            <a:extLst>
              <a:ext uri="{FF2B5EF4-FFF2-40B4-BE49-F238E27FC236}">
                <a16:creationId xmlns:a16="http://schemas.microsoft.com/office/drawing/2014/main" id="{7C21F960-021A-4550-9FC1-DF41B3F888E6}"/>
              </a:ext>
            </a:extLst>
          </p:cNvPr>
          <p:cNvSpPr txBox="1"/>
          <p:nvPr/>
        </p:nvSpPr>
        <p:spPr>
          <a:xfrm>
            <a:off x="5912309" y="6183875"/>
            <a:ext cx="4366867" cy="830997"/>
          </a:xfrm>
          <a:prstGeom prst="rect">
            <a:avLst/>
          </a:prstGeom>
          <a:noFill/>
        </p:spPr>
        <p:txBody>
          <a:bodyPr wrap="squar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sz="1600" b="1" u="sng" kern="100" dirty="0">
                <a:latin typeface="BIZ UDゴシック" panose="020B0400000000000000" pitchFamily="49" charset="-128"/>
                <a:ea typeface="BIZ UDゴシック" panose="020B0400000000000000" pitchFamily="49" charset="-128"/>
                <a:cs typeface="Times New Roman"/>
              </a:rPr>
              <a:t>３本指でスクラブ(右左右と画面を擦る動き)</a:t>
            </a:r>
          </a:p>
          <a:p>
            <a:pPr algn="just"/>
            <a:r>
              <a:rPr lang="ja-JP" altLang="en-US" sz="1600" b="1" kern="100" dirty="0">
                <a:latin typeface="BIZ UDゴシック" panose="020B0400000000000000" pitchFamily="49" charset="-128"/>
                <a:ea typeface="BIZ UDゴシック" panose="020B0400000000000000" pitchFamily="49" charset="-128"/>
                <a:cs typeface="Times New Roman"/>
              </a:rPr>
              <a:t>ページ内のどの位置にいても、ひとつ前に表示していたページに戻ります。</a:t>
            </a:r>
          </a:p>
        </p:txBody>
      </p:sp>
      <p:sp>
        <p:nvSpPr>
          <p:cNvPr id="46" name="正方形/長方形 45">
            <a:extLst>
              <a:ext uri="{FF2B5EF4-FFF2-40B4-BE49-F238E27FC236}">
                <a16:creationId xmlns:a16="http://schemas.microsoft.com/office/drawing/2014/main" id="{F72CDFBA-F68E-490B-AA85-30DAD8E04F45}"/>
              </a:ext>
            </a:extLst>
          </p:cNvPr>
          <p:cNvSpPr/>
          <p:nvPr/>
        </p:nvSpPr>
        <p:spPr>
          <a:xfrm>
            <a:off x="5562789" y="6147856"/>
            <a:ext cx="492443" cy="461665"/>
          </a:xfrm>
          <a:prstGeom prst="rect">
            <a:avLst/>
          </a:prstGeom>
        </p:spPr>
        <p:txBody>
          <a:bodyPr wrap="non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400" b="1">
                <a:solidFill>
                  <a:srgbClr val="009650"/>
                </a:solidFill>
                <a:latin typeface="BIZ UDゴシック" panose="020B0400000000000000" pitchFamily="49" charset="-128"/>
                <a:ea typeface="BIZ UDゴシック" panose="020B0400000000000000" pitchFamily="49" charset="-128"/>
                <a:cs typeface="Meiryo" charset="-128"/>
              </a:rPr>
              <a:t>❻</a:t>
            </a:r>
            <a:endPar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47" name="テキスト ボックス 6">
            <a:extLst>
              <a:ext uri="{FF2B5EF4-FFF2-40B4-BE49-F238E27FC236}">
                <a16:creationId xmlns:a16="http://schemas.microsoft.com/office/drawing/2014/main" id="{3F0D30D3-B190-4322-91D1-6182068D299C}"/>
              </a:ext>
            </a:extLst>
          </p:cNvPr>
          <p:cNvSpPr txBox="1"/>
          <p:nvPr/>
        </p:nvSpPr>
        <p:spPr>
          <a:xfrm>
            <a:off x="5920059" y="3444606"/>
            <a:ext cx="4366867" cy="830997"/>
          </a:xfrm>
          <a:prstGeom prst="rect">
            <a:avLst/>
          </a:prstGeom>
          <a:noFill/>
        </p:spPr>
        <p:txBody>
          <a:bodyPr wrap="squar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sz="1600" b="1" u="sng" kern="100" dirty="0">
                <a:latin typeface="BIZ UDゴシック" panose="020B0400000000000000" pitchFamily="49" charset="-128"/>
                <a:ea typeface="BIZ UDゴシック" panose="020B0400000000000000" pitchFamily="49" charset="-128"/>
                <a:cs typeface="Times New Roman"/>
              </a:rPr>
              <a:t>３本指で上や下にスワイプ</a:t>
            </a:r>
          </a:p>
          <a:p>
            <a:pPr algn="just"/>
            <a:r>
              <a:rPr lang="ja-JP" altLang="en-US" sz="1600" b="1" kern="100" dirty="0">
                <a:latin typeface="BIZ UDゴシック" panose="020B0400000000000000" pitchFamily="49" charset="-128"/>
                <a:ea typeface="BIZ UDゴシック" panose="020B0400000000000000" pitchFamily="49" charset="-128"/>
                <a:cs typeface="Times New Roman"/>
              </a:rPr>
              <a:t>画面に表示される範囲を、画面１つ分だけ上や下にスクロールします。</a:t>
            </a:r>
          </a:p>
        </p:txBody>
      </p:sp>
      <p:sp>
        <p:nvSpPr>
          <p:cNvPr id="48" name="正方形/長方形 47">
            <a:extLst>
              <a:ext uri="{FF2B5EF4-FFF2-40B4-BE49-F238E27FC236}">
                <a16:creationId xmlns:a16="http://schemas.microsoft.com/office/drawing/2014/main" id="{4A19F1CC-ACA9-44C9-B245-A7067CE2CC6F}"/>
              </a:ext>
            </a:extLst>
          </p:cNvPr>
          <p:cNvSpPr/>
          <p:nvPr/>
        </p:nvSpPr>
        <p:spPr>
          <a:xfrm>
            <a:off x="5547084" y="3444606"/>
            <a:ext cx="492443" cy="461665"/>
          </a:xfrm>
          <a:prstGeom prst="rect">
            <a:avLst/>
          </a:prstGeom>
        </p:spPr>
        <p:txBody>
          <a:bodyPr wrap="non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400" b="1">
                <a:solidFill>
                  <a:srgbClr val="009650"/>
                </a:solidFill>
                <a:latin typeface="BIZ UDゴシック" panose="020B0400000000000000" pitchFamily="49" charset="-128"/>
                <a:ea typeface="BIZ UDゴシック" panose="020B0400000000000000" pitchFamily="49" charset="-128"/>
                <a:cs typeface="Meiryo" charset="-128"/>
              </a:rPr>
              <a:t>❸</a:t>
            </a:r>
            <a:endPar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Tree>
    <p:extLst>
      <p:ext uri="{BB962C8B-B14F-4D97-AF65-F5344CB8AC3E}">
        <p14:creationId xmlns:p14="http://schemas.microsoft.com/office/powerpoint/2010/main" val="34352987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003300" y="504294"/>
            <a:ext cx="951199" cy="710067"/>
          </a:xfrm>
          <a:prstGeom prst="rect">
            <a:avLst/>
          </a:prstGeom>
        </p:spPr>
        <p:txBody>
          <a:bodyPr vert="horz" wrap="none" lIns="90000" tIns="46800" rIns="90000" bIns="4680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lnSpc>
                <a:spcPct val="100000"/>
              </a:lnSpc>
            </a:pPr>
            <a:r>
              <a:rPr lang="en-US" altLang="ja-JP" sz="4000" dirty="0">
                <a:latin typeface="BIZ UDゴシック" panose="020B0400000000000000" pitchFamily="49" charset="-128"/>
                <a:ea typeface="BIZ UDゴシック" panose="020B0400000000000000" pitchFamily="49" charset="-128"/>
              </a:rPr>
              <a:t>1-D</a:t>
            </a:r>
            <a:endParaRPr lang="en-US" sz="4000" dirty="0">
              <a:latin typeface="BIZ UDゴシック" panose="020B0400000000000000" pitchFamily="49" charset="-128"/>
              <a:ea typeface="BIZ UDゴシック" panose="020B0400000000000000" pitchFamily="49" charset="-128"/>
            </a:endParaRPr>
          </a:p>
        </p:txBody>
      </p:sp>
      <p:sp>
        <p:nvSpPr>
          <p:cNvPr id="25" name="タイトル 9">
            <a:extLst>
              <a:ext uri="{FF2B5EF4-FFF2-40B4-BE49-F238E27FC236}">
                <a16:creationId xmlns:a16="http://schemas.microsoft.com/office/drawing/2014/main" id="{DA1ED4CA-791C-4BE5-B9D3-45359F31BB7A}"/>
              </a:ext>
            </a:extLst>
          </p:cNvPr>
          <p:cNvSpPr txBox="1">
            <a:spLocks/>
          </p:cNvSpPr>
          <p:nvPr/>
        </p:nvSpPr>
        <p:spPr>
          <a:xfrm>
            <a:off x="2527300" y="352010"/>
            <a:ext cx="4514056" cy="984885"/>
          </a:xfrm>
          <a:prstGeom prst="rect">
            <a:avLst/>
          </a:prstGeom>
        </p:spPr>
        <p:txBody>
          <a:bodyPr wrap="none" lIns="0" tIns="0" rIns="0" bIns="0" anchor="b">
            <a:spAutoFit/>
          </a:bodyPr>
          <a:lstStyle>
            <a:lvl1pPr algn="l">
              <a:defRPr sz="3529" b="1" i="0">
                <a:solidFill>
                  <a:srgbClr val="009650"/>
                </a:solidFill>
                <a:latin typeface="Meiryo" charset="-128"/>
                <a:ea typeface="Meiryo" charset="-128"/>
                <a:cs typeface="Meiryo" charset="-128"/>
              </a:defRPr>
            </a:lvl1pPr>
          </a:lstStyle>
          <a:p>
            <a:r>
              <a:rPr kumimoji="0" lang="ja-JP" altLang="en-US" sz="3200" kern="0" dirty="0">
                <a:latin typeface="BIZ UDゴシック" panose="020B0400000000000000" pitchFamily="49" charset="-128"/>
                <a:ea typeface="BIZ UDゴシック" panose="020B0400000000000000" pitchFamily="49" charset="-128"/>
              </a:rPr>
              <a:t>インターネットの使い方</a:t>
            </a:r>
          </a:p>
          <a:p>
            <a:r>
              <a:rPr lang="ja-JP" altLang="en-US" sz="3200" kern="0" dirty="0">
                <a:latin typeface="BIZ UDゴシック" panose="020B0400000000000000" pitchFamily="49" charset="-128"/>
                <a:ea typeface="BIZ UDゴシック" panose="020B0400000000000000" pitchFamily="49" charset="-128"/>
              </a:rPr>
              <a:t>ページ閲覧時のヒント</a:t>
            </a:r>
          </a:p>
        </p:txBody>
      </p:sp>
      <p:sp>
        <p:nvSpPr>
          <p:cNvPr id="7" name="テキスト ボックス 1">
            <a:extLst>
              <a:ext uri="{FF2B5EF4-FFF2-40B4-BE49-F238E27FC236}">
                <a16:creationId xmlns:a16="http://schemas.microsoft.com/office/drawing/2014/main" id="{C46F6CD9-C75D-4EEC-B61A-CC3EA598CE88}"/>
              </a:ext>
            </a:extLst>
          </p:cNvPr>
          <p:cNvSpPr txBox="1"/>
          <p:nvPr/>
        </p:nvSpPr>
        <p:spPr>
          <a:xfrm>
            <a:off x="428561" y="1555993"/>
            <a:ext cx="9836292" cy="395869"/>
          </a:xfrm>
          <a:prstGeom prst="rect">
            <a:avLst/>
          </a:prstGeom>
          <a:solidFill>
            <a:srgbClr val="FFFF99"/>
          </a:solidFill>
          <a:ln w="31750">
            <a:solidFill>
              <a:schemeClr val="tx1"/>
            </a:solidFill>
            <a:prstDash val="solid"/>
          </a:ln>
        </p:spPr>
        <p:txBody>
          <a:bodyPr wrap="square" lIns="91440" tIns="7200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a:spcBef>
                <a:spcPts val="0"/>
              </a:spcBef>
              <a:spcAft>
                <a:spcPts val="0"/>
              </a:spcAft>
            </a:pPr>
            <a:r>
              <a:rPr lang="ja-JP" altLang="en-US" sz="1800" b="1" dirty="0">
                <a:effectLst/>
                <a:latin typeface="BIZ UDゴシック" panose="020B0400000000000000" pitchFamily="49" charset="-128"/>
                <a:ea typeface="BIZ UDゴシック" panose="020B0400000000000000" pitchFamily="49" charset="-128"/>
              </a:rPr>
              <a:t>ニュース画面を探して開いてみましょう！</a:t>
            </a:r>
            <a:endParaRPr lang="ja-JP" altLang="en-US" b="1" dirty="0">
              <a:effectLst/>
              <a:latin typeface="BIZ UDゴシック" panose="020B0400000000000000" pitchFamily="49" charset="-128"/>
              <a:ea typeface="BIZ UDゴシック" panose="020B0400000000000000" pitchFamily="49" charset="-128"/>
            </a:endParaRPr>
          </a:p>
        </p:txBody>
      </p:sp>
      <p:sp>
        <p:nvSpPr>
          <p:cNvPr id="14" name="正方形/長方形 13">
            <a:extLst>
              <a:ext uri="{FF2B5EF4-FFF2-40B4-BE49-F238E27FC236}">
                <a16:creationId xmlns:a16="http://schemas.microsoft.com/office/drawing/2014/main" id="{0399E4AF-C429-4705-95EB-E0E5AA96929A}"/>
              </a:ext>
            </a:extLst>
          </p:cNvPr>
          <p:cNvSpPr/>
          <p:nvPr/>
        </p:nvSpPr>
        <p:spPr>
          <a:xfrm>
            <a:off x="420829" y="2200480"/>
            <a:ext cx="492443" cy="461665"/>
          </a:xfrm>
          <a:prstGeom prst="rect">
            <a:avLst/>
          </a:prstGeom>
        </p:spPr>
        <p:txBody>
          <a:bodyPr wrap="non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❶</a:t>
            </a:r>
          </a:p>
        </p:txBody>
      </p:sp>
      <p:sp>
        <p:nvSpPr>
          <p:cNvPr id="37" name="正方形/長方形 36">
            <a:extLst>
              <a:ext uri="{FF2B5EF4-FFF2-40B4-BE49-F238E27FC236}">
                <a16:creationId xmlns:a16="http://schemas.microsoft.com/office/drawing/2014/main" id="{8CFF7003-2EF5-46B0-A3C5-29EB4BAA780F}"/>
              </a:ext>
            </a:extLst>
          </p:cNvPr>
          <p:cNvSpPr/>
          <p:nvPr/>
        </p:nvSpPr>
        <p:spPr>
          <a:xfrm>
            <a:off x="428561" y="3446572"/>
            <a:ext cx="492443" cy="461665"/>
          </a:xfrm>
          <a:prstGeom prst="rect">
            <a:avLst/>
          </a:prstGeom>
        </p:spPr>
        <p:txBody>
          <a:bodyPr wrap="non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❷</a:t>
            </a:r>
          </a:p>
        </p:txBody>
      </p:sp>
      <p:sp>
        <p:nvSpPr>
          <p:cNvPr id="40" name="正方形/長方形 39">
            <a:extLst>
              <a:ext uri="{FF2B5EF4-FFF2-40B4-BE49-F238E27FC236}">
                <a16:creationId xmlns:a16="http://schemas.microsoft.com/office/drawing/2014/main" id="{B2A089F9-DE1F-4F89-A64F-D8D67A2CC988}"/>
              </a:ext>
            </a:extLst>
          </p:cNvPr>
          <p:cNvSpPr/>
          <p:nvPr/>
        </p:nvSpPr>
        <p:spPr>
          <a:xfrm>
            <a:off x="3999443" y="2192335"/>
            <a:ext cx="492443" cy="461665"/>
          </a:xfrm>
          <a:prstGeom prst="rect">
            <a:avLst/>
          </a:prstGeom>
        </p:spPr>
        <p:txBody>
          <a:bodyPr wrap="non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❹</a:t>
            </a:r>
          </a:p>
        </p:txBody>
      </p:sp>
      <p:sp>
        <p:nvSpPr>
          <p:cNvPr id="42" name="正方形/長方形 41">
            <a:extLst>
              <a:ext uri="{FF2B5EF4-FFF2-40B4-BE49-F238E27FC236}">
                <a16:creationId xmlns:a16="http://schemas.microsoft.com/office/drawing/2014/main" id="{ABC0A770-8F7D-4A66-B38F-AC94FFA19FB1}"/>
              </a:ext>
            </a:extLst>
          </p:cNvPr>
          <p:cNvSpPr/>
          <p:nvPr/>
        </p:nvSpPr>
        <p:spPr>
          <a:xfrm>
            <a:off x="4013018" y="3517105"/>
            <a:ext cx="492443" cy="461665"/>
          </a:xfrm>
          <a:prstGeom prst="rect">
            <a:avLst/>
          </a:prstGeom>
        </p:spPr>
        <p:txBody>
          <a:bodyPr wrap="non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❺</a:t>
            </a:r>
          </a:p>
        </p:txBody>
      </p:sp>
      <p:sp>
        <p:nvSpPr>
          <p:cNvPr id="46" name="正方形/長方形 45">
            <a:extLst>
              <a:ext uri="{FF2B5EF4-FFF2-40B4-BE49-F238E27FC236}">
                <a16:creationId xmlns:a16="http://schemas.microsoft.com/office/drawing/2014/main" id="{F72CDFBA-F68E-490B-AA85-30DAD8E04F45}"/>
              </a:ext>
            </a:extLst>
          </p:cNvPr>
          <p:cNvSpPr/>
          <p:nvPr/>
        </p:nvSpPr>
        <p:spPr>
          <a:xfrm>
            <a:off x="4013018" y="4478214"/>
            <a:ext cx="492443" cy="461665"/>
          </a:xfrm>
          <a:prstGeom prst="rect">
            <a:avLst/>
          </a:prstGeom>
        </p:spPr>
        <p:txBody>
          <a:bodyPr wrap="non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❻</a:t>
            </a:r>
          </a:p>
        </p:txBody>
      </p:sp>
      <p:sp>
        <p:nvSpPr>
          <p:cNvPr id="48" name="正方形/長方形 47">
            <a:extLst>
              <a:ext uri="{FF2B5EF4-FFF2-40B4-BE49-F238E27FC236}">
                <a16:creationId xmlns:a16="http://schemas.microsoft.com/office/drawing/2014/main" id="{4A19F1CC-ACA9-44C9-B245-A7067CE2CC6F}"/>
              </a:ext>
            </a:extLst>
          </p:cNvPr>
          <p:cNvSpPr/>
          <p:nvPr/>
        </p:nvSpPr>
        <p:spPr>
          <a:xfrm>
            <a:off x="433884" y="4621003"/>
            <a:ext cx="492443" cy="461665"/>
          </a:xfrm>
          <a:prstGeom prst="rect">
            <a:avLst/>
          </a:prstGeom>
        </p:spPr>
        <p:txBody>
          <a:bodyPr wrap="non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❸</a:t>
            </a:r>
          </a:p>
        </p:txBody>
      </p:sp>
      <p:sp>
        <p:nvSpPr>
          <p:cNvPr id="18" name="テキスト ボックス 4">
            <a:extLst>
              <a:ext uri="{FF2B5EF4-FFF2-40B4-BE49-F238E27FC236}">
                <a16:creationId xmlns:a16="http://schemas.microsoft.com/office/drawing/2014/main" id="{34C4A411-06C6-2B2B-13CE-6F812E3CDEB4}"/>
              </a:ext>
            </a:extLst>
          </p:cNvPr>
          <p:cNvSpPr txBox="1"/>
          <p:nvPr/>
        </p:nvSpPr>
        <p:spPr>
          <a:xfrm>
            <a:off x="836904" y="2172624"/>
            <a:ext cx="3062021" cy="1200329"/>
          </a:xfrm>
          <a:prstGeom prst="rect">
            <a:avLst/>
          </a:prstGeom>
          <a:noFill/>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b="1" kern="100" dirty="0">
                <a:latin typeface="BIZ UDゴシック" panose="020B0400000000000000" pitchFamily="49" charset="-128"/>
                <a:ea typeface="BIZ UDゴシック" panose="020B0400000000000000" pitchFamily="49" charset="-128"/>
                <a:cs typeface="Times New Roman"/>
              </a:rPr>
              <a:t>ホーム画面からサファリを開きます。または</a:t>
            </a:r>
            <a:r>
              <a:rPr lang="en-US" altLang="ja-JP" b="1" kern="100" dirty="0">
                <a:latin typeface="BIZ UDゴシック" panose="020B0400000000000000" pitchFamily="49" charset="-128"/>
                <a:ea typeface="BIZ UDゴシック" panose="020B0400000000000000" pitchFamily="49" charset="-128"/>
                <a:cs typeface="Times New Roman"/>
              </a:rPr>
              <a:t>Siri</a:t>
            </a:r>
            <a:r>
              <a:rPr lang="ja-JP" altLang="en-US" b="1" kern="100" dirty="0">
                <a:latin typeface="BIZ UDゴシック" panose="020B0400000000000000" pitchFamily="49" charset="-128"/>
                <a:ea typeface="BIZ UDゴシック" panose="020B0400000000000000" pitchFamily="49" charset="-128"/>
                <a:cs typeface="Times New Roman"/>
              </a:rPr>
              <a:t>で</a:t>
            </a:r>
            <a:r>
              <a:rPr lang="en-US" altLang="ja-JP" b="1" kern="100" dirty="0">
                <a:latin typeface="BIZ UDゴシック" panose="020B0400000000000000" pitchFamily="49" charset="-128"/>
                <a:ea typeface="BIZ UDゴシック" panose="020B0400000000000000" pitchFamily="49" charset="-128"/>
                <a:cs typeface="Times New Roman"/>
              </a:rPr>
              <a:t>｢</a:t>
            </a:r>
            <a:r>
              <a:rPr lang="ja-JP" altLang="en-US" b="1" kern="100" dirty="0">
                <a:latin typeface="BIZ UDゴシック" panose="020B0400000000000000" pitchFamily="49" charset="-128"/>
                <a:ea typeface="BIZ UDゴシック" panose="020B0400000000000000" pitchFamily="49" charset="-128"/>
                <a:cs typeface="Times New Roman"/>
              </a:rPr>
              <a:t>サファリを開いて</a:t>
            </a:r>
            <a:r>
              <a:rPr lang="en-US" altLang="ja-JP" b="1" kern="100" dirty="0">
                <a:latin typeface="BIZ UDゴシック" panose="020B0400000000000000" pitchFamily="49" charset="-128"/>
                <a:ea typeface="BIZ UDゴシック" panose="020B0400000000000000" pitchFamily="49" charset="-128"/>
                <a:cs typeface="Times New Roman"/>
              </a:rPr>
              <a:t>｣</a:t>
            </a:r>
            <a:r>
              <a:rPr lang="ja-JP" altLang="en-US" b="1" kern="100" dirty="0">
                <a:latin typeface="BIZ UDゴシック" panose="020B0400000000000000" pitchFamily="49" charset="-128"/>
                <a:ea typeface="BIZ UDゴシック" panose="020B0400000000000000" pitchFamily="49" charset="-128"/>
                <a:cs typeface="Times New Roman"/>
              </a:rPr>
              <a:t>と話しかけます。</a:t>
            </a:r>
            <a:endParaRPr lang="en-US" altLang="ja-JP" b="1" kern="100" dirty="0">
              <a:latin typeface="BIZ UDゴシック" panose="020B0400000000000000" pitchFamily="49" charset="-128"/>
              <a:ea typeface="BIZ UDゴシック" panose="020B0400000000000000" pitchFamily="49" charset="-128"/>
              <a:cs typeface="Times New Roman"/>
            </a:endParaRPr>
          </a:p>
        </p:txBody>
      </p:sp>
      <p:sp>
        <p:nvSpPr>
          <p:cNvPr id="19" name="テキスト ボックス 4">
            <a:extLst>
              <a:ext uri="{FF2B5EF4-FFF2-40B4-BE49-F238E27FC236}">
                <a16:creationId xmlns:a16="http://schemas.microsoft.com/office/drawing/2014/main" id="{236B02C6-6A4A-F186-AA9C-5E91193E810D}"/>
              </a:ext>
            </a:extLst>
          </p:cNvPr>
          <p:cNvSpPr txBox="1"/>
          <p:nvPr/>
        </p:nvSpPr>
        <p:spPr>
          <a:xfrm>
            <a:off x="836904" y="3450142"/>
            <a:ext cx="3062020" cy="923330"/>
          </a:xfrm>
          <a:prstGeom prst="rect">
            <a:avLst/>
          </a:prstGeom>
          <a:noFill/>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b="1" kern="100" dirty="0">
                <a:latin typeface="BIZ UDゴシック" panose="020B0400000000000000" pitchFamily="49" charset="-128"/>
                <a:ea typeface="BIZ UDゴシック" panose="020B0400000000000000" pitchFamily="49" charset="-128"/>
                <a:cs typeface="Times New Roman"/>
              </a:rPr>
              <a:t>画面の下側の「アドレス」と読み上げる項目をダブルタップします。</a:t>
            </a:r>
            <a:endParaRPr lang="ja-JP" altLang="en-US" b="1" kern="100" dirty="0">
              <a:effectLst/>
              <a:latin typeface="BIZ UDゴシック" panose="020B0400000000000000" pitchFamily="49" charset="-128"/>
              <a:ea typeface="BIZ UDゴシック" panose="020B0400000000000000" pitchFamily="49" charset="-128"/>
              <a:cs typeface="Times New Roman"/>
            </a:endParaRPr>
          </a:p>
        </p:txBody>
      </p:sp>
      <p:sp>
        <p:nvSpPr>
          <p:cNvPr id="20" name="テキスト ボックス 4">
            <a:extLst>
              <a:ext uri="{FF2B5EF4-FFF2-40B4-BE49-F238E27FC236}">
                <a16:creationId xmlns:a16="http://schemas.microsoft.com/office/drawing/2014/main" id="{4685B805-7E5C-0EC1-0E67-3F53722B4512}"/>
              </a:ext>
            </a:extLst>
          </p:cNvPr>
          <p:cNvSpPr txBox="1"/>
          <p:nvPr/>
        </p:nvSpPr>
        <p:spPr>
          <a:xfrm>
            <a:off x="859500" y="4621003"/>
            <a:ext cx="3039424" cy="923330"/>
          </a:xfrm>
          <a:prstGeom prst="rect">
            <a:avLst/>
          </a:prstGeom>
          <a:noFill/>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b="1" kern="100" dirty="0">
                <a:effectLst/>
                <a:latin typeface="BIZ UDゴシック" panose="020B0400000000000000" pitchFamily="49" charset="-128"/>
                <a:ea typeface="BIZ UDゴシック" panose="020B0400000000000000" pitchFamily="49" charset="-128"/>
                <a:cs typeface="Times New Roman"/>
              </a:rPr>
              <a:t>アドレスの右にある</a:t>
            </a:r>
            <a:r>
              <a:rPr lang="en-US" altLang="ja-JP" b="1" kern="100" dirty="0">
                <a:effectLst/>
                <a:latin typeface="BIZ UDゴシック" panose="020B0400000000000000" pitchFamily="49" charset="-128"/>
                <a:ea typeface="BIZ UDゴシック" panose="020B0400000000000000" pitchFamily="49" charset="-128"/>
                <a:cs typeface="Times New Roman"/>
              </a:rPr>
              <a:t>｢</a:t>
            </a:r>
            <a:r>
              <a:rPr lang="ja-JP" altLang="en-US" b="1" kern="100" dirty="0">
                <a:effectLst/>
                <a:latin typeface="BIZ UDゴシック" panose="020B0400000000000000" pitchFamily="49" charset="-128"/>
                <a:ea typeface="BIZ UDゴシック" panose="020B0400000000000000" pitchFamily="49" charset="-128"/>
                <a:cs typeface="Times New Roman"/>
              </a:rPr>
              <a:t>音声検索</a:t>
            </a:r>
            <a:r>
              <a:rPr lang="en-US" altLang="ja-JP" b="1" kern="100" dirty="0">
                <a:effectLst/>
                <a:latin typeface="BIZ UDゴシック" panose="020B0400000000000000" pitchFamily="49" charset="-128"/>
                <a:ea typeface="BIZ UDゴシック" panose="020B0400000000000000" pitchFamily="49" charset="-128"/>
                <a:cs typeface="Times New Roman"/>
              </a:rPr>
              <a:t>｣</a:t>
            </a:r>
            <a:r>
              <a:rPr lang="ja-JP" altLang="en-US" b="1" kern="100" dirty="0">
                <a:effectLst/>
                <a:latin typeface="BIZ UDゴシック" panose="020B0400000000000000" pitchFamily="49" charset="-128"/>
                <a:ea typeface="BIZ UDゴシック" panose="020B0400000000000000" pitchFamily="49" charset="-128"/>
                <a:cs typeface="Times New Roman"/>
              </a:rPr>
              <a:t>と読み上げる項目をダブルタップします。</a:t>
            </a:r>
          </a:p>
        </p:txBody>
      </p:sp>
      <p:sp>
        <p:nvSpPr>
          <p:cNvPr id="21" name="テキスト ボックス 4">
            <a:extLst>
              <a:ext uri="{FF2B5EF4-FFF2-40B4-BE49-F238E27FC236}">
                <a16:creationId xmlns:a16="http://schemas.microsoft.com/office/drawing/2014/main" id="{9BE78845-1C95-FA35-25CB-8A3746D04785}"/>
              </a:ext>
            </a:extLst>
          </p:cNvPr>
          <p:cNvSpPr txBox="1"/>
          <p:nvPr/>
        </p:nvSpPr>
        <p:spPr>
          <a:xfrm>
            <a:off x="4381350" y="2176370"/>
            <a:ext cx="3062020" cy="1200329"/>
          </a:xfrm>
          <a:prstGeom prst="rect">
            <a:avLst/>
          </a:prstGeom>
          <a:noFill/>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en-US" altLang="ja-JP" b="1" kern="100" dirty="0">
                <a:latin typeface="BIZ UDゴシック" panose="020B0400000000000000" pitchFamily="49" charset="-128"/>
                <a:ea typeface="BIZ UDゴシック" panose="020B0400000000000000" pitchFamily="49" charset="-128"/>
                <a:cs typeface="Times New Roman"/>
              </a:rPr>
              <a:t>｢</a:t>
            </a:r>
            <a:r>
              <a:rPr lang="ja-JP" altLang="en-US" b="1" kern="100" dirty="0">
                <a:latin typeface="BIZ UDゴシック" panose="020B0400000000000000" pitchFamily="49" charset="-128"/>
                <a:ea typeface="BIZ UDゴシック" panose="020B0400000000000000" pitchFamily="49" charset="-128"/>
                <a:cs typeface="Times New Roman"/>
              </a:rPr>
              <a:t>コン</a:t>
            </a:r>
            <a:r>
              <a:rPr lang="en-US" altLang="ja-JP" b="1" kern="100" dirty="0">
                <a:latin typeface="BIZ UDゴシック" panose="020B0400000000000000" pitchFamily="49" charset="-128"/>
                <a:ea typeface="BIZ UDゴシック" panose="020B0400000000000000" pitchFamily="49" charset="-128"/>
                <a:cs typeface="Times New Roman"/>
              </a:rPr>
              <a:t>｣</a:t>
            </a:r>
            <a:r>
              <a:rPr lang="ja-JP" altLang="en-US" b="1" kern="100" dirty="0">
                <a:latin typeface="BIZ UDゴシック" panose="020B0400000000000000" pitchFamily="49" charset="-128"/>
                <a:ea typeface="BIZ UDゴシック" panose="020B0400000000000000" pitchFamily="49" charset="-128"/>
                <a:cs typeface="Times New Roman"/>
              </a:rPr>
              <a:t>という音が聞こえたら</a:t>
            </a:r>
            <a:r>
              <a:rPr lang="en-US" altLang="ja-JP" b="1" kern="100" dirty="0">
                <a:latin typeface="BIZ UDゴシック" panose="020B0400000000000000" pitchFamily="49" charset="-128"/>
                <a:ea typeface="BIZ UDゴシック" panose="020B0400000000000000" pitchFamily="49" charset="-128"/>
                <a:cs typeface="Times New Roman"/>
              </a:rPr>
              <a:t>｢</a:t>
            </a:r>
            <a:r>
              <a:rPr lang="ja-JP" altLang="en-US" b="1" kern="100" dirty="0">
                <a:latin typeface="BIZ UDゴシック" panose="020B0400000000000000" pitchFamily="49" charset="-128"/>
                <a:ea typeface="BIZ UDゴシック" panose="020B0400000000000000" pitchFamily="49" charset="-128"/>
                <a:cs typeface="Times New Roman"/>
              </a:rPr>
              <a:t>今日のニュース</a:t>
            </a:r>
            <a:r>
              <a:rPr lang="en-US" altLang="ja-JP" b="1" kern="100" dirty="0">
                <a:latin typeface="BIZ UDゴシック" panose="020B0400000000000000" pitchFamily="49" charset="-128"/>
                <a:ea typeface="BIZ UDゴシック" panose="020B0400000000000000" pitchFamily="49" charset="-128"/>
                <a:cs typeface="Times New Roman"/>
              </a:rPr>
              <a:t>｣</a:t>
            </a:r>
            <a:r>
              <a:rPr lang="ja-JP" altLang="en-US" b="1" kern="100" dirty="0">
                <a:latin typeface="BIZ UDゴシック" panose="020B0400000000000000" pitchFamily="49" charset="-128"/>
                <a:ea typeface="BIZ UDゴシック" panose="020B0400000000000000" pitchFamily="49" charset="-128"/>
                <a:cs typeface="Times New Roman"/>
              </a:rPr>
              <a:t>と発話します。直ちに検索結果が表示されます。</a:t>
            </a:r>
            <a:endParaRPr lang="ja-JP" altLang="en-US" b="1" kern="100" dirty="0">
              <a:effectLst/>
              <a:latin typeface="BIZ UDゴシック" panose="020B0400000000000000" pitchFamily="49" charset="-128"/>
              <a:ea typeface="BIZ UDゴシック" panose="020B0400000000000000" pitchFamily="49" charset="-128"/>
              <a:cs typeface="Times New Roman"/>
            </a:endParaRPr>
          </a:p>
        </p:txBody>
      </p:sp>
      <p:sp>
        <p:nvSpPr>
          <p:cNvPr id="22" name="テキスト ボックス 4">
            <a:extLst>
              <a:ext uri="{FF2B5EF4-FFF2-40B4-BE49-F238E27FC236}">
                <a16:creationId xmlns:a16="http://schemas.microsoft.com/office/drawing/2014/main" id="{18B5178C-7637-4D34-0329-82AA13D35F1B}"/>
              </a:ext>
            </a:extLst>
          </p:cNvPr>
          <p:cNvSpPr txBox="1"/>
          <p:nvPr/>
        </p:nvSpPr>
        <p:spPr>
          <a:xfrm>
            <a:off x="4404936" y="3539821"/>
            <a:ext cx="2831613" cy="646331"/>
          </a:xfrm>
          <a:prstGeom prst="rect">
            <a:avLst/>
          </a:prstGeom>
          <a:noFill/>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b="1" kern="100" dirty="0">
                <a:latin typeface="BIZ UDゴシック" panose="020B0400000000000000" pitchFamily="49" charset="-128"/>
                <a:ea typeface="BIZ UDゴシック" panose="020B0400000000000000" pitchFamily="49" charset="-128"/>
                <a:cs typeface="Times New Roman"/>
              </a:rPr>
              <a:t>ローターを使用して</a:t>
            </a:r>
            <a:r>
              <a:rPr lang="en-US" altLang="ja-JP" b="1" kern="100" dirty="0">
                <a:latin typeface="BIZ UDゴシック" panose="020B0400000000000000" pitchFamily="49" charset="-128"/>
                <a:ea typeface="BIZ UDゴシック" panose="020B0400000000000000" pitchFamily="49" charset="-128"/>
                <a:cs typeface="Times New Roman"/>
              </a:rPr>
              <a:t>｢</a:t>
            </a:r>
            <a:r>
              <a:rPr lang="ja-JP" altLang="en-US" b="1" kern="100" dirty="0">
                <a:latin typeface="BIZ UDゴシック" panose="020B0400000000000000" pitchFamily="49" charset="-128"/>
                <a:ea typeface="BIZ UDゴシック" panose="020B0400000000000000" pitchFamily="49" charset="-128"/>
                <a:cs typeface="Times New Roman"/>
              </a:rPr>
              <a:t>見出し</a:t>
            </a:r>
            <a:r>
              <a:rPr lang="en-US" altLang="ja-JP" b="1" kern="100" dirty="0">
                <a:latin typeface="BIZ UDゴシック" panose="020B0400000000000000" pitchFamily="49" charset="-128"/>
                <a:ea typeface="BIZ UDゴシック" panose="020B0400000000000000" pitchFamily="49" charset="-128"/>
                <a:cs typeface="Times New Roman"/>
              </a:rPr>
              <a:t>｣</a:t>
            </a:r>
            <a:r>
              <a:rPr lang="ja-JP" altLang="en-US" b="1" kern="100" dirty="0">
                <a:latin typeface="BIZ UDゴシック" panose="020B0400000000000000" pitchFamily="49" charset="-128"/>
                <a:ea typeface="BIZ UDゴシック" panose="020B0400000000000000" pitchFamily="49" charset="-128"/>
                <a:cs typeface="Times New Roman"/>
              </a:rPr>
              <a:t>にします。</a:t>
            </a:r>
            <a:endParaRPr lang="ja-JP" altLang="en-US" b="1" kern="100" dirty="0">
              <a:effectLst/>
              <a:latin typeface="BIZ UDゴシック" panose="020B0400000000000000" pitchFamily="49" charset="-128"/>
              <a:ea typeface="BIZ UDゴシック" panose="020B0400000000000000" pitchFamily="49" charset="-128"/>
              <a:cs typeface="Times New Roman"/>
            </a:endParaRPr>
          </a:p>
        </p:txBody>
      </p:sp>
      <p:sp>
        <p:nvSpPr>
          <p:cNvPr id="23" name="テキスト ボックス 4">
            <a:extLst>
              <a:ext uri="{FF2B5EF4-FFF2-40B4-BE49-F238E27FC236}">
                <a16:creationId xmlns:a16="http://schemas.microsoft.com/office/drawing/2014/main" id="{16679353-F028-5551-6E47-5E1C129E612D}"/>
              </a:ext>
            </a:extLst>
          </p:cNvPr>
          <p:cNvSpPr txBox="1"/>
          <p:nvPr/>
        </p:nvSpPr>
        <p:spPr>
          <a:xfrm>
            <a:off x="4421103" y="4421741"/>
            <a:ext cx="2863511" cy="646331"/>
          </a:xfrm>
          <a:prstGeom prst="rect">
            <a:avLst/>
          </a:prstGeom>
          <a:noFill/>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b="1" kern="100" dirty="0">
                <a:latin typeface="BIZ UDゴシック" panose="020B0400000000000000" pitchFamily="49" charset="-128"/>
                <a:ea typeface="BIZ UDゴシック" panose="020B0400000000000000" pitchFamily="49" charset="-128"/>
                <a:cs typeface="Times New Roman"/>
              </a:rPr>
              <a:t>１</a:t>
            </a:r>
            <a:r>
              <a:rPr lang="ja-JP" altLang="en-US" b="1" kern="100" dirty="0">
                <a:effectLst/>
                <a:latin typeface="BIZ UDゴシック" panose="020B0400000000000000" pitchFamily="49" charset="-128"/>
                <a:ea typeface="BIZ UDゴシック" panose="020B0400000000000000" pitchFamily="49" charset="-128"/>
                <a:cs typeface="Times New Roman"/>
              </a:rPr>
              <a:t>本指の下スワイプで見出しごとに探します。</a:t>
            </a:r>
          </a:p>
        </p:txBody>
      </p:sp>
      <p:sp>
        <p:nvSpPr>
          <p:cNvPr id="24" name="正方形/長方形 23">
            <a:extLst>
              <a:ext uri="{FF2B5EF4-FFF2-40B4-BE49-F238E27FC236}">
                <a16:creationId xmlns:a16="http://schemas.microsoft.com/office/drawing/2014/main" id="{6620B062-E327-90EA-C2C7-2DECDE852800}"/>
              </a:ext>
            </a:extLst>
          </p:cNvPr>
          <p:cNvSpPr/>
          <p:nvPr/>
        </p:nvSpPr>
        <p:spPr>
          <a:xfrm>
            <a:off x="7372759" y="5389222"/>
            <a:ext cx="492443" cy="461665"/>
          </a:xfrm>
          <a:prstGeom prst="rect">
            <a:avLst/>
          </a:prstGeom>
        </p:spPr>
        <p:txBody>
          <a:bodyPr wrap="non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❽</a:t>
            </a:r>
          </a:p>
        </p:txBody>
      </p:sp>
      <p:sp>
        <p:nvSpPr>
          <p:cNvPr id="26" name="正方形/長方形 25">
            <a:extLst>
              <a:ext uri="{FF2B5EF4-FFF2-40B4-BE49-F238E27FC236}">
                <a16:creationId xmlns:a16="http://schemas.microsoft.com/office/drawing/2014/main" id="{C59DCF0B-4E78-49E0-6913-3504D2A956A3}"/>
              </a:ext>
            </a:extLst>
          </p:cNvPr>
          <p:cNvSpPr/>
          <p:nvPr/>
        </p:nvSpPr>
        <p:spPr>
          <a:xfrm>
            <a:off x="3999443" y="5418195"/>
            <a:ext cx="492443" cy="461665"/>
          </a:xfrm>
          <a:prstGeom prst="rect">
            <a:avLst/>
          </a:prstGeom>
        </p:spPr>
        <p:txBody>
          <a:bodyPr wrap="non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❼</a:t>
            </a:r>
          </a:p>
        </p:txBody>
      </p:sp>
      <p:sp>
        <p:nvSpPr>
          <p:cNvPr id="27" name="テキスト ボックス 4">
            <a:extLst>
              <a:ext uri="{FF2B5EF4-FFF2-40B4-BE49-F238E27FC236}">
                <a16:creationId xmlns:a16="http://schemas.microsoft.com/office/drawing/2014/main" id="{A993FF1D-2598-4645-F866-E4632012A6CC}"/>
              </a:ext>
            </a:extLst>
          </p:cNvPr>
          <p:cNvSpPr txBox="1"/>
          <p:nvPr/>
        </p:nvSpPr>
        <p:spPr>
          <a:xfrm>
            <a:off x="7722435" y="5348613"/>
            <a:ext cx="2381385" cy="923330"/>
          </a:xfrm>
          <a:prstGeom prst="rect">
            <a:avLst/>
          </a:prstGeom>
          <a:noFill/>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b="1" kern="100" dirty="0">
                <a:latin typeface="BIZ UDゴシック" panose="020B0400000000000000" pitchFamily="49" charset="-128"/>
                <a:ea typeface="BIZ UDゴシック" panose="020B0400000000000000" pitchFamily="49" charset="-128"/>
                <a:cs typeface="Times New Roman"/>
              </a:rPr>
              <a:t>ページの読み込み音が聞こえてウェブサイトが開きます。</a:t>
            </a:r>
            <a:endParaRPr lang="ja-JP" altLang="en-US" b="1" kern="100" dirty="0">
              <a:effectLst/>
              <a:latin typeface="BIZ UDゴシック" panose="020B0400000000000000" pitchFamily="49" charset="-128"/>
              <a:ea typeface="BIZ UDゴシック" panose="020B0400000000000000" pitchFamily="49" charset="-128"/>
              <a:cs typeface="Times New Roman"/>
            </a:endParaRPr>
          </a:p>
        </p:txBody>
      </p:sp>
      <p:sp>
        <p:nvSpPr>
          <p:cNvPr id="28" name="テキスト ボックス 4">
            <a:extLst>
              <a:ext uri="{FF2B5EF4-FFF2-40B4-BE49-F238E27FC236}">
                <a16:creationId xmlns:a16="http://schemas.microsoft.com/office/drawing/2014/main" id="{2629D03A-364F-2A19-38A7-DC9C80B250C7}"/>
              </a:ext>
            </a:extLst>
          </p:cNvPr>
          <p:cNvSpPr txBox="1"/>
          <p:nvPr/>
        </p:nvSpPr>
        <p:spPr>
          <a:xfrm>
            <a:off x="4421103" y="5380307"/>
            <a:ext cx="2779153" cy="1200329"/>
          </a:xfrm>
          <a:prstGeom prst="rect">
            <a:avLst/>
          </a:prstGeom>
          <a:noFill/>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b="1" kern="100" dirty="0">
                <a:latin typeface="BIZ UDゴシック" panose="020B0400000000000000" pitchFamily="49" charset="-128"/>
                <a:ea typeface="BIZ UDゴシック" panose="020B0400000000000000" pitchFamily="49" charset="-128"/>
                <a:cs typeface="Times New Roman"/>
              </a:rPr>
              <a:t>検索結果が一覧で表示されますので、見たいものがあればダブルタップします。</a:t>
            </a:r>
            <a:endParaRPr lang="ja-JP" altLang="en-US" b="1" kern="100" dirty="0">
              <a:effectLst/>
              <a:latin typeface="BIZ UDゴシック" panose="020B0400000000000000" pitchFamily="49" charset="-128"/>
              <a:ea typeface="BIZ UDゴシック" panose="020B0400000000000000" pitchFamily="49" charset="-128"/>
              <a:cs typeface="Times New Roman"/>
            </a:endParaRPr>
          </a:p>
        </p:txBody>
      </p:sp>
      <p:pic>
        <p:nvPicPr>
          <p:cNvPr id="8" name="図 7">
            <a:extLst>
              <a:ext uri="{FF2B5EF4-FFF2-40B4-BE49-F238E27FC236}">
                <a16:creationId xmlns:a16="http://schemas.microsoft.com/office/drawing/2014/main" id="{E55A58D2-77B2-FE17-5556-65F0D7DECB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6061" y="2188502"/>
            <a:ext cx="1589749" cy="2842009"/>
          </a:xfrm>
          <a:prstGeom prst="rect">
            <a:avLst/>
          </a:prstGeom>
          <a:ln>
            <a:solidFill>
              <a:schemeClr val="bg1">
                <a:lumMod val="50000"/>
              </a:schemeClr>
            </a:solidFill>
          </a:ln>
        </p:spPr>
      </p:pic>
      <p:pic>
        <p:nvPicPr>
          <p:cNvPr id="10" name="図 9">
            <a:extLst>
              <a:ext uri="{FF2B5EF4-FFF2-40B4-BE49-F238E27FC236}">
                <a16:creationId xmlns:a16="http://schemas.microsoft.com/office/drawing/2014/main" id="{89BC4BEA-DB6F-96C4-716F-3AB7FFCF98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660" y="5671116"/>
            <a:ext cx="2279212" cy="1005909"/>
          </a:xfrm>
          <a:prstGeom prst="rect">
            <a:avLst/>
          </a:prstGeom>
          <a:ln>
            <a:solidFill>
              <a:schemeClr val="bg1">
                <a:lumMod val="50000"/>
              </a:schemeClr>
            </a:solidFill>
          </a:ln>
        </p:spPr>
      </p:pic>
      <p:grpSp>
        <p:nvGrpSpPr>
          <p:cNvPr id="34" name="グループ化 33">
            <a:extLst>
              <a:ext uri="{FF2B5EF4-FFF2-40B4-BE49-F238E27FC236}">
                <a16:creationId xmlns:a16="http://schemas.microsoft.com/office/drawing/2014/main" id="{80BCE883-3626-0BA5-4344-C13495ECA4C3}"/>
              </a:ext>
            </a:extLst>
          </p:cNvPr>
          <p:cNvGrpSpPr/>
          <p:nvPr/>
        </p:nvGrpSpPr>
        <p:grpSpPr>
          <a:xfrm>
            <a:off x="2668654" y="6084415"/>
            <a:ext cx="773046" cy="973610"/>
            <a:chOff x="6475190" y="4133845"/>
            <a:chExt cx="1369769" cy="1704242"/>
          </a:xfrm>
        </p:grpSpPr>
        <p:pic>
          <p:nvPicPr>
            <p:cNvPr id="35" name="図 34">
              <a:extLst>
                <a:ext uri="{FF2B5EF4-FFF2-40B4-BE49-F238E27FC236}">
                  <a16:creationId xmlns:a16="http://schemas.microsoft.com/office/drawing/2014/main" id="{EAD3E6CC-F072-1504-24AA-EA979D0862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5190" y="4468319"/>
              <a:ext cx="1369769" cy="1369768"/>
            </a:xfrm>
            <a:prstGeom prst="rect">
              <a:avLst/>
            </a:prstGeom>
            <a:ln>
              <a:noFill/>
            </a:ln>
          </p:spPr>
        </p:pic>
        <p:cxnSp>
          <p:nvCxnSpPr>
            <p:cNvPr id="36" name="直線コネクタ 35">
              <a:extLst>
                <a:ext uri="{FF2B5EF4-FFF2-40B4-BE49-F238E27FC236}">
                  <a16:creationId xmlns:a16="http://schemas.microsoft.com/office/drawing/2014/main" id="{896941D1-1173-1F2D-85E7-EE732F121FBE}"/>
                </a:ext>
              </a:extLst>
            </p:cNvPr>
            <p:cNvCxnSpPr/>
            <p:nvPr/>
          </p:nvCxnSpPr>
          <p:spPr>
            <a:xfrm>
              <a:off x="7118715" y="4133845"/>
              <a:ext cx="0" cy="311585"/>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cxnSp>
          <p:nvCxnSpPr>
            <p:cNvPr id="38" name="直線コネクタ 37">
              <a:extLst>
                <a:ext uri="{FF2B5EF4-FFF2-40B4-BE49-F238E27FC236}">
                  <a16:creationId xmlns:a16="http://schemas.microsoft.com/office/drawing/2014/main" id="{2F696936-4729-6737-8659-75EB773567FE}"/>
                </a:ext>
              </a:extLst>
            </p:cNvPr>
            <p:cNvCxnSpPr>
              <a:cxnSpLocks/>
            </p:cNvCxnSpPr>
            <p:nvPr/>
          </p:nvCxnSpPr>
          <p:spPr>
            <a:xfrm rot="2700000">
              <a:off x="7337893" y="4208027"/>
              <a:ext cx="0" cy="311585"/>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cxnSp>
          <p:nvCxnSpPr>
            <p:cNvPr id="43" name="直線コネクタ 42">
              <a:extLst>
                <a:ext uri="{FF2B5EF4-FFF2-40B4-BE49-F238E27FC236}">
                  <a16:creationId xmlns:a16="http://schemas.microsoft.com/office/drawing/2014/main" id="{AC8A4652-3851-12E1-5927-76FAE7598912}"/>
                </a:ext>
              </a:extLst>
            </p:cNvPr>
            <p:cNvCxnSpPr>
              <a:cxnSpLocks/>
            </p:cNvCxnSpPr>
            <p:nvPr/>
          </p:nvCxnSpPr>
          <p:spPr>
            <a:xfrm rot="18900000">
              <a:off x="6877272" y="4203087"/>
              <a:ext cx="0" cy="311585"/>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cxnSp>
          <p:nvCxnSpPr>
            <p:cNvPr id="44" name="直線コネクタ 43">
              <a:extLst>
                <a:ext uri="{FF2B5EF4-FFF2-40B4-BE49-F238E27FC236}">
                  <a16:creationId xmlns:a16="http://schemas.microsoft.com/office/drawing/2014/main" id="{27435058-0402-6FF6-C94E-37F19E3186CC}"/>
                </a:ext>
              </a:extLst>
            </p:cNvPr>
            <p:cNvCxnSpPr>
              <a:cxnSpLocks/>
            </p:cNvCxnSpPr>
            <p:nvPr/>
          </p:nvCxnSpPr>
          <p:spPr>
            <a:xfrm rot="5400000">
              <a:off x="7420121" y="4442032"/>
              <a:ext cx="0" cy="311585"/>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cxnSp>
          <p:nvCxnSpPr>
            <p:cNvPr id="49" name="直線コネクタ 48">
              <a:extLst>
                <a:ext uri="{FF2B5EF4-FFF2-40B4-BE49-F238E27FC236}">
                  <a16:creationId xmlns:a16="http://schemas.microsoft.com/office/drawing/2014/main" id="{1DE61FFC-2C41-BB0F-0497-95CE4CCB56FA}"/>
                </a:ext>
              </a:extLst>
            </p:cNvPr>
            <p:cNvCxnSpPr>
              <a:cxnSpLocks/>
            </p:cNvCxnSpPr>
            <p:nvPr/>
          </p:nvCxnSpPr>
          <p:spPr>
            <a:xfrm rot="16200000">
              <a:off x="6767110" y="4442036"/>
              <a:ext cx="0" cy="311585"/>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grpSp>
      <p:sp>
        <p:nvSpPr>
          <p:cNvPr id="51" name="四角形: 角を丸くする 50">
            <a:extLst>
              <a:ext uri="{FF2B5EF4-FFF2-40B4-BE49-F238E27FC236}">
                <a16:creationId xmlns:a16="http://schemas.microsoft.com/office/drawing/2014/main" id="{05425845-85B7-ACEA-015E-4A3E00FA51D8}"/>
              </a:ext>
            </a:extLst>
          </p:cNvPr>
          <p:cNvSpPr/>
          <p:nvPr/>
        </p:nvSpPr>
        <p:spPr>
          <a:xfrm>
            <a:off x="8346585" y="3209925"/>
            <a:ext cx="810115" cy="791340"/>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2" name="楕円 1">
            <a:extLst>
              <a:ext uri="{FF2B5EF4-FFF2-40B4-BE49-F238E27FC236}">
                <a16:creationId xmlns:a16="http://schemas.microsoft.com/office/drawing/2014/main" id="{BE84208C-AE86-2933-5EAD-6964C773F1A1}"/>
              </a:ext>
            </a:extLst>
          </p:cNvPr>
          <p:cNvSpPr/>
          <p:nvPr/>
        </p:nvSpPr>
        <p:spPr>
          <a:xfrm>
            <a:off x="8114817" y="3097709"/>
            <a:ext cx="308395" cy="24534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a:extLst>
              <a:ext uri="{FF2B5EF4-FFF2-40B4-BE49-F238E27FC236}">
                <a16:creationId xmlns:a16="http://schemas.microsoft.com/office/drawing/2014/main" id="{88FB2D24-3033-127C-922C-CA4EA7E2EABB}"/>
              </a:ext>
            </a:extLst>
          </p:cNvPr>
          <p:cNvSpPr/>
          <p:nvPr/>
        </p:nvSpPr>
        <p:spPr>
          <a:xfrm>
            <a:off x="8022792" y="2974693"/>
            <a:ext cx="492443" cy="461665"/>
          </a:xfrm>
          <a:prstGeom prst="rect">
            <a:avLst/>
          </a:prstGeom>
        </p:spPr>
        <p:txBody>
          <a:bodyPr wrap="non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❺</a:t>
            </a:r>
          </a:p>
        </p:txBody>
      </p:sp>
    </p:spTree>
    <p:extLst>
      <p:ext uri="{BB962C8B-B14F-4D97-AF65-F5344CB8AC3E}">
        <p14:creationId xmlns:p14="http://schemas.microsoft.com/office/powerpoint/2010/main" val="3111068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descr="グラフィカル ユーザー インターフェイス, テキスト, アプリケーション&#10;&#10;自動的に生成された説明">
            <a:extLst>
              <a:ext uri="{FF2B5EF4-FFF2-40B4-BE49-F238E27FC236}">
                <a16:creationId xmlns:a16="http://schemas.microsoft.com/office/drawing/2014/main" id="{F0D67F0F-B429-EB66-FE9B-2F9C0FAF07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9691" y="3776782"/>
            <a:ext cx="1439409" cy="3115028"/>
          </a:xfrm>
          <a:prstGeom prst="rect">
            <a:avLst/>
          </a:prstGeom>
          <a:ln>
            <a:solidFill>
              <a:schemeClr val="tx1"/>
            </a:solidFill>
          </a:ln>
        </p:spPr>
      </p:pic>
      <p:pic>
        <p:nvPicPr>
          <p:cNvPr id="17" name="図 16"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BF84F472-CD2F-7DF9-FA1F-E441DD5F50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1419" y="3781425"/>
            <a:ext cx="1425642" cy="3085234"/>
          </a:xfrm>
          <a:prstGeom prst="rect">
            <a:avLst/>
          </a:prstGeom>
          <a:ln>
            <a:solidFill>
              <a:schemeClr val="tx1"/>
            </a:solidFill>
          </a:ln>
        </p:spPr>
      </p:pic>
      <p:pic>
        <p:nvPicPr>
          <p:cNvPr id="10" name="図 9" descr="カレンダー が含まれている画像&#10;&#10;自動的に生成された説明">
            <a:extLst>
              <a:ext uri="{FF2B5EF4-FFF2-40B4-BE49-F238E27FC236}">
                <a16:creationId xmlns:a16="http://schemas.microsoft.com/office/drawing/2014/main" id="{424D797A-3266-8DEA-A752-28B4D40121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9178" y="3776782"/>
            <a:ext cx="1439408" cy="3115028"/>
          </a:xfrm>
          <a:prstGeom prst="rect">
            <a:avLst/>
          </a:prstGeom>
          <a:ln>
            <a:solidFill>
              <a:schemeClr val="tx1"/>
            </a:solidFill>
          </a:ln>
        </p:spPr>
      </p:pic>
      <p:sp>
        <p:nvSpPr>
          <p:cNvPr id="20" name="Title 1">
            <a:extLst>
              <a:ext uri="{FF2B5EF4-FFF2-40B4-BE49-F238E27FC236}">
                <a16:creationId xmlns:a16="http://schemas.microsoft.com/office/drawing/2014/main" id="{8201C0A3-7EEA-446C-A30E-6E0B2B5B182E}"/>
              </a:ext>
            </a:extLst>
          </p:cNvPr>
          <p:cNvSpPr txBox="1">
            <a:spLocks/>
          </p:cNvSpPr>
          <p:nvPr/>
        </p:nvSpPr>
        <p:spPr>
          <a:xfrm>
            <a:off x="963700" y="522420"/>
            <a:ext cx="951199" cy="710067"/>
          </a:xfrm>
          <a:prstGeom prst="rect">
            <a:avLst/>
          </a:prstGeom>
        </p:spPr>
        <p:txBody>
          <a:bodyPr vert="horz" wrap="none" lIns="90000" tIns="46800" rIns="90000" bIns="4680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lnSpc>
                <a:spcPct val="100000"/>
              </a:lnSpc>
            </a:pPr>
            <a:r>
              <a:rPr lang="en-US" altLang="ja-JP" sz="4000" dirty="0">
                <a:latin typeface="BIZ UDゴシック" panose="020B0400000000000000" pitchFamily="49" charset="-128"/>
                <a:ea typeface="BIZ UDゴシック" panose="020B0400000000000000" pitchFamily="49" charset="-128"/>
              </a:rPr>
              <a:t>1-E</a:t>
            </a:r>
            <a:endParaRPr lang="ja-JP" altLang="en-US" sz="4000" dirty="0">
              <a:latin typeface="BIZ UDゴシック" panose="020B0400000000000000" pitchFamily="49" charset="-128"/>
              <a:ea typeface="BIZ UDゴシック" panose="020B0400000000000000" pitchFamily="49" charset="-128"/>
            </a:endParaRPr>
          </a:p>
        </p:txBody>
      </p:sp>
      <p:sp>
        <p:nvSpPr>
          <p:cNvPr id="9" name="タイトル 9">
            <a:extLst>
              <a:ext uri="{FF2B5EF4-FFF2-40B4-BE49-F238E27FC236}">
                <a16:creationId xmlns:a16="http://schemas.microsoft.com/office/drawing/2014/main" id="{DEDD82A0-1720-4E98-8A00-7B76186E6E07}"/>
              </a:ext>
            </a:extLst>
          </p:cNvPr>
          <p:cNvSpPr txBox="1">
            <a:spLocks/>
          </p:cNvSpPr>
          <p:nvPr/>
        </p:nvSpPr>
        <p:spPr>
          <a:xfrm>
            <a:off x="2537037" y="338628"/>
            <a:ext cx="4514056" cy="984885"/>
          </a:xfrm>
          <a:prstGeom prst="rect">
            <a:avLst/>
          </a:prstGeom>
        </p:spPr>
        <p:txBody>
          <a:bodyPr wrap="none" lIns="0" tIns="0" rIns="0" bIns="0" anchor="b">
            <a:spAutoFit/>
          </a:bodyPr>
          <a:lstStyle>
            <a:lvl1pPr algn="l">
              <a:defRPr sz="3529" b="1" i="0">
                <a:solidFill>
                  <a:srgbClr val="009650"/>
                </a:solidFill>
                <a:latin typeface="Meiryo" charset="-128"/>
                <a:ea typeface="Meiryo" charset="-128"/>
                <a:cs typeface="Meiryo" charset="-128"/>
              </a:defRPr>
            </a:lvl1pPr>
          </a:lstStyle>
          <a:p>
            <a:r>
              <a:rPr kumimoji="0" lang="ja-JP" altLang="en-US" sz="3200" kern="0" dirty="0">
                <a:latin typeface="BIZ UDゴシック" panose="020B0400000000000000" pitchFamily="49" charset="-128"/>
                <a:ea typeface="BIZ UDゴシック" panose="020B0400000000000000" pitchFamily="49" charset="-128"/>
              </a:rPr>
              <a:t>インターネットの使い方</a:t>
            </a:r>
          </a:p>
          <a:p>
            <a:r>
              <a:rPr lang="ja-JP" altLang="en-US" sz="3200" kern="0" dirty="0">
                <a:latin typeface="BIZ UDゴシック" panose="020B0400000000000000" pitchFamily="49" charset="-128"/>
                <a:ea typeface="BIZ UDゴシック" panose="020B0400000000000000" pitchFamily="49" charset="-128"/>
              </a:rPr>
              <a:t>タブの切り替え</a:t>
            </a:r>
          </a:p>
        </p:txBody>
      </p:sp>
      <p:sp>
        <p:nvSpPr>
          <p:cNvPr id="4" name="正方形/長方形 3">
            <a:extLst>
              <a:ext uri="{FF2B5EF4-FFF2-40B4-BE49-F238E27FC236}">
                <a16:creationId xmlns:a16="http://schemas.microsoft.com/office/drawing/2014/main" id="{788B21B7-79A6-4806-BA44-1CB0A2FBFB75}"/>
              </a:ext>
            </a:extLst>
          </p:cNvPr>
          <p:cNvSpPr/>
          <p:nvPr/>
        </p:nvSpPr>
        <p:spPr>
          <a:xfrm>
            <a:off x="377339" y="2526197"/>
            <a:ext cx="550595" cy="584775"/>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❶</a:t>
            </a:r>
            <a:endParaRPr lang="en-US" altLang="ja-JP" sz="32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6" name="テキスト ボックス 2">
            <a:extLst>
              <a:ext uri="{FF2B5EF4-FFF2-40B4-BE49-F238E27FC236}">
                <a16:creationId xmlns:a16="http://schemas.microsoft.com/office/drawing/2014/main" id="{A9FEA936-F2D7-488A-A82A-5B6E1DA43746}"/>
              </a:ext>
            </a:extLst>
          </p:cNvPr>
          <p:cNvSpPr txBox="1"/>
          <p:nvPr/>
        </p:nvSpPr>
        <p:spPr>
          <a:xfrm>
            <a:off x="4075164" y="2490009"/>
            <a:ext cx="2555955" cy="1200329"/>
          </a:xfrm>
          <a:prstGeom prst="rect">
            <a:avLst/>
          </a:prstGeom>
          <a:noFill/>
        </p:spPr>
        <p:txBody>
          <a:bodyPr wrap="squar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b="1" kern="100" dirty="0">
                <a:latin typeface="BIZ UDゴシック" panose="020B0400000000000000" pitchFamily="49" charset="-128"/>
                <a:ea typeface="BIZ UDゴシック" panose="020B0400000000000000" pitchFamily="49" charset="-128"/>
                <a:cs typeface="Times New Roman"/>
              </a:rPr>
              <a:t>左右のスワイプで表示したいタブタイトルを選択し、ダブルタップします。</a:t>
            </a:r>
          </a:p>
        </p:txBody>
      </p:sp>
      <p:sp>
        <p:nvSpPr>
          <p:cNvPr id="8" name="正方形/長方形 7">
            <a:extLst>
              <a:ext uri="{FF2B5EF4-FFF2-40B4-BE49-F238E27FC236}">
                <a16:creationId xmlns:a16="http://schemas.microsoft.com/office/drawing/2014/main" id="{E980AEC7-D031-4BEC-82AE-B6E9C8FCFA4E}"/>
              </a:ext>
            </a:extLst>
          </p:cNvPr>
          <p:cNvSpPr/>
          <p:nvPr/>
        </p:nvSpPr>
        <p:spPr>
          <a:xfrm>
            <a:off x="3483872" y="2526198"/>
            <a:ext cx="596929" cy="584775"/>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❷</a:t>
            </a:r>
            <a:endParaRPr lang="en-US" altLang="ja-JP" sz="32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11" name="テキスト ボックス 4">
            <a:extLst>
              <a:ext uri="{FF2B5EF4-FFF2-40B4-BE49-F238E27FC236}">
                <a16:creationId xmlns:a16="http://schemas.microsoft.com/office/drawing/2014/main" id="{2425B05E-5A32-4CA1-B0AB-78A1D84899B4}"/>
              </a:ext>
            </a:extLst>
          </p:cNvPr>
          <p:cNvSpPr txBox="1"/>
          <p:nvPr/>
        </p:nvSpPr>
        <p:spPr>
          <a:xfrm>
            <a:off x="849411" y="2477317"/>
            <a:ext cx="2551786" cy="1200329"/>
          </a:xfrm>
          <a:prstGeom prst="rect">
            <a:avLst/>
          </a:prstGeom>
          <a:noFill/>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b="1" kern="100" dirty="0">
                <a:latin typeface="BIZ UDゴシック" panose="020B0400000000000000" pitchFamily="49" charset="-128"/>
                <a:ea typeface="BIZ UDゴシック" panose="020B0400000000000000" pitchFamily="49" charset="-128"/>
                <a:cs typeface="Times New Roman"/>
              </a:rPr>
              <a:t>タッチやスワイプで画面の右下の</a:t>
            </a:r>
            <a:r>
              <a:rPr lang="ja-JP" b="1" kern="100" dirty="0">
                <a:latin typeface="BIZ UDゴシック" panose="020B0400000000000000" pitchFamily="49" charset="-128"/>
                <a:ea typeface="BIZ UDゴシック" panose="020B0400000000000000" pitchFamily="49" charset="-128"/>
                <a:cs typeface="Calibri"/>
              </a:rPr>
              <a:t>｢</a:t>
            </a:r>
            <a:r>
              <a:rPr lang="ja-JP" altLang="en-US" b="1" kern="100" dirty="0">
                <a:latin typeface="BIZ UDゴシック" panose="020B0400000000000000" pitchFamily="49" charset="-128"/>
                <a:ea typeface="BIZ UDゴシック" panose="020B0400000000000000" pitchFamily="49" charset="-128"/>
                <a:cs typeface="Times New Roman"/>
              </a:rPr>
              <a:t>タブボタン</a:t>
            </a:r>
            <a:r>
              <a:rPr lang="ja-JP" b="1" kern="100" dirty="0">
                <a:latin typeface="BIZ UDゴシック" panose="020B0400000000000000" pitchFamily="49" charset="-128"/>
                <a:ea typeface="BIZ UDゴシック" panose="020B0400000000000000" pitchFamily="49" charset="-128"/>
                <a:cs typeface="Calibri"/>
              </a:rPr>
              <a:t>｣を選択</a:t>
            </a:r>
            <a:r>
              <a:rPr lang="ja-JP" altLang="en-US" b="1" kern="100" dirty="0">
                <a:latin typeface="BIZ UDゴシック" panose="020B0400000000000000" pitchFamily="49" charset="-128"/>
                <a:ea typeface="BIZ UDゴシック" panose="020B0400000000000000" pitchFamily="49" charset="-128"/>
                <a:cs typeface="Calibri"/>
              </a:rPr>
              <a:t>し、</a:t>
            </a:r>
            <a:r>
              <a:rPr lang="ja-JP" altLang="en-US" b="1" kern="100" dirty="0">
                <a:latin typeface="BIZ UDゴシック" panose="020B0400000000000000" pitchFamily="49" charset="-128"/>
                <a:ea typeface="BIZ UDゴシック" panose="020B0400000000000000" pitchFamily="49" charset="-128"/>
                <a:cs typeface="Times New Roman"/>
              </a:rPr>
              <a:t>ダブルタップします。</a:t>
            </a:r>
            <a:endParaRPr lang="ja-JP" altLang="en-US" b="1" kern="100" dirty="0">
              <a:effectLst/>
              <a:latin typeface="BIZ UDゴシック" panose="020B0400000000000000" pitchFamily="49" charset="-128"/>
              <a:ea typeface="BIZ UDゴシック" panose="020B0400000000000000" pitchFamily="49" charset="-128"/>
              <a:cs typeface="Times New Roman"/>
            </a:endParaRPr>
          </a:p>
        </p:txBody>
      </p:sp>
      <p:sp>
        <p:nvSpPr>
          <p:cNvPr id="12" name="正方形/長方形 11">
            <a:extLst>
              <a:ext uri="{FF2B5EF4-FFF2-40B4-BE49-F238E27FC236}">
                <a16:creationId xmlns:a16="http://schemas.microsoft.com/office/drawing/2014/main" id="{944A17F3-4298-4ACD-B451-9FA77E1C9318}"/>
              </a:ext>
            </a:extLst>
          </p:cNvPr>
          <p:cNvSpPr/>
          <p:nvPr/>
        </p:nvSpPr>
        <p:spPr>
          <a:xfrm>
            <a:off x="6736824" y="2526197"/>
            <a:ext cx="595035" cy="584775"/>
          </a:xfrm>
          <a:prstGeom prst="rect">
            <a:avLst/>
          </a:prstGeom>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❸</a:t>
            </a:r>
            <a:endParaRPr lang="en-US" altLang="ja-JP" sz="32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13" name="テキスト ボックス 6">
            <a:extLst>
              <a:ext uri="{FF2B5EF4-FFF2-40B4-BE49-F238E27FC236}">
                <a16:creationId xmlns:a16="http://schemas.microsoft.com/office/drawing/2014/main" id="{94BAAC7D-20FD-42B1-91C5-8E715A9310CB}"/>
              </a:ext>
            </a:extLst>
          </p:cNvPr>
          <p:cNvSpPr txBox="1"/>
          <p:nvPr/>
        </p:nvSpPr>
        <p:spPr>
          <a:xfrm>
            <a:off x="7290622" y="2472215"/>
            <a:ext cx="2553367" cy="923330"/>
          </a:xfrm>
          <a:prstGeom prst="rect">
            <a:avLst/>
          </a:prstGeom>
          <a:noFill/>
        </p:spPr>
        <p:txBody>
          <a:bodyPr wrap="squar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b="1" kern="100" dirty="0">
                <a:latin typeface="BIZ UDゴシック" panose="020B0400000000000000" pitchFamily="49" charset="-128"/>
                <a:ea typeface="BIZ UDゴシック" panose="020B0400000000000000" pitchFamily="49" charset="-128"/>
                <a:cs typeface="Times New Roman"/>
              </a:rPr>
              <a:t>❶,❷を繰り返すことで、再度別のタブを開くことが出来ます。</a:t>
            </a:r>
          </a:p>
        </p:txBody>
      </p:sp>
      <p:sp>
        <p:nvSpPr>
          <p:cNvPr id="14" name="テキスト ボックス 13">
            <a:extLst>
              <a:ext uri="{FF2B5EF4-FFF2-40B4-BE49-F238E27FC236}">
                <a16:creationId xmlns:a16="http://schemas.microsoft.com/office/drawing/2014/main" id="{53FE4164-052A-4EC6-96F0-DB858F5DB413}"/>
              </a:ext>
            </a:extLst>
          </p:cNvPr>
          <p:cNvSpPr txBox="1"/>
          <p:nvPr/>
        </p:nvSpPr>
        <p:spPr>
          <a:xfrm>
            <a:off x="436607" y="1449923"/>
            <a:ext cx="9820186" cy="949866"/>
          </a:xfrm>
          <a:prstGeom prst="rect">
            <a:avLst/>
          </a:prstGeom>
          <a:solidFill>
            <a:srgbClr val="FFFF99"/>
          </a:solidFill>
          <a:ln w="31750">
            <a:solidFill>
              <a:schemeClr val="tx1"/>
            </a:solidFill>
            <a:prstDash val="solid"/>
          </a:ln>
        </p:spPr>
        <p:txBody>
          <a:bodyPr wrap="square" lIns="91440" tIns="7200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spcBef>
                <a:spcPts val="600"/>
              </a:spcBef>
            </a:pPr>
            <a:r>
              <a:rPr lang="en-US" altLang="ja-JP" b="1" kern="100" dirty="0" err="1">
                <a:latin typeface="BIZ UDゴシック" panose="020B0400000000000000" pitchFamily="49" charset="-128"/>
                <a:ea typeface="BIZ UDゴシック" panose="020B0400000000000000" pitchFamily="49" charset="-128"/>
                <a:cs typeface="Times New Roman"/>
              </a:rPr>
              <a:t>Safariでは複数のページを同時に開くことが</a:t>
            </a:r>
            <a:r>
              <a:rPr lang="ja-JP" altLang="en-US" b="1" kern="100" dirty="0">
                <a:latin typeface="BIZ UDゴシック" panose="020B0400000000000000" pitchFamily="49" charset="-128"/>
                <a:ea typeface="BIZ UDゴシック" panose="020B0400000000000000" pitchFamily="49" charset="-128"/>
                <a:cs typeface="Times New Roman"/>
              </a:rPr>
              <a:t>でき</a:t>
            </a:r>
            <a:r>
              <a:rPr lang="en-US" altLang="ja-JP" b="1" kern="100" dirty="0">
                <a:latin typeface="BIZ UDゴシック" panose="020B0400000000000000" pitchFamily="49" charset="-128"/>
                <a:ea typeface="BIZ UDゴシック" panose="020B0400000000000000" pitchFamily="49" charset="-128"/>
                <a:cs typeface="Times New Roman"/>
              </a:rPr>
              <a:t>、</a:t>
            </a:r>
            <a:r>
              <a:rPr lang="en-US" altLang="ja-JP" b="1" kern="100" dirty="0" err="1">
                <a:latin typeface="BIZ UDゴシック" panose="020B0400000000000000" pitchFamily="49" charset="-128"/>
                <a:ea typeface="BIZ UDゴシック" panose="020B0400000000000000" pitchFamily="49" charset="-128"/>
                <a:cs typeface="Times New Roman"/>
              </a:rPr>
              <a:t>その開いた一つ</a:t>
            </a:r>
            <a:r>
              <a:rPr lang="ja-JP" altLang="en-US" b="1" kern="100" dirty="0">
                <a:latin typeface="BIZ UDゴシック" panose="020B0400000000000000" pitchFamily="49" charset="-128"/>
                <a:ea typeface="BIZ UDゴシック" panose="020B0400000000000000" pitchFamily="49" charset="-128"/>
                <a:cs typeface="Times New Roman"/>
              </a:rPr>
              <a:t>ひと</a:t>
            </a:r>
            <a:r>
              <a:rPr lang="en-US" altLang="ja-JP" b="1" kern="100" dirty="0" err="1">
                <a:latin typeface="BIZ UDゴシック" panose="020B0400000000000000" pitchFamily="49" charset="-128"/>
                <a:ea typeface="BIZ UDゴシック" panose="020B0400000000000000" pitchFamily="49" charset="-128"/>
                <a:cs typeface="Times New Roman"/>
              </a:rPr>
              <a:t>つのページをタブと言います。画面上に表示</a:t>
            </a:r>
            <a:r>
              <a:rPr lang="ja-JP" altLang="en-US" b="1" kern="100" dirty="0">
                <a:latin typeface="BIZ UDゴシック" panose="020B0400000000000000" pitchFamily="49" charset="-128"/>
                <a:ea typeface="BIZ UDゴシック" panose="020B0400000000000000" pitchFamily="49" charset="-128"/>
                <a:cs typeface="Times New Roman"/>
              </a:rPr>
              <a:t>でき</a:t>
            </a:r>
            <a:r>
              <a:rPr lang="en-US" altLang="ja-JP" b="1" kern="100" dirty="0" err="1">
                <a:latin typeface="BIZ UDゴシック" panose="020B0400000000000000" pitchFamily="49" charset="-128"/>
                <a:ea typeface="BIZ UDゴシック" panose="020B0400000000000000" pitchFamily="49" charset="-128"/>
                <a:cs typeface="Times New Roman"/>
              </a:rPr>
              <a:t>るのは一つのタブだけですが、タブを切り替えることで素早く複数のページにアクセス</a:t>
            </a:r>
            <a:r>
              <a:rPr lang="ja-JP" altLang="en-US" b="1" kern="100" dirty="0">
                <a:latin typeface="BIZ UDゴシック" panose="020B0400000000000000" pitchFamily="49" charset="-128"/>
                <a:ea typeface="BIZ UDゴシック" panose="020B0400000000000000" pitchFamily="49" charset="-128"/>
                <a:cs typeface="Times New Roman"/>
              </a:rPr>
              <a:t>でき</a:t>
            </a:r>
            <a:r>
              <a:rPr lang="en-US" altLang="ja-JP" b="1" kern="100" dirty="0" err="1">
                <a:latin typeface="BIZ UDゴシック" panose="020B0400000000000000" pitchFamily="49" charset="-128"/>
                <a:ea typeface="BIZ UDゴシック" panose="020B0400000000000000" pitchFamily="49" charset="-128"/>
                <a:cs typeface="Times New Roman"/>
              </a:rPr>
              <a:t>るため</a:t>
            </a:r>
            <a:r>
              <a:rPr lang="en-US" altLang="ja-JP" b="1" kern="100" dirty="0">
                <a:latin typeface="BIZ UDゴシック" panose="020B0400000000000000" pitchFamily="49" charset="-128"/>
                <a:ea typeface="BIZ UDゴシック" panose="020B0400000000000000" pitchFamily="49" charset="-128"/>
                <a:cs typeface="Times New Roman"/>
              </a:rPr>
              <a:t>、</a:t>
            </a:r>
            <a:r>
              <a:rPr lang="ja-JP" altLang="en-US" b="1" kern="100" dirty="0">
                <a:latin typeface="BIZ UDゴシック" panose="020B0400000000000000" pitchFamily="49" charset="-128"/>
                <a:ea typeface="BIZ UDゴシック" panose="020B0400000000000000" pitchFamily="49" charset="-128"/>
                <a:cs typeface="Times New Roman"/>
              </a:rPr>
              <a:t>２つ以上の情報を比べたい時に非常に便利です。</a:t>
            </a:r>
            <a:endParaRPr lang="en-US" altLang="ja-JP" b="1" kern="100" dirty="0">
              <a:latin typeface="BIZ UDゴシック" panose="020B0400000000000000" pitchFamily="49" charset="-128"/>
              <a:ea typeface="BIZ UDゴシック" panose="020B0400000000000000" pitchFamily="49" charset="-128"/>
              <a:cs typeface="Times New Roman"/>
            </a:endParaRPr>
          </a:p>
        </p:txBody>
      </p:sp>
      <p:sp>
        <p:nvSpPr>
          <p:cNvPr id="19" name="四角形: 角を丸くする 18">
            <a:extLst>
              <a:ext uri="{FF2B5EF4-FFF2-40B4-BE49-F238E27FC236}">
                <a16:creationId xmlns:a16="http://schemas.microsoft.com/office/drawing/2014/main" id="{282DE4AC-F6A5-4EFB-9C27-D3F7EC2ECDBD}"/>
              </a:ext>
            </a:extLst>
          </p:cNvPr>
          <p:cNvSpPr/>
          <p:nvPr/>
        </p:nvSpPr>
        <p:spPr>
          <a:xfrm>
            <a:off x="2460625" y="6569873"/>
            <a:ext cx="248987" cy="250027"/>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23" name="正方形/長方形 22">
            <a:extLst>
              <a:ext uri="{FF2B5EF4-FFF2-40B4-BE49-F238E27FC236}">
                <a16:creationId xmlns:a16="http://schemas.microsoft.com/office/drawing/2014/main" id="{58AC5064-F711-45DD-A7E5-8B8EE3369AA6}"/>
              </a:ext>
            </a:extLst>
          </p:cNvPr>
          <p:cNvSpPr/>
          <p:nvPr/>
        </p:nvSpPr>
        <p:spPr>
          <a:xfrm>
            <a:off x="2677691" y="6307075"/>
            <a:ext cx="316909" cy="400110"/>
          </a:xfrm>
          <a:prstGeom prst="rect">
            <a:avLst/>
          </a:prstGeom>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ja-JP" altLang="en-US" sz="2000" b="1">
                <a:solidFill>
                  <a:srgbClr val="009650"/>
                </a:solidFill>
                <a:latin typeface="BIZ UDゴシック" panose="020B0400000000000000" pitchFamily="49" charset="-128"/>
                <a:ea typeface="BIZ UDゴシック" panose="020B0400000000000000" pitchFamily="49" charset="-128"/>
                <a:cs typeface="Meiryo" charset="-128"/>
              </a:rPr>
              <a:t>❶</a:t>
            </a:r>
            <a:endPar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54" name="矢印: 右 53">
            <a:extLst>
              <a:ext uri="{FF2B5EF4-FFF2-40B4-BE49-F238E27FC236}">
                <a16:creationId xmlns:a16="http://schemas.microsoft.com/office/drawing/2014/main" id="{9628B72B-C9AC-42C3-9A29-F9FA6766EBAD}"/>
              </a:ext>
            </a:extLst>
          </p:cNvPr>
          <p:cNvSpPr/>
          <p:nvPr/>
        </p:nvSpPr>
        <p:spPr>
          <a:xfrm>
            <a:off x="3341577" y="5088391"/>
            <a:ext cx="648934" cy="49968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55" name="矢印: 右 54">
            <a:extLst>
              <a:ext uri="{FF2B5EF4-FFF2-40B4-BE49-F238E27FC236}">
                <a16:creationId xmlns:a16="http://schemas.microsoft.com/office/drawing/2014/main" id="{9628B72B-C9AC-42C3-9A29-F9FA6766EBAD}"/>
              </a:ext>
            </a:extLst>
          </p:cNvPr>
          <p:cNvSpPr/>
          <p:nvPr/>
        </p:nvSpPr>
        <p:spPr>
          <a:xfrm>
            <a:off x="6689345" y="5090635"/>
            <a:ext cx="648934" cy="49968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nvGrpSpPr>
          <p:cNvPr id="3" name="グループ化 2">
            <a:extLst>
              <a:ext uri="{FF2B5EF4-FFF2-40B4-BE49-F238E27FC236}">
                <a16:creationId xmlns:a16="http://schemas.microsoft.com/office/drawing/2014/main" id="{C1A6924D-ADD5-4425-9A7D-9BBE3CBE813A}"/>
              </a:ext>
            </a:extLst>
          </p:cNvPr>
          <p:cNvGrpSpPr/>
          <p:nvPr/>
        </p:nvGrpSpPr>
        <p:grpSpPr>
          <a:xfrm>
            <a:off x="1561273" y="5893049"/>
            <a:ext cx="773046" cy="973610"/>
            <a:chOff x="6475190" y="4133845"/>
            <a:chExt cx="1369769" cy="1704242"/>
          </a:xfrm>
        </p:grpSpPr>
        <p:pic>
          <p:nvPicPr>
            <p:cNvPr id="31" name="図 30">
              <a:extLst>
                <a:ext uri="{FF2B5EF4-FFF2-40B4-BE49-F238E27FC236}">
                  <a16:creationId xmlns:a16="http://schemas.microsoft.com/office/drawing/2014/main" id="{8CF51A24-B9E2-449F-861E-D7A0354C2D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75190" y="4468319"/>
              <a:ext cx="1369769" cy="1369768"/>
            </a:xfrm>
            <a:prstGeom prst="rect">
              <a:avLst/>
            </a:prstGeom>
            <a:ln>
              <a:noFill/>
            </a:ln>
          </p:spPr>
        </p:pic>
        <p:cxnSp>
          <p:nvCxnSpPr>
            <p:cNvPr id="33" name="直線コネクタ 32">
              <a:extLst>
                <a:ext uri="{FF2B5EF4-FFF2-40B4-BE49-F238E27FC236}">
                  <a16:creationId xmlns:a16="http://schemas.microsoft.com/office/drawing/2014/main" id="{A69E6028-287F-460E-BA95-041CC4011F7D}"/>
                </a:ext>
              </a:extLst>
            </p:cNvPr>
            <p:cNvCxnSpPr/>
            <p:nvPr/>
          </p:nvCxnSpPr>
          <p:spPr>
            <a:xfrm>
              <a:off x="7118715" y="4133845"/>
              <a:ext cx="0" cy="311585"/>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cxnSp>
          <p:nvCxnSpPr>
            <p:cNvPr id="34" name="直線コネクタ 33">
              <a:extLst>
                <a:ext uri="{FF2B5EF4-FFF2-40B4-BE49-F238E27FC236}">
                  <a16:creationId xmlns:a16="http://schemas.microsoft.com/office/drawing/2014/main" id="{C96C4A3D-B9C8-4280-813D-B48B9B4455BA}"/>
                </a:ext>
              </a:extLst>
            </p:cNvPr>
            <p:cNvCxnSpPr>
              <a:cxnSpLocks/>
            </p:cNvCxnSpPr>
            <p:nvPr/>
          </p:nvCxnSpPr>
          <p:spPr>
            <a:xfrm rot="2700000">
              <a:off x="7337893" y="4208027"/>
              <a:ext cx="0" cy="311585"/>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cxnSp>
          <p:nvCxnSpPr>
            <p:cNvPr id="35" name="直線コネクタ 34">
              <a:extLst>
                <a:ext uri="{FF2B5EF4-FFF2-40B4-BE49-F238E27FC236}">
                  <a16:creationId xmlns:a16="http://schemas.microsoft.com/office/drawing/2014/main" id="{7112B5E2-5F96-4A32-ABF3-84548F49F0F6}"/>
                </a:ext>
              </a:extLst>
            </p:cNvPr>
            <p:cNvCxnSpPr>
              <a:cxnSpLocks/>
            </p:cNvCxnSpPr>
            <p:nvPr/>
          </p:nvCxnSpPr>
          <p:spPr>
            <a:xfrm rot="18900000">
              <a:off x="6877272" y="4203087"/>
              <a:ext cx="0" cy="311585"/>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cxnSp>
          <p:nvCxnSpPr>
            <p:cNvPr id="36" name="直線コネクタ 35">
              <a:extLst>
                <a:ext uri="{FF2B5EF4-FFF2-40B4-BE49-F238E27FC236}">
                  <a16:creationId xmlns:a16="http://schemas.microsoft.com/office/drawing/2014/main" id="{DC718AE9-A3EE-4871-9A8D-D6BCD2B79486}"/>
                </a:ext>
              </a:extLst>
            </p:cNvPr>
            <p:cNvCxnSpPr>
              <a:cxnSpLocks/>
            </p:cNvCxnSpPr>
            <p:nvPr/>
          </p:nvCxnSpPr>
          <p:spPr>
            <a:xfrm rot="5400000">
              <a:off x="7420121" y="4442032"/>
              <a:ext cx="0" cy="311585"/>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cxnSp>
          <p:nvCxnSpPr>
            <p:cNvPr id="37" name="直線コネクタ 36">
              <a:extLst>
                <a:ext uri="{FF2B5EF4-FFF2-40B4-BE49-F238E27FC236}">
                  <a16:creationId xmlns:a16="http://schemas.microsoft.com/office/drawing/2014/main" id="{BA43443F-0B58-4205-A124-51CDF15B7363}"/>
                </a:ext>
              </a:extLst>
            </p:cNvPr>
            <p:cNvCxnSpPr>
              <a:cxnSpLocks/>
            </p:cNvCxnSpPr>
            <p:nvPr/>
          </p:nvCxnSpPr>
          <p:spPr>
            <a:xfrm rot="16200000">
              <a:off x="6767110" y="4442036"/>
              <a:ext cx="0" cy="311585"/>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grpSp>
      <p:grpSp>
        <p:nvGrpSpPr>
          <p:cNvPr id="46" name="グループ化 45">
            <a:extLst>
              <a:ext uri="{FF2B5EF4-FFF2-40B4-BE49-F238E27FC236}">
                <a16:creationId xmlns:a16="http://schemas.microsoft.com/office/drawing/2014/main" id="{61E3658C-5876-48A3-B89C-F287019F942D}"/>
              </a:ext>
            </a:extLst>
          </p:cNvPr>
          <p:cNvGrpSpPr/>
          <p:nvPr/>
        </p:nvGrpSpPr>
        <p:grpSpPr>
          <a:xfrm>
            <a:off x="4947236" y="5640317"/>
            <a:ext cx="773046" cy="973610"/>
            <a:chOff x="6475190" y="4133845"/>
            <a:chExt cx="1369769" cy="1704242"/>
          </a:xfrm>
        </p:grpSpPr>
        <p:pic>
          <p:nvPicPr>
            <p:cNvPr id="47" name="図 46">
              <a:extLst>
                <a:ext uri="{FF2B5EF4-FFF2-40B4-BE49-F238E27FC236}">
                  <a16:creationId xmlns:a16="http://schemas.microsoft.com/office/drawing/2014/main" id="{A6B03373-FC1D-4841-BB69-1451EF6643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75190" y="4468319"/>
              <a:ext cx="1369769" cy="1369768"/>
            </a:xfrm>
            <a:prstGeom prst="rect">
              <a:avLst/>
            </a:prstGeom>
            <a:ln>
              <a:noFill/>
            </a:ln>
          </p:spPr>
        </p:pic>
        <p:cxnSp>
          <p:nvCxnSpPr>
            <p:cNvPr id="48" name="直線コネクタ 47">
              <a:extLst>
                <a:ext uri="{FF2B5EF4-FFF2-40B4-BE49-F238E27FC236}">
                  <a16:creationId xmlns:a16="http://schemas.microsoft.com/office/drawing/2014/main" id="{BFE79A25-3098-4188-9B19-5A38B85FCC9B}"/>
                </a:ext>
              </a:extLst>
            </p:cNvPr>
            <p:cNvCxnSpPr>
              <a:cxnSpLocks/>
            </p:cNvCxnSpPr>
            <p:nvPr/>
          </p:nvCxnSpPr>
          <p:spPr>
            <a:xfrm>
              <a:off x="7118715" y="4133845"/>
              <a:ext cx="0" cy="311585"/>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cxnSp>
          <p:nvCxnSpPr>
            <p:cNvPr id="49" name="直線コネクタ 48">
              <a:extLst>
                <a:ext uri="{FF2B5EF4-FFF2-40B4-BE49-F238E27FC236}">
                  <a16:creationId xmlns:a16="http://schemas.microsoft.com/office/drawing/2014/main" id="{E8500F2F-9087-4158-BBAF-022C5BB9DAFA}"/>
                </a:ext>
              </a:extLst>
            </p:cNvPr>
            <p:cNvCxnSpPr>
              <a:cxnSpLocks/>
            </p:cNvCxnSpPr>
            <p:nvPr/>
          </p:nvCxnSpPr>
          <p:spPr>
            <a:xfrm rot="2700000">
              <a:off x="7337893" y="4208027"/>
              <a:ext cx="0" cy="311585"/>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cxnSp>
          <p:nvCxnSpPr>
            <p:cNvPr id="50" name="直線コネクタ 49">
              <a:extLst>
                <a:ext uri="{FF2B5EF4-FFF2-40B4-BE49-F238E27FC236}">
                  <a16:creationId xmlns:a16="http://schemas.microsoft.com/office/drawing/2014/main" id="{1B0E2FBB-828B-4D8F-BE26-A3B66D682E91}"/>
                </a:ext>
              </a:extLst>
            </p:cNvPr>
            <p:cNvCxnSpPr>
              <a:cxnSpLocks/>
            </p:cNvCxnSpPr>
            <p:nvPr/>
          </p:nvCxnSpPr>
          <p:spPr>
            <a:xfrm rot="18900000">
              <a:off x="6877272" y="4203087"/>
              <a:ext cx="0" cy="311585"/>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cxnSp>
          <p:nvCxnSpPr>
            <p:cNvPr id="51" name="直線コネクタ 50">
              <a:extLst>
                <a:ext uri="{FF2B5EF4-FFF2-40B4-BE49-F238E27FC236}">
                  <a16:creationId xmlns:a16="http://schemas.microsoft.com/office/drawing/2014/main" id="{0F267F68-D9C4-4FD3-A7D3-8D83B88FF54B}"/>
                </a:ext>
              </a:extLst>
            </p:cNvPr>
            <p:cNvCxnSpPr>
              <a:cxnSpLocks/>
            </p:cNvCxnSpPr>
            <p:nvPr/>
          </p:nvCxnSpPr>
          <p:spPr>
            <a:xfrm rot="5400000">
              <a:off x="7420121" y="4442032"/>
              <a:ext cx="0" cy="311585"/>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cxnSp>
          <p:nvCxnSpPr>
            <p:cNvPr id="52" name="直線コネクタ 51">
              <a:extLst>
                <a:ext uri="{FF2B5EF4-FFF2-40B4-BE49-F238E27FC236}">
                  <a16:creationId xmlns:a16="http://schemas.microsoft.com/office/drawing/2014/main" id="{3D7A217D-81A2-4013-9532-F0BCD221A1F1}"/>
                </a:ext>
              </a:extLst>
            </p:cNvPr>
            <p:cNvCxnSpPr>
              <a:cxnSpLocks/>
            </p:cNvCxnSpPr>
            <p:nvPr/>
          </p:nvCxnSpPr>
          <p:spPr>
            <a:xfrm rot="16200000">
              <a:off x="6767110" y="4442036"/>
              <a:ext cx="0" cy="311585"/>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6149119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2543</Words>
  <Application>Microsoft Office PowerPoint</Application>
  <PresentationFormat>ユーザー設定</PresentationFormat>
  <Paragraphs>253</Paragraphs>
  <Slides>16</Slides>
  <Notes>16</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16</vt:i4>
      </vt:variant>
    </vt:vector>
  </HeadingPairs>
  <TitlesOfParts>
    <vt:vector size="25" baseType="lpstr">
      <vt:lpstr>AoyagiKouzanFontT</vt:lpstr>
      <vt:lpstr>BIZ UDPゴシック</vt:lpstr>
      <vt:lpstr>BIZ UDゴシック</vt:lpstr>
      <vt:lpstr>Meiryo UI</vt:lpstr>
      <vt:lpstr>Meiryo</vt:lpstr>
      <vt:lpstr>Meiryo</vt:lpstr>
      <vt:lpstr>游ゴシック</vt:lpstr>
      <vt:lpstr>Calibri</vt:lpstr>
      <vt:lpstr>Office Theme</vt:lpstr>
      <vt:lpstr>PowerPoint プレゼンテーション</vt:lpstr>
      <vt:lpstr>インターネットの使い方</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
  <cp:lastModifiedBy/>
  <cp:revision>1972</cp:revision>
  <dcterms:created xsi:type="dcterms:W3CDTF">2021-06-28T04:49:22Z</dcterms:created>
  <dcterms:modified xsi:type="dcterms:W3CDTF">2024-03-21T02:47:17Z</dcterms:modified>
</cp:coreProperties>
</file>