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49" strictFirstAndLastChars="0" saveSubsetFonts="1" autoCompressPictures="0">
  <p:sldMasterIdLst>
    <p:sldMasterId id="2147483648" r:id="rId4"/>
    <p:sldMasterId id="2147483654" r:id="rId5"/>
  </p:sldMasterIdLst>
  <p:notesMasterIdLst>
    <p:notesMasterId r:id="rId41"/>
  </p:notesMasterIdLst>
  <p:sldIdLst>
    <p:sldId id="389" r:id="rId6"/>
    <p:sldId id="390" r:id="rId7"/>
    <p:sldId id="391" r:id="rId8"/>
    <p:sldId id="396" r:id="rId9"/>
    <p:sldId id="393" r:id="rId10"/>
    <p:sldId id="394" r:id="rId11"/>
    <p:sldId id="395" r:id="rId12"/>
    <p:sldId id="257" r:id="rId13"/>
    <p:sldId id="303" r:id="rId14"/>
    <p:sldId id="312" r:id="rId15"/>
    <p:sldId id="259" r:id="rId16"/>
    <p:sldId id="260" r:id="rId17"/>
    <p:sldId id="263" r:id="rId18"/>
    <p:sldId id="264" r:id="rId19"/>
    <p:sldId id="265" r:id="rId20"/>
    <p:sldId id="266" r:id="rId21"/>
    <p:sldId id="267" r:id="rId22"/>
    <p:sldId id="269" r:id="rId23"/>
    <p:sldId id="270" r:id="rId24"/>
    <p:sldId id="273" r:id="rId25"/>
    <p:sldId id="274" r:id="rId26"/>
    <p:sldId id="275" r:id="rId27"/>
    <p:sldId id="276" r:id="rId28"/>
    <p:sldId id="277" r:id="rId29"/>
    <p:sldId id="278" r:id="rId30"/>
    <p:sldId id="279" r:id="rId31"/>
    <p:sldId id="280" r:id="rId32"/>
    <p:sldId id="281" r:id="rId33"/>
    <p:sldId id="284" r:id="rId34"/>
    <p:sldId id="282" r:id="rId35"/>
    <p:sldId id="283" r:id="rId36"/>
    <p:sldId id="285" r:id="rId37"/>
    <p:sldId id="286" r:id="rId38"/>
    <p:sldId id="287" r:id="rId39"/>
    <p:sldId id="289" r:id="rId40"/>
  </p:sldIdLst>
  <p:sldSz cx="9144000" cy="6858000" type="screen4x3"/>
  <p:notesSz cx="6735763" cy="9866313"/>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yadoc" id="{947C7068-81C6-43AC-AF35-E26BD31175D0}">
          <p14:sldIdLst>
            <p14:sldId id="389"/>
            <p14:sldId id="390"/>
            <p14:sldId id="391"/>
            <p14:sldId id="396"/>
            <p14:sldId id="393"/>
            <p14:sldId id="394"/>
            <p14:sldId id="395"/>
          </p14:sldIdLst>
        </p14:section>
        <p14:section name="オンライン診療アプリcuron" id="{04D7A2EF-14CE-4544-8669-99E9538829DA}">
          <p14:sldIdLst>
            <p14:sldId id="257"/>
            <p14:sldId id="303"/>
            <p14:sldId id="312"/>
            <p14:sldId id="259"/>
            <p14:sldId id="260"/>
            <p14:sldId id="263"/>
            <p14:sldId id="264"/>
            <p14:sldId id="265"/>
            <p14:sldId id="266"/>
            <p14:sldId id="267"/>
            <p14:sldId id="269"/>
            <p14:sldId id="270"/>
            <p14:sldId id="273"/>
            <p14:sldId id="274"/>
            <p14:sldId id="275"/>
            <p14:sldId id="276"/>
            <p14:sldId id="277"/>
            <p14:sldId id="278"/>
            <p14:sldId id="279"/>
            <p14:sldId id="280"/>
            <p14:sldId id="281"/>
            <p14:sldId id="284"/>
            <p14:sldId id="282"/>
            <p14:sldId id="283"/>
            <p14:sldId id="285"/>
            <p14:sldId id="286"/>
            <p14:sldId id="287"/>
            <p14:sldId id="289"/>
          </p14:sldIdLst>
        </p14:section>
      </p14:sectionLst>
    </p:ext>
    <p:ext uri="{EFAFB233-063F-42B5-8137-9DF3F51BA10A}">
      <p15:sldGuideLst xmlns:p15="http://schemas.microsoft.com/office/powerpoint/2012/main">
        <p15:guide id="1" orient="horz" pos="2160">
          <p15:clr>
            <a:srgbClr val="A4A3A4"/>
          </p15:clr>
        </p15:guide>
        <p15:guide id="3" pos="1857" userDrawn="1">
          <p15:clr>
            <a:srgbClr val="A4A3A4"/>
          </p15:clr>
        </p15:guide>
        <p15:guide id="4" pos="839" userDrawn="1">
          <p15:clr>
            <a:srgbClr val="A4A3A4"/>
          </p15:clr>
        </p15:guide>
        <p15:guide id="5" pos="3901" userDrawn="1">
          <p15:clr>
            <a:srgbClr val="A4A3A4"/>
          </p15:clr>
        </p15:guide>
        <p15:guide id="6" pos="4921" userDrawn="1">
          <p15:clr>
            <a:srgbClr val="A4A3A4"/>
          </p15:clr>
        </p15:guide>
        <p15:guide id="7" pos="3107" userDrawn="1">
          <p15:clr>
            <a:srgbClr val="A4A3A4"/>
          </p15:clr>
        </p15:guide>
        <p15:guide id="8" pos="2993" userDrawn="1">
          <p15:clr>
            <a:srgbClr val="A4A3A4"/>
          </p15:clr>
        </p15:guide>
        <p15:guide id="9" pos="1633" userDrawn="1">
          <p15:clr>
            <a:srgbClr val="A4A3A4"/>
          </p15:clr>
        </p15:guide>
        <p15:guide id="10" pos="3334" userDrawn="1">
          <p15:clr>
            <a:srgbClr val="A4A3A4"/>
          </p15:clr>
        </p15:guide>
        <p15:guide id="11" pos="4127" userDrawn="1">
          <p15:clr>
            <a:srgbClr val="A4A3A4"/>
          </p15:clr>
        </p15:guide>
        <p15:guide id="12" pos="4626" userDrawn="1">
          <p15:clr>
            <a:srgbClr val="A4A3A4"/>
          </p15:clr>
        </p15:guide>
        <p15:guide id="13" pos="4694" userDrawn="1">
          <p15:clr>
            <a:srgbClr val="A4A3A4"/>
          </p15:clr>
        </p15:guide>
        <p15:guide id="14" pos="1406" userDrawn="1">
          <p15:clr>
            <a:srgbClr val="A4A3A4"/>
          </p15:clr>
        </p15:guide>
        <p15:guide id="15" pos="2426" userDrawn="1">
          <p15:clr>
            <a:srgbClr val="A4A3A4"/>
          </p15:clr>
        </p15:guide>
        <p15:guide id="16" pos="3447" userDrawn="1">
          <p15:clr>
            <a:srgbClr val="A4A3A4"/>
          </p15:clr>
        </p15:guide>
        <p15:guide id="17" pos="4469" userDrawn="1">
          <p15:clr>
            <a:srgbClr val="A4A3A4"/>
          </p15:clr>
        </p15:guide>
        <p15:guide id="18" orient="horz" pos="1933" userDrawn="1">
          <p15:clr>
            <a:srgbClr val="A4A3A4"/>
          </p15:clr>
        </p15:guide>
        <p15:guide id="19" orient="horz" pos="3453" userDrawn="1">
          <p15:clr>
            <a:srgbClr val="A4A3A4"/>
          </p15:clr>
        </p15:guide>
        <p15:guide id="20" orient="horz" pos="3113" userDrawn="1">
          <p15:clr>
            <a:srgbClr val="A4A3A4"/>
          </p15:clr>
        </p15:guide>
        <p15:guide id="21" orient="horz" pos="1752"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j8F5wXt/YLrkoUeFhLDZvk06P4a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青木　沙絵(853953)社会システムコンサルティング部" initials="青木　沙絵(853953)社会システムコンサルティング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BD85FD-087A-4BF6-AAD6-227F6B3F6105}">
  <a:tblStyle styleId="{B1BD85FD-087A-4BF6-AAD6-227F6B3F610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vertBarState="minimized">
    <p:restoredLeft sz="0" autoAdjust="0"/>
    <p:restoredTop sz="88649" autoAdjust="0"/>
  </p:normalViewPr>
  <p:slideViewPr>
    <p:cSldViewPr snapToGrid="0">
      <p:cViewPr varScale="1">
        <p:scale>
          <a:sx n="98" d="100"/>
          <a:sy n="98" d="100"/>
        </p:scale>
        <p:origin x="2610" y="78"/>
      </p:cViewPr>
      <p:guideLst>
        <p:guide orient="horz" pos="2160"/>
        <p:guide pos="1857"/>
        <p:guide pos="839"/>
        <p:guide pos="3901"/>
        <p:guide pos="4921"/>
        <p:guide pos="3107"/>
        <p:guide pos="2993"/>
        <p:guide pos="1633"/>
        <p:guide pos="3334"/>
        <p:guide pos="4127"/>
        <p:guide pos="4626"/>
        <p:guide pos="4694"/>
        <p:guide pos="1406"/>
        <p:guide pos="2426"/>
        <p:guide pos="3447"/>
        <p:guide pos="4469"/>
        <p:guide orient="horz" pos="1933"/>
        <p:guide orient="horz" pos="3453"/>
        <p:guide orient="horz" pos="3113"/>
        <p:guide orient="horz" pos="1752"/>
      </p:guideLst>
    </p:cSldViewPr>
  </p:slideViewPr>
  <p:notesTextViewPr>
    <p:cViewPr>
      <p:scale>
        <a:sx n="100" d="100"/>
        <a:sy n="100" d="100"/>
      </p:scale>
      <p:origin x="0" y="0"/>
    </p:cViewPr>
  </p:notesTextViewPr>
  <p:sorterViewPr>
    <p:cViewPr>
      <p:scale>
        <a:sx n="100" d="100"/>
        <a:sy n="100" d="100"/>
      </p:scale>
      <p:origin x="0" y="-12355"/>
    </p:cViewPr>
  </p:sorterViewPr>
  <p:notesViewPr>
    <p:cSldViewPr snapToGrid="0">
      <p:cViewPr>
        <p:scale>
          <a:sx n="90" d="100"/>
          <a:sy n="90" d="100"/>
        </p:scale>
        <p:origin x="3810" y="-108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土田 裕次郎" userId="b6bf1e52-b613-4d7d-a396-25942dd648c4" providerId="ADAL" clId="{93DB89A8-E37F-47ED-86FD-4C23F6BB142D}"/>
    <pc:docChg chg="custSel addSld delSld modSld modSection">
      <pc:chgData name="土田 裕次郎" userId="b6bf1e52-b613-4d7d-a396-25942dd648c4" providerId="ADAL" clId="{93DB89A8-E37F-47ED-86FD-4C23F6BB142D}" dt="2023-06-29T09:28:23.928" v="4" actId="729"/>
      <pc:docMkLst>
        <pc:docMk/>
      </pc:docMkLst>
      <pc:sldChg chg="delSp modSp add mod modShow">
        <pc:chgData name="土田 裕次郎" userId="b6bf1e52-b613-4d7d-a396-25942dd648c4" providerId="ADAL" clId="{93DB89A8-E37F-47ED-86FD-4C23F6BB142D}" dt="2023-06-29T09:28:23.928" v="4" actId="729"/>
        <pc:sldMkLst>
          <pc:docMk/>
          <pc:sldMk cId="2337216427" sldId="389"/>
        </pc:sldMkLst>
        <pc:spChg chg="del mod">
          <ac:chgData name="土田 裕次郎" userId="b6bf1e52-b613-4d7d-a396-25942dd648c4" providerId="ADAL" clId="{93DB89A8-E37F-47ED-86FD-4C23F6BB142D}" dt="2023-06-29T09:27:36.880" v="3" actId="478"/>
          <ac:spMkLst>
            <pc:docMk/>
            <pc:sldMk cId="2337216427" sldId="389"/>
            <ac:spMk id="14" creationId="{E296CFD1-62D1-61FC-443E-B631532C87C2}"/>
          </ac:spMkLst>
        </pc:spChg>
      </pc:sldChg>
      <pc:sldChg chg="mod modShow">
        <pc:chgData name="土田 裕次郎" userId="b6bf1e52-b613-4d7d-a396-25942dd648c4" providerId="ADAL" clId="{93DB89A8-E37F-47ED-86FD-4C23F6BB142D}" dt="2023-06-29T09:28:23.928" v="4" actId="729"/>
        <pc:sldMkLst>
          <pc:docMk/>
          <pc:sldMk cId="1769328215" sldId="390"/>
        </pc:sldMkLst>
      </pc:sldChg>
      <pc:sldChg chg="mod modShow">
        <pc:chgData name="土田 裕次郎" userId="b6bf1e52-b613-4d7d-a396-25942dd648c4" providerId="ADAL" clId="{93DB89A8-E37F-47ED-86FD-4C23F6BB142D}" dt="2023-06-29T09:28:23.928" v="4" actId="729"/>
        <pc:sldMkLst>
          <pc:docMk/>
          <pc:sldMk cId="4199383864" sldId="391"/>
        </pc:sldMkLst>
      </pc:sldChg>
      <pc:sldChg chg="mod modShow">
        <pc:chgData name="土田 裕次郎" userId="b6bf1e52-b613-4d7d-a396-25942dd648c4" providerId="ADAL" clId="{93DB89A8-E37F-47ED-86FD-4C23F6BB142D}" dt="2023-06-29T09:28:23.928" v="4" actId="729"/>
        <pc:sldMkLst>
          <pc:docMk/>
          <pc:sldMk cId="2375673366" sldId="393"/>
        </pc:sldMkLst>
      </pc:sldChg>
      <pc:sldChg chg="mod modShow">
        <pc:chgData name="土田 裕次郎" userId="b6bf1e52-b613-4d7d-a396-25942dd648c4" providerId="ADAL" clId="{93DB89A8-E37F-47ED-86FD-4C23F6BB142D}" dt="2023-06-29T09:28:23.928" v="4" actId="729"/>
        <pc:sldMkLst>
          <pc:docMk/>
          <pc:sldMk cId="1420313187" sldId="394"/>
        </pc:sldMkLst>
      </pc:sldChg>
      <pc:sldChg chg="mod modShow">
        <pc:chgData name="土田 裕次郎" userId="b6bf1e52-b613-4d7d-a396-25942dd648c4" providerId="ADAL" clId="{93DB89A8-E37F-47ED-86FD-4C23F6BB142D}" dt="2023-06-29T09:28:23.928" v="4" actId="729"/>
        <pc:sldMkLst>
          <pc:docMk/>
          <pc:sldMk cId="45636225" sldId="395"/>
        </pc:sldMkLst>
      </pc:sldChg>
      <pc:sldChg chg="mod modShow">
        <pc:chgData name="土田 裕次郎" userId="b6bf1e52-b613-4d7d-a396-25942dd648c4" providerId="ADAL" clId="{93DB89A8-E37F-47ED-86FD-4C23F6BB142D}" dt="2023-06-29T09:28:23.928" v="4" actId="729"/>
        <pc:sldMkLst>
          <pc:docMk/>
          <pc:sldMk cId="1818907017" sldId="396"/>
        </pc:sldMkLst>
      </pc:sldChg>
      <pc:sldChg chg="del">
        <pc:chgData name="土田 裕次郎" userId="b6bf1e52-b613-4d7d-a396-25942dd648c4" providerId="ADAL" clId="{93DB89A8-E37F-47ED-86FD-4C23F6BB142D}" dt="2023-06-29T09:27:33.282" v="1" actId="47"/>
        <pc:sldMkLst>
          <pc:docMk/>
          <pc:sldMk cId="3848215663" sldId="397"/>
        </pc:sldMkLst>
      </pc:sldChg>
    </pc:docChg>
  </pc:docChgLst>
  <pc:docChgLst>
    <pc:chgData name="土田 裕次郎" userId="S::yujiro.tsuchida@agentnetwork.onmicrosoft.com::b6bf1e52-b613-4d7d-a396-25942dd648c4" providerId="AD" clId="Web-{8CE92362-39AB-47F8-11E8-038BD1177D4E}"/>
    <pc:docChg chg="modSld">
      <pc:chgData name="土田 裕次郎" userId="S::yujiro.tsuchida@agentnetwork.onmicrosoft.com::b6bf1e52-b613-4d7d-a396-25942dd648c4" providerId="AD" clId="Web-{8CE92362-39AB-47F8-11E8-038BD1177D4E}" dt="2023-06-27T06:34:59.767" v="55" actId="1076"/>
      <pc:docMkLst>
        <pc:docMk/>
      </pc:docMkLst>
      <pc:sldChg chg="modSp">
        <pc:chgData name="土田 裕次郎" userId="S::yujiro.tsuchida@agentnetwork.onmicrosoft.com::b6bf1e52-b613-4d7d-a396-25942dd648c4" providerId="AD" clId="Web-{8CE92362-39AB-47F8-11E8-038BD1177D4E}" dt="2023-06-27T06:17:22.337" v="5" actId="1076"/>
        <pc:sldMkLst>
          <pc:docMk/>
          <pc:sldMk cId="0" sldId="259"/>
        </pc:sldMkLst>
        <pc:spChg chg="mod">
          <ac:chgData name="土田 裕次郎" userId="S::yujiro.tsuchida@agentnetwork.onmicrosoft.com::b6bf1e52-b613-4d7d-a396-25942dd648c4" providerId="AD" clId="Web-{8CE92362-39AB-47F8-11E8-038BD1177D4E}" dt="2023-06-27T06:17:22.337" v="5" actId="1076"/>
          <ac:spMkLst>
            <pc:docMk/>
            <pc:sldMk cId="0" sldId="259"/>
            <ac:spMk id="53" creationId="{63B08831-22A5-14D1-D4A6-4E5B8935883D}"/>
          </ac:spMkLst>
        </pc:spChg>
      </pc:sldChg>
      <pc:sldChg chg="modSp">
        <pc:chgData name="土田 裕次郎" userId="S::yujiro.tsuchida@agentnetwork.onmicrosoft.com::b6bf1e52-b613-4d7d-a396-25942dd648c4" providerId="AD" clId="Web-{8CE92362-39AB-47F8-11E8-038BD1177D4E}" dt="2023-06-27T06:17:54.572" v="7" actId="1076"/>
        <pc:sldMkLst>
          <pc:docMk/>
          <pc:sldMk cId="0" sldId="260"/>
        </pc:sldMkLst>
        <pc:spChg chg="mod">
          <ac:chgData name="土田 裕次郎" userId="S::yujiro.tsuchida@agentnetwork.onmicrosoft.com::b6bf1e52-b613-4d7d-a396-25942dd648c4" providerId="AD" clId="Web-{8CE92362-39AB-47F8-11E8-038BD1177D4E}" dt="2023-06-27T06:17:54.572" v="7" actId="1076"/>
          <ac:spMkLst>
            <pc:docMk/>
            <pc:sldMk cId="0" sldId="260"/>
            <ac:spMk id="45" creationId="{DB29CE8B-D321-97F6-90AD-50596E9E81A0}"/>
          </ac:spMkLst>
        </pc:spChg>
      </pc:sldChg>
      <pc:sldChg chg="modSp">
        <pc:chgData name="土田 裕次郎" userId="S::yujiro.tsuchida@agentnetwork.onmicrosoft.com::b6bf1e52-b613-4d7d-a396-25942dd648c4" providerId="AD" clId="Web-{8CE92362-39AB-47F8-11E8-038BD1177D4E}" dt="2023-06-27T06:19:09.823" v="9" actId="1076"/>
        <pc:sldMkLst>
          <pc:docMk/>
          <pc:sldMk cId="0" sldId="263"/>
        </pc:sldMkLst>
        <pc:spChg chg="mod">
          <ac:chgData name="土田 裕次郎" userId="S::yujiro.tsuchida@agentnetwork.onmicrosoft.com::b6bf1e52-b613-4d7d-a396-25942dd648c4" providerId="AD" clId="Web-{8CE92362-39AB-47F8-11E8-038BD1177D4E}" dt="2023-06-27T06:19:09.823" v="9" actId="1076"/>
          <ac:spMkLst>
            <pc:docMk/>
            <pc:sldMk cId="0" sldId="263"/>
            <ac:spMk id="15" creationId="{9ABCF360-5D0A-41B0-C646-503210F155A1}"/>
          </ac:spMkLst>
        </pc:spChg>
      </pc:sldChg>
      <pc:sldChg chg="modSp">
        <pc:chgData name="土田 裕次郎" userId="S::yujiro.tsuchida@agentnetwork.onmicrosoft.com::b6bf1e52-b613-4d7d-a396-25942dd648c4" providerId="AD" clId="Web-{8CE92362-39AB-47F8-11E8-038BD1177D4E}" dt="2023-06-27T06:19:50.996" v="11" actId="1076"/>
        <pc:sldMkLst>
          <pc:docMk/>
          <pc:sldMk cId="0" sldId="264"/>
        </pc:sldMkLst>
        <pc:spChg chg="mod">
          <ac:chgData name="土田 裕次郎" userId="S::yujiro.tsuchida@agentnetwork.onmicrosoft.com::b6bf1e52-b613-4d7d-a396-25942dd648c4" providerId="AD" clId="Web-{8CE92362-39AB-47F8-11E8-038BD1177D4E}" dt="2023-06-27T06:19:50.996" v="11" actId="1076"/>
          <ac:spMkLst>
            <pc:docMk/>
            <pc:sldMk cId="0" sldId="264"/>
            <ac:spMk id="12" creationId="{C9C2845B-23D6-AF96-ABAE-D443CA3B2518}"/>
          </ac:spMkLst>
        </pc:spChg>
      </pc:sldChg>
      <pc:sldChg chg="modSp">
        <pc:chgData name="土田 裕次郎" userId="S::yujiro.tsuchida@agentnetwork.onmicrosoft.com::b6bf1e52-b613-4d7d-a396-25942dd648c4" providerId="AD" clId="Web-{8CE92362-39AB-47F8-11E8-038BD1177D4E}" dt="2023-06-27T06:20:46.904" v="13" actId="1076"/>
        <pc:sldMkLst>
          <pc:docMk/>
          <pc:sldMk cId="0" sldId="265"/>
        </pc:sldMkLst>
        <pc:spChg chg="mod">
          <ac:chgData name="土田 裕次郎" userId="S::yujiro.tsuchida@agentnetwork.onmicrosoft.com::b6bf1e52-b613-4d7d-a396-25942dd648c4" providerId="AD" clId="Web-{8CE92362-39AB-47F8-11E8-038BD1177D4E}" dt="2023-06-27T06:20:46.904" v="13" actId="1076"/>
          <ac:spMkLst>
            <pc:docMk/>
            <pc:sldMk cId="0" sldId="265"/>
            <ac:spMk id="20" creationId="{CCC09CE2-5F11-9A38-55F9-E906AE654C55}"/>
          </ac:spMkLst>
        </pc:spChg>
      </pc:sldChg>
      <pc:sldChg chg="modSp">
        <pc:chgData name="土田 裕次郎" userId="S::yujiro.tsuchida@agentnetwork.onmicrosoft.com::b6bf1e52-b613-4d7d-a396-25942dd648c4" providerId="AD" clId="Web-{8CE92362-39AB-47F8-11E8-038BD1177D4E}" dt="2023-06-27T06:21:32.827" v="15" actId="1076"/>
        <pc:sldMkLst>
          <pc:docMk/>
          <pc:sldMk cId="0" sldId="266"/>
        </pc:sldMkLst>
        <pc:spChg chg="mod">
          <ac:chgData name="土田 裕次郎" userId="S::yujiro.tsuchida@agentnetwork.onmicrosoft.com::b6bf1e52-b613-4d7d-a396-25942dd648c4" providerId="AD" clId="Web-{8CE92362-39AB-47F8-11E8-038BD1177D4E}" dt="2023-06-27T06:21:32.827" v="15" actId="1076"/>
          <ac:spMkLst>
            <pc:docMk/>
            <pc:sldMk cId="0" sldId="266"/>
            <ac:spMk id="34" creationId="{65B3438B-0CF7-0807-0DFA-CD4DA1169489}"/>
          </ac:spMkLst>
        </pc:spChg>
      </pc:sldChg>
      <pc:sldChg chg="modSp">
        <pc:chgData name="土田 裕次郎" userId="S::yujiro.tsuchida@agentnetwork.onmicrosoft.com::b6bf1e52-b613-4d7d-a396-25942dd648c4" providerId="AD" clId="Web-{8CE92362-39AB-47F8-11E8-038BD1177D4E}" dt="2023-06-27T06:22:13.359" v="17" actId="1076"/>
        <pc:sldMkLst>
          <pc:docMk/>
          <pc:sldMk cId="0" sldId="267"/>
        </pc:sldMkLst>
        <pc:spChg chg="mod">
          <ac:chgData name="土田 裕次郎" userId="S::yujiro.tsuchida@agentnetwork.onmicrosoft.com::b6bf1e52-b613-4d7d-a396-25942dd648c4" providerId="AD" clId="Web-{8CE92362-39AB-47F8-11E8-038BD1177D4E}" dt="2023-06-27T06:22:13.359" v="17" actId="1076"/>
          <ac:spMkLst>
            <pc:docMk/>
            <pc:sldMk cId="0" sldId="267"/>
            <ac:spMk id="5" creationId="{5A35F9E9-C57C-6D16-C056-B487E3F18935}"/>
          </ac:spMkLst>
        </pc:spChg>
      </pc:sldChg>
      <pc:sldChg chg="modSp">
        <pc:chgData name="土田 裕次郎" userId="S::yujiro.tsuchida@agentnetwork.onmicrosoft.com::b6bf1e52-b613-4d7d-a396-25942dd648c4" providerId="AD" clId="Web-{8CE92362-39AB-47F8-11E8-038BD1177D4E}" dt="2023-06-27T06:22:53.610" v="19" actId="1076"/>
        <pc:sldMkLst>
          <pc:docMk/>
          <pc:sldMk cId="0" sldId="269"/>
        </pc:sldMkLst>
        <pc:spChg chg="mod">
          <ac:chgData name="土田 裕次郎" userId="S::yujiro.tsuchida@agentnetwork.onmicrosoft.com::b6bf1e52-b613-4d7d-a396-25942dd648c4" providerId="AD" clId="Web-{8CE92362-39AB-47F8-11E8-038BD1177D4E}" dt="2023-06-27T06:22:53.610" v="19" actId="1076"/>
          <ac:spMkLst>
            <pc:docMk/>
            <pc:sldMk cId="0" sldId="269"/>
            <ac:spMk id="9" creationId="{FCE9C6EE-B05A-7D6C-B005-3E1182ACCE3E}"/>
          </ac:spMkLst>
        </pc:spChg>
      </pc:sldChg>
      <pc:sldChg chg="modSp">
        <pc:chgData name="土田 裕次郎" userId="S::yujiro.tsuchida@agentnetwork.onmicrosoft.com::b6bf1e52-b613-4d7d-a396-25942dd648c4" providerId="AD" clId="Web-{8CE92362-39AB-47F8-11E8-038BD1177D4E}" dt="2023-06-27T06:23:41.189" v="23" actId="1076"/>
        <pc:sldMkLst>
          <pc:docMk/>
          <pc:sldMk cId="0" sldId="270"/>
        </pc:sldMkLst>
        <pc:spChg chg="mod">
          <ac:chgData name="土田 裕次郎" userId="S::yujiro.tsuchida@agentnetwork.onmicrosoft.com::b6bf1e52-b613-4d7d-a396-25942dd648c4" providerId="AD" clId="Web-{8CE92362-39AB-47F8-11E8-038BD1177D4E}" dt="2023-06-27T06:23:41.189" v="23" actId="1076"/>
          <ac:spMkLst>
            <pc:docMk/>
            <pc:sldMk cId="0" sldId="270"/>
            <ac:spMk id="9" creationId="{F101BDDD-2D49-C0DF-CE44-7EC88FD6605D}"/>
          </ac:spMkLst>
        </pc:spChg>
      </pc:sldChg>
      <pc:sldChg chg="modSp">
        <pc:chgData name="土田 裕次郎" userId="S::yujiro.tsuchida@agentnetwork.onmicrosoft.com::b6bf1e52-b613-4d7d-a396-25942dd648c4" providerId="AD" clId="Web-{8CE92362-39AB-47F8-11E8-038BD1177D4E}" dt="2023-06-27T06:24:26.518" v="25" actId="1076"/>
        <pc:sldMkLst>
          <pc:docMk/>
          <pc:sldMk cId="0" sldId="273"/>
        </pc:sldMkLst>
        <pc:spChg chg="mod">
          <ac:chgData name="土田 裕次郎" userId="S::yujiro.tsuchida@agentnetwork.onmicrosoft.com::b6bf1e52-b613-4d7d-a396-25942dd648c4" providerId="AD" clId="Web-{8CE92362-39AB-47F8-11E8-038BD1177D4E}" dt="2023-06-27T06:24:26.518" v="25" actId="1076"/>
          <ac:spMkLst>
            <pc:docMk/>
            <pc:sldMk cId="0" sldId="273"/>
            <ac:spMk id="9" creationId="{325F8213-4389-2675-240A-77D626555379}"/>
          </ac:spMkLst>
        </pc:spChg>
      </pc:sldChg>
      <pc:sldChg chg="modSp">
        <pc:chgData name="土田 裕次郎" userId="S::yujiro.tsuchida@agentnetwork.onmicrosoft.com::b6bf1e52-b613-4d7d-a396-25942dd648c4" providerId="AD" clId="Web-{8CE92362-39AB-47F8-11E8-038BD1177D4E}" dt="2023-06-27T06:25:10.644" v="27" actId="1076"/>
        <pc:sldMkLst>
          <pc:docMk/>
          <pc:sldMk cId="0" sldId="274"/>
        </pc:sldMkLst>
        <pc:spChg chg="mod">
          <ac:chgData name="土田 裕次郎" userId="S::yujiro.tsuchida@agentnetwork.onmicrosoft.com::b6bf1e52-b613-4d7d-a396-25942dd648c4" providerId="AD" clId="Web-{8CE92362-39AB-47F8-11E8-038BD1177D4E}" dt="2023-06-27T06:25:10.644" v="27" actId="1076"/>
          <ac:spMkLst>
            <pc:docMk/>
            <pc:sldMk cId="0" sldId="274"/>
            <ac:spMk id="7" creationId="{8EEF87DD-62EF-D10A-2C40-10A2E37F2183}"/>
          </ac:spMkLst>
        </pc:spChg>
      </pc:sldChg>
      <pc:sldChg chg="modSp">
        <pc:chgData name="土田 裕次郎" userId="S::yujiro.tsuchida@agentnetwork.onmicrosoft.com::b6bf1e52-b613-4d7d-a396-25942dd648c4" providerId="AD" clId="Web-{8CE92362-39AB-47F8-11E8-038BD1177D4E}" dt="2023-06-27T06:25:44.082" v="29" actId="1076"/>
        <pc:sldMkLst>
          <pc:docMk/>
          <pc:sldMk cId="0" sldId="275"/>
        </pc:sldMkLst>
        <pc:spChg chg="mod">
          <ac:chgData name="土田 裕次郎" userId="S::yujiro.tsuchida@agentnetwork.onmicrosoft.com::b6bf1e52-b613-4d7d-a396-25942dd648c4" providerId="AD" clId="Web-{8CE92362-39AB-47F8-11E8-038BD1177D4E}" dt="2023-06-27T06:25:44.082" v="29" actId="1076"/>
          <ac:spMkLst>
            <pc:docMk/>
            <pc:sldMk cId="0" sldId="275"/>
            <ac:spMk id="7" creationId="{084E2A80-03FC-DFC0-6932-C78B32FC8CB7}"/>
          </ac:spMkLst>
        </pc:spChg>
      </pc:sldChg>
      <pc:sldChg chg="modSp">
        <pc:chgData name="土田 裕次郎" userId="S::yujiro.tsuchida@agentnetwork.onmicrosoft.com::b6bf1e52-b613-4d7d-a396-25942dd648c4" providerId="AD" clId="Web-{8CE92362-39AB-47F8-11E8-038BD1177D4E}" dt="2023-06-27T06:26:29.255" v="31" actId="1076"/>
        <pc:sldMkLst>
          <pc:docMk/>
          <pc:sldMk cId="0" sldId="276"/>
        </pc:sldMkLst>
        <pc:spChg chg="mod">
          <ac:chgData name="土田 裕次郎" userId="S::yujiro.tsuchida@agentnetwork.onmicrosoft.com::b6bf1e52-b613-4d7d-a396-25942dd648c4" providerId="AD" clId="Web-{8CE92362-39AB-47F8-11E8-038BD1177D4E}" dt="2023-06-27T06:26:29.255" v="31" actId="1076"/>
          <ac:spMkLst>
            <pc:docMk/>
            <pc:sldMk cId="0" sldId="276"/>
            <ac:spMk id="8" creationId="{37A18B73-7F08-8038-BF54-F7D911B9EE41}"/>
          </ac:spMkLst>
        </pc:spChg>
      </pc:sldChg>
      <pc:sldChg chg="modSp">
        <pc:chgData name="土田 裕次郎" userId="S::yujiro.tsuchida@agentnetwork.onmicrosoft.com::b6bf1e52-b613-4d7d-a396-25942dd648c4" providerId="AD" clId="Web-{8CE92362-39AB-47F8-11E8-038BD1177D4E}" dt="2023-06-27T06:27:11.850" v="33" actId="1076"/>
        <pc:sldMkLst>
          <pc:docMk/>
          <pc:sldMk cId="0" sldId="277"/>
        </pc:sldMkLst>
        <pc:spChg chg="mod">
          <ac:chgData name="土田 裕次郎" userId="S::yujiro.tsuchida@agentnetwork.onmicrosoft.com::b6bf1e52-b613-4d7d-a396-25942dd648c4" providerId="AD" clId="Web-{8CE92362-39AB-47F8-11E8-038BD1177D4E}" dt="2023-06-27T06:27:11.850" v="33" actId="1076"/>
          <ac:spMkLst>
            <pc:docMk/>
            <pc:sldMk cId="0" sldId="277"/>
            <ac:spMk id="11" creationId="{C7B72C72-8D07-446D-4C6C-8C64B7FA8F38}"/>
          </ac:spMkLst>
        </pc:spChg>
      </pc:sldChg>
      <pc:sldChg chg="modSp">
        <pc:chgData name="土田 裕次郎" userId="S::yujiro.tsuchida@agentnetwork.onmicrosoft.com::b6bf1e52-b613-4d7d-a396-25942dd648c4" providerId="AD" clId="Web-{8CE92362-39AB-47F8-11E8-038BD1177D4E}" dt="2023-06-27T06:27:47.335" v="35" actId="1076"/>
        <pc:sldMkLst>
          <pc:docMk/>
          <pc:sldMk cId="0" sldId="278"/>
        </pc:sldMkLst>
        <pc:spChg chg="mod">
          <ac:chgData name="土田 裕次郎" userId="S::yujiro.tsuchida@agentnetwork.onmicrosoft.com::b6bf1e52-b613-4d7d-a396-25942dd648c4" providerId="AD" clId="Web-{8CE92362-39AB-47F8-11E8-038BD1177D4E}" dt="2023-06-27T06:27:47.335" v="35" actId="1076"/>
          <ac:spMkLst>
            <pc:docMk/>
            <pc:sldMk cId="0" sldId="278"/>
            <ac:spMk id="23" creationId="{F102D896-9CF3-969F-1DC9-13500942387B}"/>
          </ac:spMkLst>
        </pc:spChg>
      </pc:sldChg>
      <pc:sldChg chg="modSp">
        <pc:chgData name="土田 裕次郎" userId="S::yujiro.tsuchida@agentnetwork.onmicrosoft.com::b6bf1e52-b613-4d7d-a396-25942dd648c4" providerId="AD" clId="Web-{8CE92362-39AB-47F8-11E8-038BD1177D4E}" dt="2023-06-27T06:28:16.367" v="37" actId="1076"/>
        <pc:sldMkLst>
          <pc:docMk/>
          <pc:sldMk cId="0" sldId="279"/>
        </pc:sldMkLst>
        <pc:spChg chg="mod">
          <ac:chgData name="土田 裕次郎" userId="S::yujiro.tsuchida@agentnetwork.onmicrosoft.com::b6bf1e52-b613-4d7d-a396-25942dd648c4" providerId="AD" clId="Web-{8CE92362-39AB-47F8-11E8-038BD1177D4E}" dt="2023-06-27T06:28:16.367" v="37" actId="1076"/>
          <ac:spMkLst>
            <pc:docMk/>
            <pc:sldMk cId="0" sldId="279"/>
            <ac:spMk id="10" creationId="{CDAADA72-FFED-8E4A-ADB2-11E36BD1BDCC}"/>
          </ac:spMkLst>
        </pc:spChg>
      </pc:sldChg>
      <pc:sldChg chg="modSp">
        <pc:chgData name="土田 裕次郎" userId="S::yujiro.tsuchida@agentnetwork.onmicrosoft.com::b6bf1e52-b613-4d7d-a396-25942dd648c4" providerId="AD" clId="Web-{8CE92362-39AB-47F8-11E8-038BD1177D4E}" dt="2023-06-27T06:29:20.697" v="39" actId="1076"/>
        <pc:sldMkLst>
          <pc:docMk/>
          <pc:sldMk cId="0" sldId="280"/>
        </pc:sldMkLst>
        <pc:spChg chg="mod">
          <ac:chgData name="土田 裕次郎" userId="S::yujiro.tsuchida@agentnetwork.onmicrosoft.com::b6bf1e52-b613-4d7d-a396-25942dd648c4" providerId="AD" clId="Web-{8CE92362-39AB-47F8-11E8-038BD1177D4E}" dt="2023-06-27T06:29:20.697" v="39" actId="1076"/>
          <ac:spMkLst>
            <pc:docMk/>
            <pc:sldMk cId="0" sldId="280"/>
            <ac:spMk id="14" creationId="{B2D95B15-B852-0731-89DC-2B115CEA581A}"/>
          </ac:spMkLst>
        </pc:spChg>
      </pc:sldChg>
      <pc:sldChg chg="modSp">
        <pc:chgData name="土田 裕次郎" userId="S::yujiro.tsuchida@agentnetwork.onmicrosoft.com::b6bf1e52-b613-4d7d-a396-25942dd648c4" providerId="AD" clId="Web-{8CE92362-39AB-47F8-11E8-038BD1177D4E}" dt="2023-06-27T06:30:21.901" v="41" actId="1076"/>
        <pc:sldMkLst>
          <pc:docMk/>
          <pc:sldMk cId="0" sldId="281"/>
        </pc:sldMkLst>
        <pc:spChg chg="mod">
          <ac:chgData name="土田 裕次郎" userId="S::yujiro.tsuchida@agentnetwork.onmicrosoft.com::b6bf1e52-b613-4d7d-a396-25942dd648c4" providerId="AD" clId="Web-{8CE92362-39AB-47F8-11E8-038BD1177D4E}" dt="2023-06-27T06:30:21.901" v="41" actId="1076"/>
          <ac:spMkLst>
            <pc:docMk/>
            <pc:sldMk cId="0" sldId="281"/>
            <ac:spMk id="8" creationId="{39C98516-5EB5-073F-8F99-406175861C5D}"/>
          </ac:spMkLst>
        </pc:spChg>
      </pc:sldChg>
      <pc:sldChg chg="modSp">
        <pc:chgData name="土田 裕次郎" userId="S::yujiro.tsuchida@agentnetwork.onmicrosoft.com::b6bf1e52-b613-4d7d-a396-25942dd648c4" providerId="AD" clId="Web-{8CE92362-39AB-47F8-11E8-038BD1177D4E}" dt="2023-06-27T06:31:30.278" v="45" actId="1076"/>
        <pc:sldMkLst>
          <pc:docMk/>
          <pc:sldMk cId="0" sldId="282"/>
        </pc:sldMkLst>
        <pc:spChg chg="mod">
          <ac:chgData name="土田 裕次郎" userId="S::yujiro.tsuchida@agentnetwork.onmicrosoft.com::b6bf1e52-b613-4d7d-a396-25942dd648c4" providerId="AD" clId="Web-{8CE92362-39AB-47F8-11E8-038BD1177D4E}" dt="2023-06-27T06:31:30.278" v="45" actId="1076"/>
          <ac:spMkLst>
            <pc:docMk/>
            <pc:sldMk cId="0" sldId="282"/>
            <ac:spMk id="11" creationId="{2C55508F-C2E3-D67A-F7DE-8C4BCE273EBB}"/>
          </ac:spMkLst>
        </pc:spChg>
      </pc:sldChg>
      <pc:sldChg chg="modSp">
        <pc:chgData name="土田 裕次郎" userId="S::yujiro.tsuchida@agentnetwork.onmicrosoft.com::b6bf1e52-b613-4d7d-a396-25942dd648c4" providerId="AD" clId="Web-{8CE92362-39AB-47F8-11E8-038BD1177D4E}" dt="2023-06-27T06:32:22.435" v="47" actId="1076"/>
        <pc:sldMkLst>
          <pc:docMk/>
          <pc:sldMk cId="0" sldId="283"/>
        </pc:sldMkLst>
        <pc:spChg chg="mod">
          <ac:chgData name="土田 裕次郎" userId="S::yujiro.tsuchida@agentnetwork.onmicrosoft.com::b6bf1e52-b613-4d7d-a396-25942dd648c4" providerId="AD" clId="Web-{8CE92362-39AB-47F8-11E8-038BD1177D4E}" dt="2023-06-27T06:32:22.435" v="47" actId="1076"/>
          <ac:spMkLst>
            <pc:docMk/>
            <pc:sldMk cId="0" sldId="283"/>
            <ac:spMk id="20" creationId="{1B5C5F4D-8C4E-0F14-0450-5719653072D5}"/>
          </ac:spMkLst>
        </pc:spChg>
      </pc:sldChg>
      <pc:sldChg chg="modSp">
        <pc:chgData name="土田 裕次郎" userId="S::yujiro.tsuchida@agentnetwork.onmicrosoft.com::b6bf1e52-b613-4d7d-a396-25942dd648c4" providerId="AD" clId="Web-{8CE92362-39AB-47F8-11E8-038BD1177D4E}" dt="2023-06-27T06:30:54.199" v="43" actId="1076"/>
        <pc:sldMkLst>
          <pc:docMk/>
          <pc:sldMk cId="0" sldId="284"/>
        </pc:sldMkLst>
        <pc:spChg chg="mod">
          <ac:chgData name="土田 裕次郎" userId="S::yujiro.tsuchida@agentnetwork.onmicrosoft.com::b6bf1e52-b613-4d7d-a396-25942dd648c4" providerId="AD" clId="Web-{8CE92362-39AB-47F8-11E8-038BD1177D4E}" dt="2023-06-27T06:30:54.199" v="43" actId="1076"/>
          <ac:spMkLst>
            <pc:docMk/>
            <pc:sldMk cId="0" sldId="284"/>
            <ac:spMk id="10" creationId="{3902DF42-C591-EA8C-2B44-5CADAD234B2F}"/>
          </ac:spMkLst>
        </pc:spChg>
      </pc:sldChg>
      <pc:sldChg chg="modSp">
        <pc:chgData name="土田 裕次郎" userId="S::yujiro.tsuchida@agentnetwork.onmicrosoft.com::b6bf1e52-b613-4d7d-a396-25942dd648c4" providerId="AD" clId="Web-{8CE92362-39AB-47F8-11E8-038BD1177D4E}" dt="2023-06-27T06:33:02.858" v="51" actId="1076"/>
        <pc:sldMkLst>
          <pc:docMk/>
          <pc:sldMk cId="0" sldId="285"/>
        </pc:sldMkLst>
        <pc:spChg chg="mod">
          <ac:chgData name="土田 裕次郎" userId="S::yujiro.tsuchida@agentnetwork.onmicrosoft.com::b6bf1e52-b613-4d7d-a396-25942dd648c4" providerId="AD" clId="Web-{8CE92362-39AB-47F8-11E8-038BD1177D4E}" dt="2023-06-27T06:33:02.858" v="51" actId="1076"/>
          <ac:spMkLst>
            <pc:docMk/>
            <pc:sldMk cId="0" sldId="285"/>
            <ac:spMk id="10" creationId="{AB3DD51A-9E34-2380-2493-FE5A5D593933}"/>
          </ac:spMkLst>
        </pc:spChg>
      </pc:sldChg>
      <pc:sldChg chg="modSp">
        <pc:chgData name="土田 裕次郎" userId="S::yujiro.tsuchida@agentnetwork.onmicrosoft.com::b6bf1e52-b613-4d7d-a396-25942dd648c4" providerId="AD" clId="Web-{8CE92362-39AB-47F8-11E8-038BD1177D4E}" dt="2023-06-27T06:33:46.390" v="53" actId="1076"/>
        <pc:sldMkLst>
          <pc:docMk/>
          <pc:sldMk cId="0" sldId="286"/>
        </pc:sldMkLst>
        <pc:spChg chg="mod">
          <ac:chgData name="土田 裕次郎" userId="S::yujiro.tsuchida@agentnetwork.onmicrosoft.com::b6bf1e52-b613-4d7d-a396-25942dd648c4" providerId="AD" clId="Web-{8CE92362-39AB-47F8-11E8-038BD1177D4E}" dt="2023-06-27T06:33:46.390" v="53" actId="1076"/>
          <ac:spMkLst>
            <pc:docMk/>
            <pc:sldMk cId="0" sldId="286"/>
            <ac:spMk id="12" creationId="{E6AAB809-7234-533E-572D-C46966689134}"/>
          </ac:spMkLst>
        </pc:spChg>
      </pc:sldChg>
      <pc:sldChg chg="modSp">
        <pc:chgData name="土田 裕次郎" userId="S::yujiro.tsuchida@agentnetwork.onmicrosoft.com::b6bf1e52-b613-4d7d-a396-25942dd648c4" providerId="AD" clId="Web-{8CE92362-39AB-47F8-11E8-038BD1177D4E}" dt="2023-06-27T06:34:59.767" v="55" actId="1076"/>
        <pc:sldMkLst>
          <pc:docMk/>
          <pc:sldMk cId="0" sldId="289"/>
        </pc:sldMkLst>
        <pc:spChg chg="mod">
          <ac:chgData name="土田 裕次郎" userId="S::yujiro.tsuchida@agentnetwork.onmicrosoft.com::b6bf1e52-b613-4d7d-a396-25942dd648c4" providerId="AD" clId="Web-{8CE92362-39AB-47F8-11E8-038BD1177D4E}" dt="2023-06-27T06:34:59.767" v="55" actId="1076"/>
          <ac:spMkLst>
            <pc:docMk/>
            <pc:sldMk cId="0" sldId="289"/>
            <ac:spMk id="28" creationId="{7B1328B1-470E-831A-291C-CBD8AA8AB107}"/>
          </ac:spMkLst>
        </pc:spChg>
      </pc:sldChg>
      <pc:sldChg chg="modSp">
        <pc:chgData name="土田 裕次郎" userId="S::yujiro.tsuchida@agentnetwork.onmicrosoft.com::b6bf1e52-b613-4d7d-a396-25942dd648c4" providerId="AD" clId="Web-{8CE92362-39AB-47F8-11E8-038BD1177D4E}" dt="2023-06-27T06:16:04.788" v="1" actId="1076"/>
        <pc:sldMkLst>
          <pc:docMk/>
          <pc:sldMk cId="42976349" sldId="303"/>
        </pc:sldMkLst>
        <pc:spChg chg="mod">
          <ac:chgData name="土田 裕次郎" userId="S::yujiro.tsuchida@agentnetwork.onmicrosoft.com::b6bf1e52-b613-4d7d-a396-25942dd648c4" providerId="AD" clId="Web-{8CE92362-39AB-47F8-11E8-038BD1177D4E}" dt="2023-06-27T06:16:04.788" v="1" actId="1076"/>
          <ac:spMkLst>
            <pc:docMk/>
            <pc:sldMk cId="42976349" sldId="303"/>
            <ac:spMk id="12" creationId="{A5C73F1E-0F0E-462B-91C9-487D65C93356}"/>
          </ac:spMkLst>
        </pc:spChg>
      </pc:sldChg>
      <pc:sldChg chg="modSp">
        <pc:chgData name="土田 裕次郎" userId="S::yujiro.tsuchida@agentnetwork.onmicrosoft.com::b6bf1e52-b613-4d7d-a396-25942dd648c4" providerId="AD" clId="Web-{8CE92362-39AB-47F8-11E8-038BD1177D4E}" dt="2023-06-27T06:16:47.211" v="3" actId="1076"/>
        <pc:sldMkLst>
          <pc:docMk/>
          <pc:sldMk cId="209802854" sldId="312"/>
        </pc:sldMkLst>
        <pc:spChg chg="mod">
          <ac:chgData name="土田 裕次郎" userId="S::yujiro.tsuchida@agentnetwork.onmicrosoft.com::b6bf1e52-b613-4d7d-a396-25942dd648c4" providerId="AD" clId="Web-{8CE92362-39AB-47F8-11E8-038BD1177D4E}" dt="2023-06-27T06:16:47.211" v="3" actId="1076"/>
          <ac:spMkLst>
            <pc:docMk/>
            <pc:sldMk cId="209802854" sldId="312"/>
            <ac:spMk id="16" creationId="{E626CBC8-D805-114E-DA38-73AD4525C1B1}"/>
          </ac:spMkLst>
        </pc:spChg>
      </pc:sldChg>
    </pc:docChg>
  </pc:docChgLst>
  <pc:docChgLst>
    <pc:chgData name="藤原 一生" userId="198a442a-1bb5-411b-9343-270ba1266d20" providerId="ADAL" clId="{90C85B46-2C20-43D2-8667-27D908054A44}"/>
    <pc:docChg chg="custSel modSld">
      <pc:chgData name="藤原 一生" userId="198a442a-1bb5-411b-9343-270ba1266d20" providerId="ADAL" clId="{90C85B46-2C20-43D2-8667-27D908054A44}" dt="2023-08-30T06:47:22.775" v="72" actId="368"/>
      <pc:docMkLst>
        <pc:docMk/>
      </pc:docMkLst>
      <pc:sldChg chg="modNotes">
        <pc:chgData name="藤原 一生" userId="198a442a-1bb5-411b-9343-270ba1266d20" providerId="ADAL" clId="{90C85B46-2C20-43D2-8667-27D908054A44}" dt="2023-08-30T06:45:54.560" v="18" actId="478"/>
        <pc:sldMkLst>
          <pc:docMk/>
          <pc:sldMk cId="0" sldId="257"/>
        </pc:sldMkLst>
      </pc:sldChg>
      <pc:sldChg chg="modNotes">
        <pc:chgData name="藤原 一生" userId="198a442a-1bb5-411b-9343-270ba1266d20" providerId="ADAL" clId="{90C85B46-2C20-43D2-8667-27D908054A44}" dt="2023-08-30T06:47:22.599" v="24" actId="368"/>
        <pc:sldMkLst>
          <pc:docMk/>
          <pc:sldMk cId="0" sldId="259"/>
        </pc:sldMkLst>
      </pc:sldChg>
      <pc:sldChg chg="modNotes">
        <pc:chgData name="藤原 一生" userId="198a442a-1bb5-411b-9343-270ba1266d20" providerId="ADAL" clId="{90C85B46-2C20-43D2-8667-27D908054A44}" dt="2023-08-30T06:47:22.606" v="26" actId="368"/>
        <pc:sldMkLst>
          <pc:docMk/>
          <pc:sldMk cId="0" sldId="260"/>
        </pc:sldMkLst>
      </pc:sldChg>
      <pc:sldChg chg="modNotes">
        <pc:chgData name="藤原 一生" userId="198a442a-1bb5-411b-9343-270ba1266d20" providerId="ADAL" clId="{90C85B46-2C20-43D2-8667-27D908054A44}" dt="2023-08-30T06:47:22.614" v="28" actId="368"/>
        <pc:sldMkLst>
          <pc:docMk/>
          <pc:sldMk cId="0" sldId="263"/>
        </pc:sldMkLst>
      </pc:sldChg>
      <pc:sldChg chg="modNotes">
        <pc:chgData name="藤原 一生" userId="198a442a-1bb5-411b-9343-270ba1266d20" providerId="ADAL" clId="{90C85B46-2C20-43D2-8667-27D908054A44}" dt="2023-08-30T06:47:22.622" v="30" actId="368"/>
        <pc:sldMkLst>
          <pc:docMk/>
          <pc:sldMk cId="0" sldId="264"/>
        </pc:sldMkLst>
      </pc:sldChg>
      <pc:sldChg chg="modNotes">
        <pc:chgData name="藤原 一生" userId="198a442a-1bb5-411b-9343-270ba1266d20" providerId="ADAL" clId="{90C85B46-2C20-43D2-8667-27D908054A44}" dt="2023-08-30T06:47:22.629" v="32" actId="368"/>
        <pc:sldMkLst>
          <pc:docMk/>
          <pc:sldMk cId="0" sldId="265"/>
        </pc:sldMkLst>
      </pc:sldChg>
      <pc:sldChg chg="modNotes">
        <pc:chgData name="藤原 一生" userId="198a442a-1bb5-411b-9343-270ba1266d20" providerId="ADAL" clId="{90C85B46-2C20-43D2-8667-27D908054A44}" dt="2023-08-30T06:47:22.635" v="34" actId="368"/>
        <pc:sldMkLst>
          <pc:docMk/>
          <pc:sldMk cId="0" sldId="266"/>
        </pc:sldMkLst>
      </pc:sldChg>
      <pc:sldChg chg="modNotes">
        <pc:chgData name="藤原 一生" userId="198a442a-1bb5-411b-9343-270ba1266d20" providerId="ADAL" clId="{90C85B46-2C20-43D2-8667-27D908054A44}" dt="2023-08-30T06:47:22.643" v="36" actId="368"/>
        <pc:sldMkLst>
          <pc:docMk/>
          <pc:sldMk cId="0" sldId="267"/>
        </pc:sldMkLst>
      </pc:sldChg>
      <pc:sldChg chg="modNotes">
        <pc:chgData name="藤原 一生" userId="198a442a-1bb5-411b-9343-270ba1266d20" providerId="ADAL" clId="{90C85B46-2C20-43D2-8667-27D908054A44}" dt="2023-08-30T06:47:22.651" v="38" actId="368"/>
        <pc:sldMkLst>
          <pc:docMk/>
          <pc:sldMk cId="0" sldId="269"/>
        </pc:sldMkLst>
      </pc:sldChg>
      <pc:sldChg chg="modNotes">
        <pc:chgData name="藤原 一生" userId="198a442a-1bb5-411b-9343-270ba1266d20" providerId="ADAL" clId="{90C85B46-2C20-43D2-8667-27D908054A44}" dt="2023-08-30T06:47:22.657" v="40" actId="368"/>
        <pc:sldMkLst>
          <pc:docMk/>
          <pc:sldMk cId="0" sldId="270"/>
        </pc:sldMkLst>
      </pc:sldChg>
      <pc:sldChg chg="modNotes">
        <pc:chgData name="藤原 一生" userId="198a442a-1bb5-411b-9343-270ba1266d20" providerId="ADAL" clId="{90C85B46-2C20-43D2-8667-27D908054A44}" dt="2023-08-30T06:47:22.664" v="42" actId="368"/>
        <pc:sldMkLst>
          <pc:docMk/>
          <pc:sldMk cId="0" sldId="273"/>
        </pc:sldMkLst>
      </pc:sldChg>
      <pc:sldChg chg="modNotes">
        <pc:chgData name="藤原 一生" userId="198a442a-1bb5-411b-9343-270ba1266d20" providerId="ADAL" clId="{90C85B46-2C20-43D2-8667-27D908054A44}" dt="2023-08-30T06:47:22.672" v="44" actId="368"/>
        <pc:sldMkLst>
          <pc:docMk/>
          <pc:sldMk cId="0" sldId="274"/>
        </pc:sldMkLst>
      </pc:sldChg>
      <pc:sldChg chg="modNotes">
        <pc:chgData name="藤原 一生" userId="198a442a-1bb5-411b-9343-270ba1266d20" providerId="ADAL" clId="{90C85B46-2C20-43D2-8667-27D908054A44}" dt="2023-08-30T06:47:22.679" v="46" actId="368"/>
        <pc:sldMkLst>
          <pc:docMk/>
          <pc:sldMk cId="0" sldId="275"/>
        </pc:sldMkLst>
      </pc:sldChg>
      <pc:sldChg chg="modNotes">
        <pc:chgData name="藤原 一生" userId="198a442a-1bb5-411b-9343-270ba1266d20" providerId="ADAL" clId="{90C85B46-2C20-43D2-8667-27D908054A44}" dt="2023-08-30T06:47:22.686" v="48" actId="368"/>
        <pc:sldMkLst>
          <pc:docMk/>
          <pc:sldMk cId="0" sldId="276"/>
        </pc:sldMkLst>
      </pc:sldChg>
      <pc:sldChg chg="modNotes">
        <pc:chgData name="藤原 一生" userId="198a442a-1bb5-411b-9343-270ba1266d20" providerId="ADAL" clId="{90C85B46-2C20-43D2-8667-27D908054A44}" dt="2023-08-30T06:47:22.693" v="50" actId="368"/>
        <pc:sldMkLst>
          <pc:docMk/>
          <pc:sldMk cId="0" sldId="277"/>
        </pc:sldMkLst>
      </pc:sldChg>
      <pc:sldChg chg="modNotes">
        <pc:chgData name="藤原 一生" userId="198a442a-1bb5-411b-9343-270ba1266d20" providerId="ADAL" clId="{90C85B46-2C20-43D2-8667-27D908054A44}" dt="2023-08-30T06:47:22.700" v="52" actId="368"/>
        <pc:sldMkLst>
          <pc:docMk/>
          <pc:sldMk cId="0" sldId="278"/>
        </pc:sldMkLst>
      </pc:sldChg>
      <pc:sldChg chg="modNotes">
        <pc:chgData name="藤原 一生" userId="198a442a-1bb5-411b-9343-270ba1266d20" providerId="ADAL" clId="{90C85B46-2C20-43D2-8667-27D908054A44}" dt="2023-08-30T06:47:22.706" v="54" actId="368"/>
        <pc:sldMkLst>
          <pc:docMk/>
          <pc:sldMk cId="0" sldId="279"/>
        </pc:sldMkLst>
      </pc:sldChg>
      <pc:sldChg chg="modNotes">
        <pc:chgData name="藤原 一生" userId="198a442a-1bb5-411b-9343-270ba1266d20" providerId="ADAL" clId="{90C85B46-2C20-43D2-8667-27D908054A44}" dt="2023-08-30T06:47:22.714" v="56" actId="368"/>
        <pc:sldMkLst>
          <pc:docMk/>
          <pc:sldMk cId="0" sldId="280"/>
        </pc:sldMkLst>
      </pc:sldChg>
      <pc:sldChg chg="modNotes">
        <pc:chgData name="藤原 一生" userId="198a442a-1bb5-411b-9343-270ba1266d20" providerId="ADAL" clId="{90C85B46-2C20-43D2-8667-27D908054A44}" dt="2023-08-30T06:47:22.720" v="58" actId="368"/>
        <pc:sldMkLst>
          <pc:docMk/>
          <pc:sldMk cId="0" sldId="281"/>
        </pc:sldMkLst>
      </pc:sldChg>
      <pc:sldChg chg="modNotes">
        <pc:chgData name="藤原 一生" userId="198a442a-1bb5-411b-9343-270ba1266d20" providerId="ADAL" clId="{90C85B46-2C20-43D2-8667-27D908054A44}" dt="2023-08-30T06:47:22.735" v="62" actId="368"/>
        <pc:sldMkLst>
          <pc:docMk/>
          <pc:sldMk cId="0" sldId="282"/>
        </pc:sldMkLst>
      </pc:sldChg>
      <pc:sldChg chg="modNotes">
        <pc:chgData name="藤原 一生" userId="198a442a-1bb5-411b-9343-270ba1266d20" providerId="ADAL" clId="{90C85B46-2C20-43D2-8667-27D908054A44}" dt="2023-08-30T06:47:22.743" v="64" actId="368"/>
        <pc:sldMkLst>
          <pc:docMk/>
          <pc:sldMk cId="0" sldId="283"/>
        </pc:sldMkLst>
      </pc:sldChg>
      <pc:sldChg chg="modNotes">
        <pc:chgData name="藤原 一生" userId="198a442a-1bb5-411b-9343-270ba1266d20" providerId="ADAL" clId="{90C85B46-2C20-43D2-8667-27D908054A44}" dt="2023-08-30T06:47:22.727" v="60" actId="368"/>
        <pc:sldMkLst>
          <pc:docMk/>
          <pc:sldMk cId="0" sldId="284"/>
        </pc:sldMkLst>
      </pc:sldChg>
      <pc:sldChg chg="modNotes">
        <pc:chgData name="藤原 一生" userId="198a442a-1bb5-411b-9343-270ba1266d20" providerId="ADAL" clId="{90C85B46-2C20-43D2-8667-27D908054A44}" dt="2023-08-30T06:47:22.749" v="66" actId="368"/>
        <pc:sldMkLst>
          <pc:docMk/>
          <pc:sldMk cId="0" sldId="285"/>
        </pc:sldMkLst>
      </pc:sldChg>
      <pc:sldChg chg="modNotes">
        <pc:chgData name="藤原 一生" userId="198a442a-1bb5-411b-9343-270ba1266d20" providerId="ADAL" clId="{90C85B46-2C20-43D2-8667-27D908054A44}" dt="2023-08-30T06:47:22.760" v="68" actId="368"/>
        <pc:sldMkLst>
          <pc:docMk/>
          <pc:sldMk cId="0" sldId="286"/>
        </pc:sldMkLst>
      </pc:sldChg>
      <pc:sldChg chg="modNotes">
        <pc:chgData name="藤原 一生" userId="198a442a-1bb5-411b-9343-270ba1266d20" providerId="ADAL" clId="{90C85B46-2C20-43D2-8667-27D908054A44}" dt="2023-08-30T06:47:22.767" v="70" actId="368"/>
        <pc:sldMkLst>
          <pc:docMk/>
          <pc:sldMk cId="0" sldId="287"/>
        </pc:sldMkLst>
      </pc:sldChg>
      <pc:sldChg chg="modNotes">
        <pc:chgData name="藤原 一生" userId="198a442a-1bb5-411b-9343-270ba1266d20" providerId="ADAL" clId="{90C85B46-2C20-43D2-8667-27D908054A44}" dt="2023-08-30T06:47:22.775" v="72" actId="368"/>
        <pc:sldMkLst>
          <pc:docMk/>
          <pc:sldMk cId="0" sldId="289"/>
        </pc:sldMkLst>
      </pc:sldChg>
      <pc:sldChg chg="modNotes">
        <pc:chgData name="藤原 一生" userId="198a442a-1bb5-411b-9343-270ba1266d20" providerId="ADAL" clId="{90C85B46-2C20-43D2-8667-27D908054A44}" dt="2023-08-30T06:47:22.583" v="20" actId="368"/>
        <pc:sldMkLst>
          <pc:docMk/>
          <pc:sldMk cId="42976349" sldId="303"/>
        </pc:sldMkLst>
      </pc:sldChg>
      <pc:sldChg chg="modNotes">
        <pc:chgData name="藤原 一生" userId="198a442a-1bb5-411b-9343-270ba1266d20" providerId="ADAL" clId="{90C85B46-2C20-43D2-8667-27D908054A44}" dt="2023-08-30T06:47:22.590" v="22" actId="368"/>
        <pc:sldMkLst>
          <pc:docMk/>
          <pc:sldMk cId="209802854" sldId="312"/>
        </pc:sldMkLst>
      </pc:sldChg>
      <pc:sldChg chg="modNotes">
        <pc:chgData name="藤原 一生" userId="198a442a-1bb5-411b-9343-270ba1266d20" providerId="ADAL" clId="{90C85B46-2C20-43D2-8667-27D908054A44}" dt="2023-08-30T06:45:20.808" v="1" actId="478"/>
        <pc:sldMkLst>
          <pc:docMk/>
          <pc:sldMk cId="2337216427" sldId="389"/>
        </pc:sldMkLst>
      </pc:sldChg>
      <pc:sldChg chg="modNotes">
        <pc:chgData name="藤原 一生" userId="198a442a-1bb5-411b-9343-270ba1266d20" providerId="ADAL" clId="{90C85B46-2C20-43D2-8667-27D908054A44}" dt="2023-08-30T06:45:33.656" v="4" actId="478"/>
        <pc:sldMkLst>
          <pc:docMk/>
          <pc:sldMk cId="1769328215" sldId="390"/>
        </pc:sldMkLst>
      </pc:sldChg>
      <pc:sldChg chg="modNotes">
        <pc:chgData name="藤原 一生" userId="198a442a-1bb5-411b-9343-270ba1266d20" providerId="ADAL" clId="{90C85B46-2C20-43D2-8667-27D908054A44}" dt="2023-08-30T06:45:37.864" v="6" actId="478"/>
        <pc:sldMkLst>
          <pc:docMk/>
          <pc:sldMk cId="4199383864" sldId="391"/>
        </pc:sldMkLst>
      </pc:sldChg>
      <pc:sldChg chg="modNotes">
        <pc:chgData name="藤原 一生" userId="198a442a-1bb5-411b-9343-270ba1266d20" providerId="ADAL" clId="{90C85B46-2C20-43D2-8667-27D908054A44}" dt="2023-08-30T06:45:44.871" v="11" actId="478"/>
        <pc:sldMkLst>
          <pc:docMk/>
          <pc:sldMk cId="2375673366" sldId="393"/>
        </pc:sldMkLst>
      </pc:sldChg>
      <pc:sldChg chg="modNotes">
        <pc:chgData name="藤原 一生" userId="198a442a-1bb5-411b-9343-270ba1266d20" providerId="ADAL" clId="{90C85B46-2C20-43D2-8667-27D908054A44}" dt="2023-08-30T06:45:47.831" v="13" actId="478"/>
        <pc:sldMkLst>
          <pc:docMk/>
          <pc:sldMk cId="1420313187" sldId="394"/>
        </pc:sldMkLst>
      </pc:sldChg>
      <pc:sldChg chg="modNotes">
        <pc:chgData name="藤原 一生" userId="198a442a-1bb5-411b-9343-270ba1266d20" providerId="ADAL" clId="{90C85B46-2C20-43D2-8667-27D908054A44}" dt="2023-08-30T06:45:50.615" v="16" actId="478"/>
        <pc:sldMkLst>
          <pc:docMk/>
          <pc:sldMk cId="45636225" sldId="395"/>
        </pc:sldMkLst>
      </pc:sldChg>
      <pc:sldChg chg="modNotes">
        <pc:chgData name="藤原 一生" userId="198a442a-1bb5-411b-9343-270ba1266d20" providerId="ADAL" clId="{90C85B46-2C20-43D2-8667-27D908054A44}" dt="2023-08-30T06:45:41.623" v="8" actId="478"/>
        <pc:sldMkLst>
          <pc:docMk/>
          <pc:sldMk cId="1818907017" sldId="396"/>
        </pc:sldMkLst>
      </pc:sldChg>
    </pc:docChg>
  </pc:docChgLst>
  <pc:docChgLst>
    <pc:chgData name="土田 裕次郎" userId="S::yujiro.tsuchida@agentnetwork.onmicrosoft.com::b6bf1e52-b613-4d7d-a396-25942dd648c4" providerId="AD" clId="Web-{3DDEC078-48D1-B69E-0F2C-58BBC6875EBA}"/>
    <pc:docChg chg="addSld modSld sldOrd modSection">
      <pc:chgData name="土田 裕次郎" userId="S::yujiro.tsuchida@agentnetwork.onmicrosoft.com::b6bf1e52-b613-4d7d-a396-25942dd648c4" providerId="AD" clId="Web-{3DDEC078-48D1-B69E-0F2C-58BBC6875EBA}" dt="2023-06-29T08:44:09.090" v="2"/>
      <pc:docMkLst>
        <pc:docMk/>
      </pc:docMkLst>
      <pc:sldChg chg="delSp new mod ord modClrScheme chgLayout">
        <pc:chgData name="土田 裕次郎" userId="S::yujiro.tsuchida@agentnetwork.onmicrosoft.com::b6bf1e52-b613-4d7d-a396-25942dd648c4" providerId="AD" clId="Web-{3DDEC078-48D1-B69E-0F2C-58BBC6875EBA}" dt="2023-06-29T08:44:09.090" v="2"/>
        <pc:sldMkLst>
          <pc:docMk/>
          <pc:sldMk cId="3848215663" sldId="397"/>
        </pc:sldMkLst>
        <pc:spChg chg="del">
          <ac:chgData name="土田 裕次郎" userId="S::yujiro.tsuchida@agentnetwork.onmicrosoft.com::b6bf1e52-b613-4d7d-a396-25942dd648c4" providerId="AD" clId="Web-{3DDEC078-48D1-B69E-0F2C-58BBC6875EBA}" dt="2023-06-29T08:44:09.090" v="2"/>
          <ac:spMkLst>
            <pc:docMk/>
            <pc:sldMk cId="3848215663" sldId="397"/>
            <ac:spMk id="2" creationId="{535E7F1D-37D5-FEC8-167E-03F379E1AD8D}"/>
          </ac:spMkLst>
        </pc:spChg>
        <pc:spChg chg="del">
          <ac:chgData name="土田 裕次郎" userId="S::yujiro.tsuchida@agentnetwork.onmicrosoft.com::b6bf1e52-b613-4d7d-a396-25942dd648c4" providerId="AD" clId="Web-{3DDEC078-48D1-B69E-0F2C-58BBC6875EBA}" dt="2023-06-29T08:44:09.090" v="2"/>
          <ac:spMkLst>
            <pc:docMk/>
            <pc:sldMk cId="3848215663" sldId="397"/>
            <ac:spMk id="3" creationId="{5B875A1C-F094-20C2-A1B1-BC6AF9DEBB7B}"/>
          </ac:spMkLst>
        </pc:spChg>
      </pc:sldChg>
    </pc:docChg>
  </pc:docChgLst>
  <pc:docChgLst>
    <pc:chgData name="藤原 一生" userId="198a442a-1bb5-411b-9343-270ba1266d20" providerId="ADAL" clId="{C16F8283-C7F7-40EA-B4FC-800D56E23D10}"/>
    <pc:docChg chg="undo custSel modSld">
      <pc:chgData name="藤原 一生" userId="198a442a-1bb5-411b-9343-270ba1266d20" providerId="ADAL" clId="{C16F8283-C7F7-40EA-B4FC-800D56E23D10}" dt="2023-08-09T07:03:31.152" v="18" actId="1076"/>
      <pc:docMkLst>
        <pc:docMk/>
      </pc:docMkLst>
      <pc:sldChg chg="modSp mod">
        <pc:chgData name="藤原 一生" userId="198a442a-1bb5-411b-9343-270ba1266d20" providerId="ADAL" clId="{C16F8283-C7F7-40EA-B4FC-800D56E23D10}" dt="2023-08-09T06:27:53.984" v="1" actId="1076"/>
        <pc:sldMkLst>
          <pc:docMk/>
          <pc:sldMk cId="0" sldId="270"/>
        </pc:sldMkLst>
        <pc:spChg chg="mod">
          <ac:chgData name="藤原 一生" userId="198a442a-1bb5-411b-9343-270ba1266d20" providerId="ADAL" clId="{C16F8283-C7F7-40EA-B4FC-800D56E23D10}" dt="2023-08-09T06:27:53.984" v="1" actId="1076"/>
          <ac:spMkLst>
            <pc:docMk/>
            <pc:sldMk cId="0" sldId="270"/>
            <ac:spMk id="9" creationId="{F101BDDD-2D49-C0DF-CE44-7EC88FD6605D}"/>
          </ac:spMkLst>
        </pc:spChg>
      </pc:sldChg>
      <pc:sldChg chg="modSp mod">
        <pc:chgData name="藤原 一生" userId="198a442a-1bb5-411b-9343-270ba1266d20" providerId="ADAL" clId="{C16F8283-C7F7-40EA-B4FC-800D56E23D10}" dt="2023-08-09T06:31:24.511" v="2" actId="1076"/>
        <pc:sldMkLst>
          <pc:docMk/>
          <pc:sldMk cId="0" sldId="273"/>
        </pc:sldMkLst>
        <pc:spChg chg="mod">
          <ac:chgData name="藤原 一生" userId="198a442a-1bb5-411b-9343-270ba1266d20" providerId="ADAL" clId="{C16F8283-C7F7-40EA-B4FC-800D56E23D10}" dt="2023-08-09T06:31:24.511" v="2" actId="1076"/>
          <ac:spMkLst>
            <pc:docMk/>
            <pc:sldMk cId="0" sldId="273"/>
            <ac:spMk id="9" creationId="{325F8213-4389-2675-240A-77D626555379}"/>
          </ac:spMkLst>
        </pc:spChg>
      </pc:sldChg>
      <pc:sldChg chg="modSp mod">
        <pc:chgData name="藤原 一生" userId="198a442a-1bb5-411b-9343-270ba1266d20" providerId="ADAL" clId="{C16F8283-C7F7-40EA-B4FC-800D56E23D10}" dt="2023-08-09T06:31:31.593" v="3" actId="1076"/>
        <pc:sldMkLst>
          <pc:docMk/>
          <pc:sldMk cId="0" sldId="274"/>
        </pc:sldMkLst>
        <pc:spChg chg="mod">
          <ac:chgData name="藤原 一生" userId="198a442a-1bb5-411b-9343-270ba1266d20" providerId="ADAL" clId="{C16F8283-C7F7-40EA-B4FC-800D56E23D10}" dt="2023-08-09T06:31:31.593" v="3" actId="1076"/>
          <ac:spMkLst>
            <pc:docMk/>
            <pc:sldMk cId="0" sldId="274"/>
            <ac:spMk id="7" creationId="{8EEF87DD-62EF-D10A-2C40-10A2E37F2183}"/>
          </ac:spMkLst>
        </pc:spChg>
      </pc:sldChg>
      <pc:sldChg chg="modSp mod">
        <pc:chgData name="藤原 一生" userId="198a442a-1bb5-411b-9343-270ba1266d20" providerId="ADAL" clId="{C16F8283-C7F7-40EA-B4FC-800D56E23D10}" dt="2023-08-09T06:31:41.751" v="4" actId="1076"/>
        <pc:sldMkLst>
          <pc:docMk/>
          <pc:sldMk cId="0" sldId="275"/>
        </pc:sldMkLst>
        <pc:spChg chg="mod">
          <ac:chgData name="藤原 一生" userId="198a442a-1bb5-411b-9343-270ba1266d20" providerId="ADAL" clId="{C16F8283-C7F7-40EA-B4FC-800D56E23D10}" dt="2023-08-09T06:31:41.751" v="4" actId="1076"/>
          <ac:spMkLst>
            <pc:docMk/>
            <pc:sldMk cId="0" sldId="275"/>
            <ac:spMk id="7" creationId="{084E2A80-03FC-DFC0-6932-C78B32FC8CB7}"/>
          </ac:spMkLst>
        </pc:spChg>
      </pc:sldChg>
      <pc:sldChg chg="modSp mod">
        <pc:chgData name="藤原 一生" userId="198a442a-1bb5-411b-9343-270ba1266d20" providerId="ADAL" clId="{C16F8283-C7F7-40EA-B4FC-800D56E23D10}" dt="2023-08-09T06:38:49.870" v="5" actId="1076"/>
        <pc:sldMkLst>
          <pc:docMk/>
          <pc:sldMk cId="0" sldId="276"/>
        </pc:sldMkLst>
        <pc:spChg chg="mod">
          <ac:chgData name="藤原 一生" userId="198a442a-1bb5-411b-9343-270ba1266d20" providerId="ADAL" clId="{C16F8283-C7F7-40EA-B4FC-800D56E23D10}" dt="2023-08-09T06:38:49.870" v="5" actId="1076"/>
          <ac:spMkLst>
            <pc:docMk/>
            <pc:sldMk cId="0" sldId="276"/>
            <ac:spMk id="8" creationId="{37A18B73-7F08-8038-BF54-F7D911B9EE41}"/>
          </ac:spMkLst>
        </pc:spChg>
      </pc:sldChg>
      <pc:sldChg chg="modSp mod">
        <pc:chgData name="藤原 一生" userId="198a442a-1bb5-411b-9343-270ba1266d20" providerId="ADAL" clId="{C16F8283-C7F7-40EA-B4FC-800D56E23D10}" dt="2023-08-09T06:39:40.644" v="6" actId="1076"/>
        <pc:sldMkLst>
          <pc:docMk/>
          <pc:sldMk cId="0" sldId="277"/>
        </pc:sldMkLst>
        <pc:spChg chg="mod">
          <ac:chgData name="藤原 一生" userId="198a442a-1bb5-411b-9343-270ba1266d20" providerId="ADAL" clId="{C16F8283-C7F7-40EA-B4FC-800D56E23D10}" dt="2023-08-09T06:39:40.644" v="6" actId="1076"/>
          <ac:spMkLst>
            <pc:docMk/>
            <pc:sldMk cId="0" sldId="277"/>
            <ac:spMk id="11" creationId="{C7B72C72-8D07-446D-4C6C-8C64B7FA8F38}"/>
          </ac:spMkLst>
        </pc:spChg>
      </pc:sldChg>
      <pc:sldChg chg="modSp mod">
        <pc:chgData name="藤原 一生" userId="198a442a-1bb5-411b-9343-270ba1266d20" providerId="ADAL" clId="{C16F8283-C7F7-40EA-B4FC-800D56E23D10}" dt="2023-08-09T06:40:25.713" v="7" actId="1076"/>
        <pc:sldMkLst>
          <pc:docMk/>
          <pc:sldMk cId="0" sldId="278"/>
        </pc:sldMkLst>
        <pc:spChg chg="mod">
          <ac:chgData name="藤原 一生" userId="198a442a-1bb5-411b-9343-270ba1266d20" providerId="ADAL" clId="{C16F8283-C7F7-40EA-B4FC-800D56E23D10}" dt="2023-08-09T06:40:25.713" v="7" actId="1076"/>
          <ac:spMkLst>
            <pc:docMk/>
            <pc:sldMk cId="0" sldId="278"/>
            <ac:spMk id="23" creationId="{F102D896-9CF3-969F-1DC9-13500942387B}"/>
          </ac:spMkLst>
        </pc:spChg>
      </pc:sldChg>
      <pc:sldChg chg="modSp mod">
        <pc:chgData name="藤原 一生" userId="198a442a-1bb5-411b-9343-270ba1266d20" providerId="ADAL" clId="{C16F8283-C7F7-40EA-B4FC-800D56E23D10}" dt="2023-08-09T06:41:29.422" v="8" actId="1076"/>
        <pc:sldMkLst>
          <pc:docMk/>
          <pc:sldMk cId="0" sldId="279"/>
        </pc:sldMkLst>
        <pc:spChg chg="mod">
          <ac:chgData name="藤原 一生" userId="198a442a-1bb5-411b-9343-270ba1266d20" providerId="ADAL" clId="{C16F8283-C7F7-40EA-B4FC-800D56E23D10}" dt="2023-08-09T06:41:29.422" v="8" actId="1076"/>
          <ac:spMkLst>
            <pc:docMk/>
            <pc:sldMk cId="0" sldId="279"/>
            <ac:spMk id="10" creationId="{CDAADA72-FFED-8E4A-ADB2-11E36BD1BDCC}"/>
          </ac:spMkLst>
        </pc:spChg>
      </pc:sldChg>
      <pc:sldChg chg="modSp mod">
        <pc:chgData name="藤原 一生" userId="198a442a-1bb5-411b-9343-270ba1266d20" providerId="ADAL" clId="{C16F8283-C7F7-40EA-B4FC-800D56E23D10}" dt="2023-08-09T06:43:26.666" v="11" actId="1076"/>
        <pc:sldMkLst>
          <pc:docMk/>
          <pc:sldMk cId="0" sldId="280"/>
        </pc:sldMkLst>
        <pc:spChg chg="mod">
          <ac:chgData name="藤原 一生" userId="198a442a-1bb5-411b-9343-270ba1266d20" providerId="ADAL" clId="{C16F8283-C7F7-40EA-B4FC-800D56E23D10}" dt="2023-08-09T06:43:26.666" v="11" actId="1076"/>
          <ac:spMkLst>
            <pc:docMk/>
            <pc:sldMk cId="0" sldId="280"/>
            <ac:spMk id="14" creationId="{B2D95B15-B852-0731-89DC-2B115CEA581A}"/>
          </ac:spMkLst>
        </pc:spChg>
      </pc:sldChg>
      <pc:sldChg chg="modSp mod">
        <pc:chgData name="藤原 一生" userId="198a442a-1bb5-411b-9343-270ba1266d20" providerId="ADAL" clId="{C16F8283-C7F7-40EA-B4FC-800D56E23D10}" dt="2023-08-09T06:43:47.203" v="12" actId="1076"/>
        <pc:sldMkLst>
          <pc:docMk/>
          <pc:sldMk cId="0" sldId="281"/>
        </pc:sldMkLst>
        <pc:spChg chg="mod">
          <ac:chgData name="藤原 一生" userId="198a442a-1bb5-411b-9343-270ba1266d20" providerId="ADAL" clId="{C16F8283-C7F7-40EA-B4FC-800D56E23D10}" dt="2023-08-09T06:43:47.203" v="12" actId="1076"/>
          <ac:spMkLst>
            <pc:docMk/>
            <pc:sldMk cId="0" sldId="281"/>
            <ac:spMk id="8" creationId="{39C98516-5EB5-073F-8F99-406175861C5D}"/>
          </ac:spMkLst>
        </pc:spChg>
      </pc:sldChg>
      <pc:sldChg chg="modSp mod">
        <pc:chgData name="藤原 一生" userId="198a442a-1bb5-411b-9343-270ba1266d20" providerId="ADAL" clId="{C16F8283-C7F7-40EA-B4FC-800D56E23D10}" dt="2023-08-09T06:45:30.291" v="14" actId="1076"/>
        <pc:sldMkLst>
          <pc:docMk/>
          <pc:sldMk cId="0" sldId="282"/>
        </pc:sldMkLst>
        <pc:spChg chg="mod">
          <ac:chgData name="藤原 一生" userId="198a442a-1bb5-411b-9343-270ba1266d20" providerId="ADAL" clId="{C16F8283-C7F7-40EA-B4FC-800D56E23D10}" dt="2023-08-09T06:45:30.291" v="14" actId="1076"/>
          <ac:spMkLst>
            <pc:docMk/>
            <pc:sldMk cId="0" sldId="282"/>
            <ac:spMk id="11" creationId="{2C55508F-C2E3-D67A-F7DE-8C4BCE273EBB}"/>
          </ac:spMkLst>
        </pc:spChg>
      </pc:sldChg>
      <pc:sldChg chg="modSp mod">
        <pc:chgData name="藤原 一生" userId="198a442a-1bb5-411b-9343-270ba1266d20" providerId="ADAL" clId="{C16F8283-C7F7-40EA-B4FC-800D56E23D10}" dt="2023-08-09T06:47:14.946" v="15" actId="1076"/>
        <pc:sldMkLst>
          <pc:docMk/>
          <pc:sldMk cId="0" sldId="283"/>
        </pc:sldMkLst>
        <pc:spChg chg="mod">
          <ac:chgData name="藤原 一生" userId="198a442a-1bb5-411b-9343-270ba1266d20" providerId="ADAL" clId="{C16F8283-C7F7-40EA-B4FC-800D56E23D10}" dt="2023-08-09T06:47:14.946" v="15" actId="1076"/>
          <ac:spMkLst>
            <pc:docMk/>
            <pc:sldMk cId="0" sldId="283"/>
            <ac:spMk id="20" creationId="{1B5C5F4D-8C4E-0F14-0450-5719653072D5}"/>
          </ac:spMkLst>
        </pc:spChg>
      </pc:sldChg>
      <pc:sldChg chg="modSp mod">
        <pc:chgData name="藤原 一生" userId="198a442a-1bb5-411b-9343-270ba1266d20" providerId="ADAL" clId="{C16F8283-C7F7-40EA-B4FC-800D56E23D10}" dt="2023-08-09T06:45:13.030" v="13" actId="1076"/>
        <pc:sldMkLst>
          <pc:docMk/>
          <pc:sldMk cId="0" sldId="284"/>
        </pc:sldMkLst>
        <pc:spChg chg="mod">
          <ac:chgData name="藤原 一生" userId="198a442a-1bb5-411b-9343-270ba1266d20" providerId="ADAL" clId="{C16F8283-C7F7-40EA-B4FC-800D56E23D10}" dt="2023-08-09T06:45:13.030" v="13" actId="1076"/>
          <ac:spMkLst>
            <pc:docMk/>
            <pc:sldMk cId="0" sldId="284"/>
            <ac:spMk id="10" creationId="{3902DF42-C591-EA8C-2B44-5CADAD234B2F}"/>
          </ac:spMkLst>
        </pc:spChg>
      </pc:sldChg>
      <pc:sldChg chg="modSp mod">
        <pc:chgData name="藤原 一生" userId="198a442a-1bb5-411b-9343-270ba1266d20" providerId="ADAL" clId="{C16F8283-C7F7-40EA-B4FC-800D56E23D10}" dt="2023-08-09T06:47:42.038" v="16" actId="1076"/>
        <pc:sldMkLst>
          <pc:docMk/>
          <pc:sldMk cId="0" sldId="285"/>
        </pc:sldMkLst>
        <pc:spChg chg="mod">
          <ac:chgData name="藤原 一生" userId="198a442a-1bb5-411b-9343-270ba1266d20" providerId="ADAL" clId="{C16F8283-C7F7-40EA-B4FC-800D56E23D10}" dt="2023-08-09T06:47:42.038" v="16" actId="1076"/>
          <ac:spMkLst>
            <pc:docMk/>
            <pc:sldMk cId="0" sldId="285"/>
            <ac:spMk id="10" creationId="{AB3DD51A-9E34-2380-2493-FE5A5D593933}"/>
          </ac:spMkLst>
        </pc:spChg>
      </pc:sldChg>
      <pc:sldChg chg="modSp mod">
        <pc:chgData name="藤原 一生" userId="198a442a-1bb5-411b-9343-270ba1266d20" providerId="ADAL" clId="{C16F8283-C7F7-40EA-B4FC-800D56E23D10}" dt="2023-08-09T07:02:00.702" v="17" actId="1076"/>
        <pc:sldMkLst>
          <pc:docMk/>
          <pc:sldMk cId="0" sldId="286"/>
        </pc:sldMkLst>
        <pc:spChg chg="mod">
          <ac:chgData name="藤原 一生" userId="198a442a-1bb5-411b-9343-270ba1266d20" providerId="ADAL" clId="{C16F8283-C7F7-40EA-B4FC-800D56E23D10}" dt="2023-08-09T07:02:00.702" v="17" actId="1076"/>
          <ac:spMkLst>
            <pc:docMk/>
            <pc:sldMk cId="0" sldId="286"/>
            <ac:spMk id="12" creationId="{E6AAB809-7234-533E-572D-C46966689134}"/>
          </ac:spMkLst>
        </pc:spChg>
      </pc:sldChg>
      <pc:sldChg chg="modSp mod">
        <pc:chgData name="藤原 一生" userId="198a442a-1bb5-411b-9343-270ba1266d20" providerId="ADAL" clId="{C16F8283-C7F7-40EA-B4FC-800D56E23D10}" dt="2023-08-09T07:03:31.152" v="18" actId="1076"/>
        <pc:sldMkLst>
          <pc:docMk/>
          <pc:sldMk cId="0" sldId="289"/>
        </pc:sldMkLst>
        <pc:spChg chg="mod">
          <ac:chgData name="藤原 一生" userId="198a442a-1bb5-411b-9343-270ba1266d20" providerId="ADAL" clId="{C16F8283-C7F7-40EA-B4FC-800D56E23D10}" dt="2023-08-09T07:03:31.152" v="18" actId="1076"/>
          <ac:spMkLst>
            <pc:docMk/>
            <pc:sldMk cId="0" sldId="289"/>
            <ac:spMk id="28" creationId="{7B1328B1-470E-831A-291C-CBD8AA8AB107}"/>
          </ac:spMkLst>
        </pc:spChg>
      </pc:sldChg>
    </pc:docChg>
  </pc:docChgLst>
  <pc:docChgLst>
    <pc:chgData name="永野 優太朗" userId="3bbd9b6d-b1be-43fa-9c58-34614cf7eb6d" providerId="ADAL" clId="{87116114-0F64-450B-BF24-0D1DC9CDFEA2}"/>
    <pc:docChg chg="undo redo custSel modSld">
      <pc:chgData name="永野 優太朗" userId="3bbd9b6d-b1be-43fa-9c58-34614cf7eb6d" providerId="ADAL" clId="{87116114-0F64-450B-BF24-0D1DC9CDFEA2}" dt="2023-07-04T07:24:29.540" v="82" actId="14100"/>
      <pc:docMkLst>
        <pc:docMk/>
      </pc:docMkLst>
      <pc:sldChg chg="modSp mod">
        <pc:chgData name="永野 優太朗" userId="3bbd9b6d-b1be-43fa-9c58-34614cf7eb6d" providerId="ADAL" clId="{87116114-0F64-450B-BF24-0D1DC9CDFEA2}" dt="2023-07-04T07:02:54.487" v="40" actId="1035"/>
        <pc:sldMkLst>
          <pc:docMk/>
          <pc:sldMk cId="0" sldId="263"/>
        </pc:sldMkLst>
        <pc:spChg chg="mod">
          <ac:chgData name="永野 優太朗" userId="3bbd9b6d-b1be-43fa-9c58-34614cf7eb6d" providerId="ADAL" clId="{87116114-0F64-450B-BF24-0D1DC9CDFEA2}" dt="2023-07-04T07:02:51.773" v="32" actId="14100"/>
          <ac:spMkLst>
            <pc:docMk/>
            <pc:sldMk cId="0" sldId="263"/>
            <ac:spMk id="26" creationId="{89A6351D-6606-4920-8FB2-6B9887F90D54}"/>
          </ac:spMkLst>
        </pc:spChg>
        <pc:grpChg chg="mod">
          <ac:chgData name="永野 優太朗" userId="3bbd9b6d-b1be-43fa-9c58-34614cf7eb6d" providerId="ADAL" clId="{87116114-0F64-450B-BF24-0D1DC9CDFEA2}" dt="2023-07-04T07:02:54.487" v="40" actId="1035"/>
          <ac:grpSpMkLst>
            <pc:docMk/>
            <pc:sldMk cId="0" sldId="263"/>
            <ac:grpSpMk id="49" creationId="{00000000-0000-0000-0000-000000000000}"/>
          </ac:grpSpMkLst>
        </pc:grpChg>
      </pc:sldChg>
      <pc:sldChg chg="modSp mod">
        <pc:chgData name="永野 優太朗" userId="3bbd9b6d-b1be-43fa-9c58-34614cf7eb6d" providerId="ADAL" clId="{87116114-0F64-450B-BF24-0D1DC9CDFEA2}" dt="2023-07-04T07:10:44.874" v="57" actId="14100"/>
        <pc:sldMkLst>
          <pc:docMk/>
          <pc:sldMk cId="0" sldId="269"/>
        </pc:sldMkLst>
        <pc:spChg chg="mod">
          <ac:chgData name="永野 優太朗" userId="3bbd9b6d-b1be-43fa-9c58-34614cf7eb6d" providerId="ADAL" clId="{87116114-0F64-450B-BF24-0D1DC9CDFEA2}" dt="2023-07-04T07:10:44.874" v="57" actId="14100"/>
          <ac:spMkLst>
            <pc:docMk/>
            <pc:sldMk cId="0" sldId="269"/>
            <ac:spMk id="373" creationId="{00000000-0000-0000-0000-000000000000}"/>
          </ac:spMkLst>
        </pc:spChg>
        <pc:grpChg chg="mod">
          <ac:chgData name="永野 優太朗" userId="3bbd9b6d-b1be-43fa-9c58-34614cf7eb6d" providerId="ADAL" clId="{87116114-0F64-450B-BF24-0D1DC9CDFEA2}" dt="2023-07-04T07:10:40.243" v="56" actId="1036"/>
          <ac:grpSpMkLst>
            <pc:docMk/>
            <pc:sldMk cId="0" sldId="269"/>
            <ac:grpSpMk id="44" creationId="{00000000-0000-0000-0000-000000000000}"/>
          </ac:grpSpMkLst>
        </pc:grpChg>
        <pc:picChg chg="mod">
          <ac:chgData name="永野 優太朗" userId="3bbd9b6d-b1be-43fa-9c58-34614cf7eb6d" providerId="ADAL" clId="{87116114-0F64-450B-BF24-0D1DC9CDFEA2}" dt="2023-07-04T07:10:38.390" v="54" actId="1076"/>
          <ac:picMkLst>
            <pc:docMk/>
            <pc:sldMk cId="0" sldId="269"/>
            <ac:picMk id="365" creationId="{00000000-0000-0000-0000-000000000000}"/>
          </ac:picMkLst>
        </pc:picChg>
      </pc:sldChg>
      <pc:sldChg chg="modSp mod">
        <pc:chgData name="永野 優太朗" userId="3bbd9b6d-b1be-43fa-9c58-34614cf7eb6d" providerId="ADAL" clId="{87116114-0F64-450B-BF24-0D1DC9CDFEA2}" dt="2023-07-04T07:24:29.540" v="82" actId="14100"/>
        <pc:sldMkLst>
          <pc:docMk/>
          <pc:sldMk cId="0" sldId="284"/>
        </pc:sldMkLst>
        <pc:spChg chg="mod">
          <ac:chgData name="永野 優太朗" userId="3bbd9b6d-b1be-43fa-9c58-34614cf7eb6d" providerId="ADAL" clId="{87116114-0F64-450B-BF24-0D1DC9CDFEA2}" dt="2023-07-04T07:24:29.540" v="82" actId="14100"/>
          <ac:spMkLst>
            <pc:docMk/>
            <pc:sldMk cId="0" sldId="284"/>
            <ac:spMk id="801" creationId="{00000000-0000-0000-0000-000000000000}"/>
          </ac:spMkLst>
        </pc:spChg>
        <pc:grpChg chg="mod">
          <ac:chgData name="永野 優太朗" userId="3bbd9b6d-b1be-43fa-9c58-34614cf7eb6d" providerId="ADAL" clId="{87116114-0F64-450B-BF24-0D1DC9CDFEA2}" dt="2023-07-04T07:24:24.894" v="81" actId="1037"/>
          <ac:grpSpMkLst>
            <pc:docMk/>
            <pc:sldMk cId="0" sldId="284"/>
            <ac:grpSpMk id="36" creationId="{00000000-0000-0000-0000-000000000000}"/>
          </ac:grpSpMkLst>
        </pc:grpChg>
      </pc:sldChg>
    </pc:docChg>
  </pc:docChgLst>
  <pc:docChgLst>
    <pc:chgData name="土田 裕次郎" userId="b6bf1e52-b613-4d7d-a396-25942dd648c4" providerId="ADAL" clId="{A54CFEFF-A5BB-4840-8CF1-BA5A4ECF9B75}"/>
    <pc:docChg chg="modSld">
      <pc:chgData name="土田 裕次郎" userId="b6bf1e52-b613-4d7d-a396-25942dd648c4" providerId="ADAL" clId="{A54CFEFF-A5BB-4840-8CF1-BA5A4ECF9B75}" dt="2023-07-21T04:04:15.369" v="18" actId="1038"/>
      <pc:docMkLst>
        <pc:docMk/>
      </pc:docMkLst>
      <pc:sldChg chg="modSp mod">
        <pc:chgData name="土田 裕次郎" userId="b6bf1e52-b613-4d7d-a396-25942dd648c4" providerId="ADAL" clId="{A54CFEFF-A5BB-4840-8CF1-BA5A4ECF9B75}" dt="2023-07-21T04:04:15.369" v="18" actId="1038"/>
        <pc:sldMkLst>
          <pc:docMk/>
          <pc:sldMk cId="209802854" sldId="312"/>
        </pc:sldMkLst>
        <pc:spChg chg="mod">
          <ac:chgData name="土田 裕次郎" userId="b6bf1e52-b613-4d7d-a396-25942dd648c4" providerId="ADAL" clId="{A54CFEFF-A5BB-4840-8CF1-BA5A4ECF9B75}" dt="2023-07-21T04:04:15.369" v="18" actId="1038"/>
          <ac:spMkLst>
            <pc:docMk/>
            <pc:sldMk cId="209802854" sldId="312"/>
            <ac:spMk id="24" creationId="{90FABB03-DC07-5DF0-5D94-5CAF330D6FDA}"/>
          </ac:spMkLst>
        </pc:spChg>
        <pc:graphicFrameChg chg="mod">
          <ac:chgData name="土田 裕次郎" userId="b6bf1e52-b613-4d7d-a396-25942dd648c4" providerId="ADAL" clId="{A54CFEFF-A5BB-4840-8CF1-BA5A4ECF9B75}" dt="2023-07-21T04:04:06.870" v="0" actId="1076"/>
          <ac:graphicFrameMkLst>
            <pc:docMk/>
            <pc:sldMk cId="209802854" sldId="312"/>
            <ac:graphicFrameMk id="23" creationId="{E16DFC97-6E97-2795-BD05-E1E567F32D09}"/>
          </ac:graphicFrameMkLst>
        </pc:graphicFrameChg>
      </pc:sldChg>
    </pc:docChg>
  </pc:docChgLst>
  <pc:docChgLst>
    <pc:chgData name="永野 優太朗" userId="3bbd9b6d-b1be-43fa-9c58-34614cf7eb6d" providerId="ADAL" clId="{DBEFE77D-8CDA-4C7E-8F71-95297AFB7299}"/>
    <pc:docChg chg="modSld">
      <pc:chgData name="永野 優太朗" userId="3bbd9b6d-b1be-43fa-9c58-34614cf7eb6d" providerId="ADAL" clId="{DBEFE77D-8CDA-4C7E-8F71-95297AFB7299}" dt="2023-08-10T02:34:37.861" v="0" actId="1076"/>
      <pc:docMkLst>
        <pc:docMk/>
      </pc:docMkLst>
      <pc:sldChg chg="modSp mod">
        <pc:chgData name="永野 優太朗" userId="3bbd9b6d-b1be-43fa-9c58-34614cf7eb6d" providerId="ADAL" clId="{DBEFE77D-8CDA-4C7E-8F71-95297AFB7299}" dt="2023-08-10T02:34:37.861" v="0" actId="1076"/>
        <pc:sldMkLst>
          <pc:docMk/>
          <pc:sldMk cId="0" sldId="269"/>
        </pc:sldMkLst>
        <pc:spChg chg="mod">
          <ac:chgData name="永野 優太朗" userId="3bbd9b6d-b1be-43fa-9c58-34614cf7eb6d" providerId="ADAL" clId="{DBEFE77D-8CDA-4C7E-8F71-95297AFB7299}" dt="2023-08-10T02:34:37.861" v="0" actId="1076"/>
          <ac:spMkLst>
            <pc:docMk/>
            <pc:sldMk cId="0" sldId="269"/>
            <ac:spMk id="9" creationId="{FCE9C6EE-B05A-7D6C-B005-3E1182ACCE3E}"/>
          </ac:spMkLst>
        </pc:spChg>
      </pc:sldChg>
    </pc:docChg>
  </pc:docChgLst>
  <pc:docChgLst>
    <pc:chgData name="土田 裕次郎" userId="b6bf1e52-b613-4d7d-a396-25942dd648c4" providerId="ADAL" clId="{2809A58E-2C63-48F1-8CCF-76378F568AA4}"/>
    <pc:docChg chg="undo custSel modSld">
      <pc:chgData name="土田 裕次郎" userId="b6bf1e52-b613-4d7d-a396-25942dd648c4" providerId="ADAL" clId="{2809A58E-2C63-48F1-8CCF-76378F568AA4}" dt="2023-08-22T10:48:07.382" v="47" actId="478"/>
      <pc:docMkLst>
        <pc:docMk/>
      </pc:docMkLst>
      <pc:sldChg chg="delSp mod">
        <pc:chgData name="土田 裕次郎" userId="b6bf1e52-b613-4d7d-a396-25942dd648c4" providerId="ADAL" clId="{2809A58E-2C63-48F1-8CCF-76378F568AA4}" dt="2023-08-22T10:44:56.406" v="2" actId="478"/>
        <pc:sldMkLst>
          <pc:docMk/>
          <pc:sldMk cId="0" sldId="259"/>
        </pc:sldMkLst>
        <pc:spChg chg="del">
          <ac:chgData name="土田 裕次郎" userId="b6bf1e52-b613-4d7d-a396-25942dd648c4" providerId="ADAL" clId="{2809A58E-2C63-48F1-8CCF-76378F568AA4}" dt="2023-08-22T10:44:56.406" v="2" actId="478"/>
          <ac:spMkLst>
            <pc:docMk/>
            <pc:sldMk cId="0" sldId="259"/>
            <ac:spMk id="53" creationId="{63B08831-22A5-14D1-D4A6-4E5B8935883D}"/>
          </ac:spMkLst>
        </pc:spChg>
      </pc:sldChg>
      <pc:sldChg chg="delSp mod">
        <pc:chgData name="土田 裕次郎" userId="b6bf1e52-b613-4d7d-a396-25942dd648c4" providerId="ADAL" clId="{2809A58E-2C63-48F1-8CCF-76378F568AA4}" dt="2023-08-22T10:44:59.184" v="3" actId="478"/>
        <pc:sldMkLst>
          <pc:docMk/>
          <pc:sldMk cId="0" sldId="260"/>
        </pc:sldMkLst>
        <pc:spChg chg="del">
          <ac:chgData name="土田 裕次郎" userId="b6bf1e52-b613-4d7d-a396-25942dd648c4" providerId="ADAL" clId="{2809A58E-2C63-48F1-8CCF-76378F568AA4}" dt="2023-08-22T10:44:59.184" v="3" actId="478"/>
          <ac:spMkLst>
            <pc:docMk/>
            <pc:sldMk cId="0" sldId="260"/>
            <ac:spMk id="45" creationId="{DB29CE8B-D321-97F6-90AD-50596E9E81A0}"/>
          </ac:spMkLst>
        </pc:spChg>
      </pc:sldChg>
      <pc:sldChg chg="delSp mod">
        <pc:chgData name="土田 裕次郎" userId="b6bf1e52-b613-4d7d-a396-25942dd648c4" providerId="ADAL" clId="{2809A58E-2C63-48F1-8CCF-76378F568AA4}" dt="2023-08-22T10:45:02.087" v="4" actId="478"/>
        <pc:sldMkLst>
          <pc:docMk/>
          <pc:sldMk cId="0" sldId="263"/>
        </pc:sldMkLst>
        <pc:spChg chg="del">
          <ac:chgData name="土田 裕次郎" userId="b6bf1e52-b613-4d7d-a396-25942dd648c4" providerId="ADAL" clId="{2809A58E-2C63-48F1-8CCF-76378F568AA4}" dt="2023-08-22T10:45:02.087" v="4" actId="478"/>
          <ac:spMkLst>
            <pc:docMk/>
            <pc:sldMk cId="0" sldId="263"/>
            <ac:spMk id="15" creationId="{9ABCF360-5D0A-41B0-C646-503210F155A1}"/>
          </ac:spMkLst>
        </pc:spChg>
      </pc:sldChg>
      <pc:sldChg chg="delSp mod">
        <pc:chgData name="土田 裕次郎" userId="b6bf1e52-b613-4d7d-a396-25942dd648c4" providerId="ADAL" clId="{2809A58E-2C63-48F1-8CCF-76378F568AA4}" dt="2023-08-22T10:45:06.632" v="5" actId="478"/>
        <pc:sldMkLst>
          <pc:docMk/>
          <pc:sldMk cId="0" sldId="264"/>
        </pc:sldMkLst>
        <pc:spChg chg="del">
          <ac:chgData name="土田 裕次郎" userId="b6bf1e52-b613-4d7d-a396-25942dd648c4" providerId="ADAL" clId="{2809A58E-2C63-48F1-8CCF-76378F568AA4}" dt="2023-08-22T10:45:06.632" v="5" actId="478"/>
          <ac:spMkLst>
            <pc:docMk/>
            <pc:sldMk cId="0" sldId="264"/>
            <ac:spMk id="12" creationId="{C9C2845B-23D6-AF96-ABAE-D443CA3B2518}"/>
          </ac:spMkLst>
        </pc:spChg>
      </pc:sldChg>
      <pc:sldChg chg="delSp mod">
        <pc:chgData name="土田 裕次郎" userId="b6bf1e52-b613-4d7d-a396-25942dd648c4" providerId="ADAL" clId="{2809A58E-2C63-48F1-8CCF-76378F568AA4}" dt="2023-08-22T10:45:12.247" v="6" actId="478"/>
        <pc:sldMkLst>
          <pc:docMk/>
          <pc:sldMk cId="0" sldId="265"/>
        </pc:sldMkLst>
        <pc:spChg chg="del">
          <ac:chgData name="土田 裕次郎" userId="b6bf1e52-b613-4d7d-a396-25942dd648c4" providerId="ADAL" clId="{2809A58E-2C63-48F1-8CCF-76378F568AA4}" dt="2023-08-22T10:45:12.247" v="6" actId="478"/>
          <ac:spMkLst>
            <pc:docMk/>
            <pc:sldMk cId="0" sldId="265"/>
            <ac:spMk id="20" creationId="{CCC09CE2-5F11-9A38-55F9-E906AE654C55}"/>
          </ac:spMkLst>
        </pc:spChg>
      </pc:sldChg>
      <pc:sldChg chg="delSp mod">
        <pc:chgData name="土田 裕次郎" userId="b6bf1e52-b613-4d7d-a396-25942dd648c4" providerId="ADAL" clId="{2809A58E-2C63-48F1-8CCF-76378F568AA4}" dt="2023-08-22T10:45:16.016" v="7" actId="478"/>
        <pc:sldMkLst>
          <pc:docMk/>
          <pc:sldMk cId="0" sldId="266"/>
        </pc:sldMkLst>
        <pc:spChg chg="del">
          <ac:chgData name="土田 裕次郎" userId="b6bf1e52-b613-4d7d-a396-25942dd648c4" providerId="ADAL" clId="{2809A58E-2C63-48F1-8CCF-76378F568AA4}" dt="2023-08-22T10:45:16.016" v="7" actId="478"/>
          <ac:spMkLst>
            <pc:docMk/>
            <pc:sldMk cId="0" sldId="266"/>
            <ac:spMk id="34" creationId="{65B3438B-0CF7-0807-0DFA-CD4DA1169489}"/>
          </ac:spMkLst>
        </pc:spChg>
      </pc:sldChg>
      <pc:sldChg chg="addSp delSp mod">
        <pc:chgData name="土田 裕次郎" userId="b6bf1e52-b613-4d7d-a396-25942dd648c4" providerId="ADAL" clId="{2809A58E-2C63-48F1-8CCF-76378F568AA4}" dt="2023-08-22T10:48:07.382" v="47" actId="478"/>
        <pc:sldMkLst>
          <pc:docMk/>
          <pc:sldMk cId="0" sldId="267"/>
        </pc:sldMkLst>
        <pc:spChg chg="add del">
          <ac:chgData name="土田 裕次郎" userId="b6bf1e52-b613-4d7d-a396-25942dd648c4" providerId="ADAL" clId="{2809A58E-2C63-48F1-8CCF-76378F568AA4}" dt="2023-08-22T10:48:07.382" v="47" actId="478"/>
          <ac:spMkLst>
            <pc:docMk/>
            <pc:sldMk cId="0" sldId="267"/>
            <ac:spMk id="5" creationId="{5A35F9E9-C57C-6D16-C056-B487E3F18935}"/>
          </ac:spMkLst>
        </pc:spChg>
      </pc:sldChg>
      <pc:sldChg chg="addSp delSp mod">
        <pc:chgData name="土田 裕次郎" userId="b6bf1e52-b613-4d7d-a396-25942dd648c4" providerId="ADAL" clId="{2809A58E-2C63-48F1-8CCF-76378F568AA4}" dt="2023-08-22T10:48:06.921" v="46" actId="478"/>
        <pc:sldMkLst>
          <pc:docMk/>
          <pc:sldMk cId="0" sldId="269"/>
        </pc:sldMkLst>
        <pc:spChg chg="add del">
          <ac:chgData name="土田 裕次郎" userId="b6bf1e52-b613-4d7d-a396-25942dd648c4" providerId="ADAL" clId="{2809A58E-2C63-48F1-8CCF-76378F568AA4}" dt="2023-08-22T10:48:06.921" v="46" actId="478"/>
          <ac:spMkLst>
            <pc:docMk/>
            <pc:sldMk cId="0" sldId="269"/>
            <ac:spMk id="9" creationId="{FCE9C6EE-B05A-7D6C-B005-3E1182ACCE3E}"/>
          </ac:spMkLst>
        </pc:spChg>
      </pc:sldChg>
      <pc:sldChg chg="addSp delSp mod">
        <pc:chgData name="土田 裕次郎" userId="b6bf1e52-b613-4d7d-a396-25942dd648c4" providerId="ADAL" clId="{2809A58E-2C63-48F1-8CCF-76378F568AA4}" dt="2023-08-22T10:48:06.734" v="45" actId="478"/>
        <pc:sldMkLst>
          <pc:docMk/>
          <pc:sldMk cId="0" sldId="270"/>
        </pc:sldMkLst>
        <pc:spChg chg="add del">
          <ac:chgData name="土田 裕次郎" userId="b6bf1e52-b613-4d7d-a396-25942dd648c4" providerId="ADAL" clId="{2809A58E-2C63-48F1-8CCF-76378F568AA4}" dt="2023-08-22T10:48:06.734" v="45" actId="478"/>
          <ac:spMkLst>
            <pc:docMk/>
            <pc:sldMk cId="0" sldId="270"/>
            <ac:spMk id="9" creationId="{F101BDDD-2D49-C0DF-CE44-7EC88FD6605D}"/>
          </ac:spMkLst>
        </pc:spChg>
      </pc:sldChg>
      <pc:sldChg chg="addSp delSp modSp mod">
        <pc:chgData name="土田 裕次郎" userId="b6bf1e52-b613-4d7d-a396-25942dd648c4" providerId="ADAL" clId="{2809A58E-2C63-48F1-8CCF-76378F568AA4}" dt="2023-08-22T10:48:06.485" v="44" actId="1076"/>
        <pc:sldMkLst>
          <pc:docMk/>
          <pc:sldMk cId="0" sldId="273"/>
        </pc:sldMkLst>
        <pc:spChg chg="add del mod">
          <ac:chgData name="土田 裕次郎" userId="b6bf1e52-b613-4d7d-a396-25942dd648c4" providerId="ADAL" clId="{2809A58E-2C63-48F1-8CCF-76378F568AA4}" dt="2023-08-22T10:48:06.485" v="44" actId="1076"/>
          <ac:spMkLst>
            <pc:docMk/>
            <pc:sldMk cId="0" sldId="273"/>
            <ac:spMk id="9" creationId="{325F8213-4389-2675-240A-77D626555379}"/>
          </ac:spMkLst>
        </pc:spChg>
      </pc:sldChg>
      <pc:sldChg chg="addSp delSp mod">
        <pc:chgData name="土田 裕次郎" userId="b6bf1e52-b613-4d7d-a396-25942dd648c4" providerId="ADAL" clId="{2809A58E-2C63-48F1-8CCF-76378F568AA4}" dt="2023-08-22T10:48:06.060" v="42" actId="478"/>
        <pc:sldMkLst>
          <pc:docMk/>
          <pc:sldMk cId="0" sldId="274"/>
        </pc:sldMkLst>
        <pc:spChg chg="add del">
          <ac:chgData name="土田 裕次郎" userId="b6bf1e52-b613-4d7d-a396-25942dd648c4" providerId="ADAL" clId="{2809A58E-2C63-48F1-8CCF-76378F568AA4}" dt="2023-08-22T10:48:06.060" v="42" actId="478"/>
          <ac:spMkLst>
            <pc:docMk/>
            <pc:sldMk cId="0" sldId="274"/>
            <ac:spMk id="7" creationId="{8EEF87DD-62EF-D10A-2C40-10A2E37F2183}"/>
          </ac:spMkLst>
        </pc:spChg>
      </pc:sldChg>
      <pc:sldChg chg="addSp delSp mod">
        <pc:chgData name="土田 裕次郎" userId="b6bf1e52-b613-4d7d-a396-25942dd648c4" providerId="ADAL" clId="{2809A58E-2C63-48F1-8CCF-76378F568AA4}" dt="2023-08-22T10:48:05.907" v="41" actId="478"/>
        <pc:sldMkLst>
          <pc:docMk/>
          <pc:sldMk cId="0" sldId="275"/>
        </pc:sldMkLst>
        <pc:spChg chg="add del">
          <ac:chgData name="土田 裕次郎" userId="b6bf1e52-b613-4d7d-a396-25942dd648c4" providerId="ADAL" clId="{2809A58E-2C63-48F1-8CCF-76378F568AA4}" dt="2023-08-22T10:48:05.907" v="41" actId="478"/>
          <ac:spMkLst>
            <pc:docMk/>
            <pc:sldMk cId="0" sldId="275"/>
            <ac:spMk id="7" creationId="{084E2A80-03FC-DFC0-6932-C78B32FC8CB7}"/>
          </ac:spMkLst>
        </pc:spChg>
      </pc:sldChg>
      <pc:sldChg chg="addSp delSp mod">
        <pc:chgData name="土田 裕次郎" userId="b6bf1e52-b613-4d7d-a396-25942dd648c4" providerId="ADAL" clId="{2809A58E-2C63-48F1-8CCF-76378F568AA4}" dt="2023-08-22T10:48:05.758" v="40" actId="478"/>
        <pc:sldMkLst>
          <pc:docMk/>
          <pc:sldMk cId="0" sldId="276"/>
        </pc:sldMkLst>
        <pc:spChg chg="add del">
          <ac:chgData name="土田 裕次郎" userId="b6bf1e52-b613-4d7d-a396-25942dd648c4" providerId="ADAL" clId="{2809A58E-2C63-48F1-8CCF-76378F568AA4}" dt="2023-08-22T10:48:05.758" v="40" actId="478"/>
          <ac:spMkLst>
            <pc:docMk/>
            <pc:sldMk cId="0" sldId="276"/>
            <ac:spMk id="8" creationId="{37A18B73-7F08-8038-BF54-F7D911B9EE41}"/>
          </ac:spMkLst>
        </pc:spChg>
      </pc:sldChg>
      <pc:sldChg chg="addSp delSp mod">
        <pc:chgData name="土田 裕次郎" userId="b6bf1e52-b613-4d7d-a396-25942dd648c4" providerId="ADAL" clId="{2809A58E-2C63-48F1-8CCF-76378F568AA4}" dt="2023-08-22T10:48:05.592" v="39" actId="478"/>
        <pc:sldMkLst>
          <pc:docMk/>
          <pc:sldMk cId="0" sldId="277"/>
        </pc:sldMkLst>
        <pc:spChg chg="add del">
          <ac:chgData name="土田 裕次郎" userId="b6bf1e52-b613-4d7d-a396-25942dd648c4" providerId="ADAL" clId="{2809A58E-2C63-48F1-8CCF-76378F568AA4}" dt="2023-08-22T10:48:05.592" v="39" actId="478"/>
          <ac:spMkLst>
            <pc:docMk/>
            <pc:sldMk cId="0" sldId="277"/>
            <ac:spMk id="11" creationId="{C7B72C72-8D07-446D-4C6C-8C64B7FA8F38}"/>
          </ac:spMkLst>
        </pc:spChg>
      </pc:sldChg>
      <pc:sldChg chg="addSp delSp mod">
        <pc:chgData name="土田 裕次郎" userId="b6bf1e52-b613-4d7d-a396-25942dd648c4" providerId="ADAL" clId="{2809A58E-2C63-48F1-8CCF-76378F568AA4}" dt="2023-08-22T10:48:05.455" v="38" actId="478"/>
        <pc:sldMkLst>
          <pc:docMk/>
          <pc:sldMk cId="0" sldId="278"/>
        </pc:sldMkLst>
        <pc:spChg chg="add del">
          <ac:chgData name="土田 裕次郎" userId="b6bf1e52-b613-4d7d-a396-25942dd648c4" providerId="ADAL" clId="{2809A58E-2C63-48F1-8CCF-76378F568AA4}" dt="2023-08-22T10:48:05.455" v="38" actId="478"/>
          <ac:spMkLst>
            <pc:docMk/>
            <pc:sldMk cId="0" sldId="278"/>
            <ac:spMk id="23" creationId="{F102D896-9CF3-969F-1DC9-13500942387B}"/>
          </ac:spMkLst>
        </pc:spChg>
      </pc:sldChg>
      <pc:sldChg chg="addSp delSp mod">
        <pc:chgData name="土田 裕次郎" userId="b6bf1e52-b613-4d7d-a396-25942dd648c4" providerId="ADAL" clId="{2809A58E-2C63-48F1-8CCF-76378F568AA4}" dt="2023-08-22T10:48:05.296" v="37" actId="478"/>
        <pc:sldMkLst>
          <pc:docMk/>
          <pc:sldMk cId="0" sldId="279"/>
        </pc:sldMkLst>
        <pc:spChg chg="add del">
          <ac:chgData name="土田 裕次郎" userId="b6bf1e52-b613-4d7d-a396-25942dd648c4" providerId="ADAL" clId="{2809A58E-2C63-48F1-8CCF-76378F568AA4}" dt="2023-08-22T10:48:05.296" v="37" actId="478"/>
          <ac:spMkLst>
            <pc:docMk/>
            <pc:sldMk cId="0" sldId="279"/>
            <ac:spMk id="10" creationId="{CDAADA72-FFED-8E4A-ADB2-11E36BD1BDCC}"/>
          </ac:spMkLst>
        </pc:spChg>
      </pc:sldChg>
      <pc:sldChg chg="addSp delSp mod">
        <pc:chgData name="土田 裕次郎" userId="b6bf1e52-b613-4d7d-a396-25942dd648c4" providerId="ADAL" clId="{2809A58E-2C63-48F1-8CCF-76378F568AA4}" dt="2023-08-22T10:48:05.141" v="36" actId="478"/>
        <pc:sldMkLst>
          <pc:docMk/>
          <pc:sldMk cId="0" sldId="280"/>
        </pc:sldMkLst>
        <pc:spChg chg="add del">
          <ac:chgData name="土田 裕次郎" userId="b6bf1e52-b613-4d7d-a396-25942dd648c4" providerId="ADAL" clId="{2809A58E-2C63-48F1-8CCF-76378F568AA4}" dt="2023-08-22T10:48:05.141" v="36" actId="478"/>
          <ac:spMkLst>
            <pc:docMk/>
            <pc:sldMk cId="0" sldId="280"/>
            <ac:spMk id="14" creationId="{B2D95B15-B852-0731-89DC-2B115CEA581A}"/>
          </ac:spMkLst>
        </pc:spChg>
      </pc:sldChg>
      <pc:sldChg chg="addSp delSp mod">
        <pc:chgData name="土田 裕次郎" userId="b6bf1e52-b613-4d7d-a396-25942dd648c4" providerId="ADAL" clId="{2809A58E-2C63-48F1-8CCF-76378F568AA4}" dt="2023-08-22T10:48:05.001" v="35" actId="478"/>
        <pc:sldMkLst>
          <pc:docMk/>
          <pc:sldMk cId="0" sldId="281"/>
        </pc:sldMkLst>
        <pc:spChg chg="add del">
          <ac:chgData name="土田 裕次郎" userId="b6bf1e52-b613-4d7d-a396-25942dd648c4" providerId="ADAL" clId="{2809A58E-2C63-48F1-8CCF-76378F568AA4}" dt="2023-08-22T10:48:05.001" v="35" actId="478"/>
          <ac:spMkLst>
            <pc:docMk/>
            <pc:sldMk cId="0" sldId="281"/>
            <ac:spMk id="8" creationId="{39C98516-5EB5-073F-8F99-406175861C5D}"/>
          </ac:spMkLst>
        </pc:spChg>
      </pc:sldChg>
      <pc:sldChg chg="addSp delSp modSp mod">
        <pc:chgData name="土田 裕次郎" userId="b6bf1e52-b613-4d7d-a396-25942dd648c4" providerId="ADAL" clId="{2809A58E-2C63-48F1-8CCF-76378F568AA4}" dt="2023-08-22T10:48:04.702" v="33" actId="6549"/>
        <pc:sldMkLst>
          <pc:docMk/>
          <pc:sldMk cId="0" sldId="282"/>
        </pc:sldMkLst>
        <pc:spChg chg="add del mod">
          <ac:chgData name="土田 裕次郎" userId="b6bf1e52-b613-4d7d-a396-25942dd648c4" providerId="ADAL" clId="{2809A58E-2C63-48F1-8CCF-76378F568AA4}" dt="2023-08-22T10:48:04.702" v="33" actId="6549"/>
          <ac:spMkLst>
            <pc:docMk/>
            <pc:sldMk cId="0" sldId="282"/>
            <ac:spMk id="11" creationId="{2C55508F-C2E3-D67A-F7DE-8C4BCE273EBB}"/>
          </ac:spMkLst>
        </pc:spChg>
      </pc:sldChg>
      <pc:sldChg chg="addSp delSp mod">
        <pc:chgData name="土田 裕次郎" userId="b6bf1e52-b613-4d7d-a396-25942dd648c4" providerId="ADAL" clId="{2809A58E-2C63-48F1-8CCF-76378F568AA4}" dt="2023-08-22T10:48:04.397" v="31" actId="478"/>
        <pc:sldMkLst>
          <pc:docMk/>
          <pc:sldMk cId="0" sldId="283"/>
        </pc:sldMkLst>
        <pc:spChg chg="add del">
          <ac:chgData name="土田 裕次郎" userId="b6bf1e52-b613-4d7d-a396-25942dd648c4" providerId="ADAL" clId="{2809A58E-2C63-48F1-8CCF-76378F568AA4}" dt="2023-08-22T10:48:04.397" v="31" actId="478"/>
          <ac:spMkLst>
            <pc:docMk/>
            <pc:sldMk cId="0" sldId="283"/>
            <ac:spMk id="20" creationId="{1B5C5F4D-8C4E-0F14-0450-5719653072D5}"/>
          </ac:spMkLst>
        </pc:spChg>
      </pc:sldChg>
      <pc:sldChg chg="addSp delSp mod">
        <pc:chgData name="土田 裕次郎" userId="b6bf1e52-b613-4d7d-a396-25942dd648c4" providerId="ADAL" clId="{2809A58E-2C63-48F1-8CCF-76378F568AA4}" dt="2023-08-22T10:48:04.852" v="34" actId="478"/>
        <pc:sldMkLst>
          <pc:docMk/>
          <pc:sldMk cId="0" sldId="284"/>
        </pc:sldMkLst>
        <pc:spChg chg="add del">
          <ac:chgData name="土田 裕次郎" userId="b6bf1e52-b613-4d7d-a396-25942dd648c4" providerId="ADAL" clId="{2809A58E-2C63-48F1-8CCF-76378F568AA4}" dt="2023-08-22T10:48:04.852" v="34" actId="478"/>
          <ac:spMkLst>
            <pc:docMk/>
            <pc:sldMk cId="0" sldId="284"/>
            <ac:spMk id="10" creationId="{3902DF42-C591-EA8C-2B44-5CADAD234B2F}"/>
          </ac:spMkLst>
        </pc:spChg>
      </pc:sldChg>
      <pc:sldChg chg="addSp delSp mod">
        <pc:chgData name="土田 裕次郎" userId="b6bf1e52-b613-4d7d-a396-25942dd648c4" providerId="ADAL" clId="{2809A58E-2C63-48F1-8CCF-76378F568AA4}" dt="2023-08-22T10:48:04.237" v="30" actId="478"/>
        <pc:sldMkLst>
          <pc:docMk/>
          <pc:sldMk cId="0" sldId="285"/>
        </pc:sldMkLst>
        <pc:spChg chg="add del">
          <ac:chgData name="土田 裕次郎" userId="b6bf1e52-b613-4d7d-a396-25942dd648c4" providerId="ADAL" clId="{2809A58E-2C63-48F1-8CCF-76378F568AA4}" dt="2023-08-22T10:48:04.237" v="30" actId="478"/>
          <ac:spMkLst>
            <pc:docMk/>
            <pc:sldMk cId="0" sldId="285"/>
            <ac:spMk id="10" creationId="{AB3DD51A-9E34-2380-2493-FE5A5D593933}"/>
          </ac:spMkLst>
        </pc:spChg>
      </pc:sldChg>
      <pc:sldChg chg="addSp delSp mod">
        <pc:chgData name="土田 裕次郎" userId="b6bf1e52-b613-4d7d-a396-25942dd648c4" providerId="ADAL" clId="{2809A58E-2C63-48F1-8CCF-76378F568AA4}" dt="2023-08-22T10:48:04.075" v="29" actId="478"/>
        <pc:sldMkLst>
          <pc:docMk/>
          <pc:sldMk cId="0" sldId="286"/>
        </pc:sldMkLst>
        <pc:spChg chg="add del">
          <ac:chgData name="土田 裕次郎" userId="b6bf1e52-b613-4d7d-a396-25942dd648c4" providerId="ADAL" clId="{2809A58E-2C63-48F1-8CCF-76378F568AA4}" dt="2023-08-22T10:48:04.075" v="29" actId="478"/>
          <ac:spMkLst>
            <pc:docMk/>
            <pc:sldMk cId="0" sldId="286"/>
            <ac:spMk id="12" creationId="{E6AAB809-7234-533E-572D-C46966689134}"/>
          </ac:spMkLst>
        </pc:spChg>
      </pc:sldChg>
      <pc:sldChg chg="addSp delSp mod">
        <pc:chgData name="土田 裕次郎" userId="b6bf1e52-b613-4d7d-a396-25942dd648c4" providerId="ADAL" clId="{2809A58E-2C63-48F1-8CCF-76378F568AA4}" dt="2023-08-22T10:48:03.916" v="28" actId="478"/>
        <pc:sldMkLst>
          <pc:docMk/>
          <pc:sldMk cId="0" sldId="289"/>
        </pc:sldMkLst>
        <pc:spChg chg="add del">
          <ac:chgData name="土田 裕次郎" userId="b6bf1e52-b613-4d7d-a396-25942dd648c4" providerId="ADAL" clId="{2809A58E-2C63-48F1-8CCF-76378F568AA4}" dt="2023-08-22T10:48:03.916" v="28" actId="478"/>
          <ac:spMkLst>
            <pc:docMk/>
            <pc:sldMk cId="0" sldId="289"/>
            <ac:spMk id="28" creationId="{7B1328B1-470E-831A-291C-CBD8AA8AB107}"/>
          </ac:spMkLst>
        </pc:spChg>
      </pc:sldChg>
      <pc:sldChg chg="delSp mod">
        <pc:chgData name="土田 裕次郎" userId="b6bf1e52-b613-4d7d-a396-25942dd648c4" providerId="ADAL" clId="{2809A58E-2C63-48F1-8CCF-76378F568AA4}" dt="2023-08-22T10:44:48.865" v="0" actId="478"/>
        <pc:sldMkLst>
          <pc:docMk/>
          <pc:sldMk cId="42976349" sldId="303"/>
        </pc:sldMkLst>
        <pc:spChg chg="del">
          <ac:chgData name="土田 裕次郎" userId="b6bf1e52-b613-4d7d-a396-25942dd648c4" providerId="ADAL" clId="{2809A58E-2C63-48F1-8CCF-76378F568AA4}" dt="2023-08-22T10:44:48.865" v="0" actId="478"/>
          <ac:spMkLst>
            <pc:docMk/>
            <pc:sldMk cId="42976349" sldId="303"/>
            <ac:spMk id="12" creationId="{A5C73F1E-0F0E-462B-91C9-487D65C93356}"/>
          </ac:spMkLst>
        </pc:spChg>
      </pc:sldChg>
      <pc:sldChg chg="delSp mod">
        <pc:chgData name="土田 裕次郎" userId="b6bf1e52-b613-4d7d-a396-25942dd648c4" providerId="ADAL" clId="{2809A58E-2C63-48F1-8CCF-76378F568AA4}" dt="2023-08-22T10:44:51.710" v="1" actId="478"/>
        <pc:sldMkLst>
          <pc:docMk/>
          <pc:sldMk cId="209802854" sldId="312"/>
        </pc:sldMkLst>
        <pc:spChg chg="del">
          <ac:chgData name="土田 裕次郎" userId="b6bf1e52-b613-4d7d-a396-25942dd648c4" providerId="ADAL" clId="{2809A58E-2C63-48F1-8CCF-76378F568AA4}" dt="2023-08-22T10:44:51.710" v="1" actId="478"/>
          <ac:spMkLst>
            <pc:docMk/>
            <pc:sldMk cId="209802854" sldId="312"/>
            <ac:spMk id="16" creationId="{E626CBC8-D805-114E-DA38-73AD4525C1B1}"/>
          </ac:spMkLst>
        </pc:spChg>
      </pc:sldChg>
    </pc:docChg>
  </pc:docChgLst>
  <pc:docChgLst>
    <pc:chgData name="永野 優太朗" userId="3bbd9b6d-b1be-43fa-9c58-34614cf7eb6d" providerId="ADAL" clId="{4F1525BD-6B63-47E1-961B-67060EBC2A35}"/>
    <pc:docChg chg="addSld modSld addSection modSection">
      <pc:chgData name="永野 優太朗" userId="3bbd9b6d-b1be-43fa-9c58-34614cf7eb6d" providerId="ADAL" clId="{4F1525BD-6B63-47E1-961B-67060EBC2A35}" dt="2023-06-26T02:13:08.369" v="4"/>
      <pc:docMkLst>
        <pc:docMk/>
      </pc:docMkLst>
      <pc:sldChg chg="add">
        <pc:chgData name="永野 優太朗" userId="3bbd9b6d-b1be-43fa-9c58-34614cf7eb6d" providerId="ADAL" clId="{4F1525BD-6B63-47E1-961B-67060EBC2A35}" dt="2023-06-26T02:13:08.369" v="4"/>
        <pc:sldMkLst>
          <pc:docMk/>
          <pc:sldMk cId="1769328215" sldId="390"/>
        </pc:sldMkLst>
      </pc:sldChg>
      <pc:sldChg chg="add">
        <pc:chgData name="永野 優太朗" userId="3bbd9b6d-b1be-43fa-9c58-34614cf7eb6d" providerId="ADAL" clId="{4F1525BD-6B63-47E1-961B-67060EBC2A35}" dt="2023-06-26T02:13:08.369" v="4"/>
        <pc:sldMkLst>
          <pc:docMk/>
          <pc:sldMk cId="4199383864" sldId="391"/>
        </pc:sldMkLst>
      </pc:sldChg>
      <pc:sldChg chg="add">
        <pc:chgData name="永野 優太朗" userId="3bbd9b6d-b1be-43fa-9c58-34614cf7eb6d" providerId="ADAL" clId="{4F1525BD-6B63-47E1-961B-67060EBC2A35}" dt="2023-06-26T02:13:08.369" v="4"/>
        <pc:sldMkLst>
          <pc:docMk/>
          <pc:sldMk cId="2375673366" sldId="393"/>
        </pc:sldMkLst>
      </pc:sldChg>
      <pc:sldChg chg="add">
        <pc:chgData name="永野 優太朗" userId="3bbd9b6d-b1be-43fa-9c58-34614cf7eb6d" providerId="ADAL" clId="{4F1525BD-6B63-47E1-961B-67060EBC2A35}" dt="2023-06-26T02:13:08.369" v="4"/>
        <pc:sldMkLst>
          <pc:docMk/>
          <pc:sldMk cId="1420313187" sldId="394"/>
        </pc:sldMkLst>
      </pc:sldChg>
      <pc:sldChg chg="add">
        <pc:chgData name="永野 優太朗" userId="3bbd9b6d-b1be-43fa-9c58-34614cf7eb6d" providerId="ADAL" clId="{4F1525BD-6B63-47E1-961B-67060EBC2A35}" dt="2023-06-26T02:13:08.369" v="4"/>
        <pc:sldMkLst>
          <pc:docMk/>
          <pc:sldMk cId="45636225" sldId="395"/>
        </pc:sldMkLst>
      </pc:sldChg>
      <pc:sldChg chg="add">
        <pc:chgData name="永野 優太朗" userId="3bbd9b6d-b1be-43fa-9c58-34614cf7eb6d" providerId="ADAL" clId="{4F1525BD-6B63-47E1-961B-67060EBC2A35}" dt="2023-06-26T02:13:08.369" v="4"/>
        <pc:sldMkLst>
          <pc:docMk/>
          <pc:sldMk cId="1818907017" sldId="3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18897" cy="494972"/>
          </a:xfrm>
          <a:prstGeom prst="rect">
            <a:avLst/>
          </a:prstGeom>
          <a:noFill/>
          <a:ln>
            <a:noFill/>
          </a:ln>
        </p:spPr>
        <p:txBody>
          <a:bodyPr spcFirstLastPara="1" wrap="square" lIns="83125" tIns="41550" rIns="83125" bIns="41550" anchor="t" anchorCtr="0">
            <a:noAutofit/>
          </a:bodyPr>
          <a:lstStyle>
            <a:lvl1pPr marR="0" lvl="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632"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632"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632"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632"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632"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632"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632"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632"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5868" y="1"/>
            <a:ext cx="2917897" cy="494972"/>
          </a:xfrm>
          <a:prstGeom prst="rect">
            <a:avLst/>
          </a:prstGeom>
          <a:noFill/>
          <a:ln>
            <a:noFill/>
          </a:ln>
        </p:spPr>
        <p:txBody>
          <a:bodyPr spcFirstLastPara="1" wrap="square" lIns="83125" tIns="41550" rIns="83125" bIns="41550" anchor="t" anchorCtr="0">
            <a:noAutofit/>
          </a:bodyPr>
          <a:lstStyle>
            <a:lvl1pPr marR="0" lvl="0" algn="r"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632"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632"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632"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632"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632"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632"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632"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632"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976" y="4748838"/>
            <a:ext cx="5387811" cy="3885223"/>
          </a:xfrm>
          <a:prstGeom prst="rect">
            <a:avLst/>
          </a:prstGeom>
          <a:noFill/>
          <a:ln>
            <a:noFill/>
          </a:ln>
        </p:spPr>
        <p:txBody>
          <a:bodyPr spcFirstLastPara="1" wrap="square" lIns="83125" tIns="41550" rIns="83125" bIns="41550" anchor="t" anchorCtr="0">
            <a:noAutofit/>
          </a:bodyPr>
          <a:lstStyle>
            <a:lvl1pPr marL="457200" marR="0" lvl="0" indent="-228600" algn="l" rtl="0">
              <a:spcBef>
                <a:spcPts val="0"/>
              </a:spcBef>
              <a:spcAft>
                <a:spcPts val="0"/>
              </a:spcAft>
              <a:buSzPts val="1400"/>
              <a:buNone/>
              <a:defRPr sz="1088"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088"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088"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088"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088"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088"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088"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088"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088"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71342"/>
            <a:ext cx="2918897" cy="494971"/>
          </a:xfrm>
          <a:prstGeom prst="rect">
            <a:avLst/>
          </a:prstGeom>
          <a:noFill/>
          <a:ln>
            <a:noFill/>
          </a:ln>
        </p:spPr>
        <p:txBody>
          <a:bodyPr spcFirstLastPara="1" wrap="square" lIns="83125" tIns="41550" rIns="83125" bIns="41550" anchor="b" anchorCtr="0">
            <a:noAutofit/>
          </a:bodyPr>
          <a:lstStyle>
            <a:lvl1pPr marR="0" lvl="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632"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632"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632"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632"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632"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632"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632"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632"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5868" y="9371342"/>
            <a:ext cx="2917897" cy="494971"/>
          </a:xfrm>
          <a:prstGeom prst="rect">
            <a:avLst/>
          </a:prstGeom>
          <a:noFill/>
          <a:ln>
            <a:noFill/>
          </a:ln>
        </p:spPr>
        <p:txBody>
          <a:bodyPr spcFirstLastPara="1" wrap="square" lIns="83125" tIns="41550" rIns="83125" bIns="41550" anchor="b" anchorCtr="0">
            <a:noAutofit/>
          </a:bodyPr>
          <a:lstStyle/>
          <a:p>
            <a:pPr marL="0" marR="0" lvl="0" indent="0" algn="r" rtl="0">
              <a:spcBef>
                <a:spcPts val="0"/>
              </a:spcBef>
              <a:spcAft>
                <a:spcPts val="0"/>
              </a:spcAft>
              <a:buNone/>
            </a:pPr>
            <a:fld id="{00000000-1234-1234-1234-123412341234}" type="slidenum">
              <a:rPr lang="ja-JP"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49</a:t>
            </a:fld>
            <a:endParaRPr kumimoji="1" lang="ja-JP" altLang="en-US"/>
          </a:p>
        </p:txBody>
      </p:sp>
    </p:spTree>
    <p:extLst>
      <p:ext uri="{BB962C8B-B14F-4D97-AF65-F5344CB8AC3E}">
        <p14:creationId xmlns:p14="http://schemas.microsoft.com/office/powerpoint/2010/main" val="299296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58</a:t>
            </a:fld>
            <a:endParaRPr kumimoji="1" lang="ja-JP" altLang="en-US"/>
          </a:p>
        </p:txBody>
      </p:sp>
    </p:spTree>
    <p:extLst>
      <p:ext uri="{BB962C8B-B14F-4D97-AF65-F5344CB8AC3E}">
        <p14:creationId xmlns:p14="http://schemas.microsoft.com/office/powerpoint/2010/main" val="1348386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1218972" y="5080499"/>
            <a:ext cx="5045539" cy="3738858"/>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en-US" altLang="ja-JP" dirty="0"/>
          </a:p>
        </p:txBody>
      </p:sp>
      <p:sp>
        <p:nvSpPr>
          <p:cNvPr id="81" name="Google Shape;81;p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1246507" y="5106424"/>
            <a:ext cx="5018004" cy="2493732"/>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en-US" altLang="ja-JP" dirty="0"/>
          </a:p>
        </p:txBody>
      </p:sp>
      <p:sp>
        <p:nvSpPr>
          <p:cNvPr id="114" name="Google Shape;114;p5: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60</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1246507" y="5106424"/>
            <a:ext cx="5017981" cy="2167656"/>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dirty="0"/>
          </a:p>
        </p:txBody>
      </p:sp>
      <p:sp>
        <p:nvSpPr>
          <p:cNvPr id="187" name="Google Shape;187;p6:notes"/>
          <p:cNvSpPr txBox="1">
            <a:spLocks noGrp="1"/>
          </p:cNvSpPr>
          <p:nvPr>
            <p:ph type="sldNum" idx="12"/>
          </p:nvPr>
        </p:nvSpPr>
        <p:spPr>
          <a:xfrm>
            <a:off x="4239456" y="10082311"/>
            <a:ext cx="3241917" cy="532459"/>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43519c7921_0_20: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43519c7921_0_20: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lang="en-US" altLang="ja-JP" dirty="0"/>
          </a:p>
        </p:txBody>
      </p:sp>
      <p:sp>
        <p:nvSpPr>
          <p:cNvPr id="214" name="Google Shape;214;g143519c7921_0_20: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62</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7:notes"/>
          <p:cNvSpPr txBox="1">
            <a:spLocks noGrp="1"/>
          </p:cNvSpPr>
          <p:nvPr>
            <p:ph type="body" idx="1"/>
          </p:nvPr>
        </p:nvSpPr>
        <p:spPr>
          <a:xfrm>
            <a:off x="1246507" y="5106424"/>
            <a:ext cx="5017981" cy="2798532"/>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dirty="0"/>
          </a:p>
        </p:txBody>
      </p:sp>
      <p:sp>
        <p:nvSpPr>
          <p:cNvPr id="235" name="Google Shape;235;p7:notes"/>
          <p:cNvSpPr txBox="1">
            <a:spLocks noGrp="1"/>
          </p:cNvSpPr>
          <p:nvPr>
            <p:ph type="sldNum" idx="12"/>
          </p:nvPr>
        </p:nvSpPr>
        <p:spPr>
          <a:xfrm>
            <a:off x="4239456" y="10082311"/>
            <a:ext cx="3241917" cy="532459"/>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63</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43519c7921_0_87: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43519c7921_0_87: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dirty="0"/>
          </a:p>
        </p:txBody>
      </p:sp>
      <p:sp>
        <p:nvSpPr>
          <p:cNvPr id="266" name="Google Shape;266;g143519c7921_0_87: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64</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8: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8:notes"/>
          <p:cNvSpPr txBox="1">
            <a:spLocks noGrp="1"/>
          </p:cNvSpPr>
          <p:nvPr>
            <p:ph type="body" idx="1"/>
          </p:nvPr>
        </p:nvSpPr>
        <p:spPr>
          <a:xfrm>
            <a:off x="1218967" y="5161756"/>
            <a:ext cx="5045539" cy="3227849"/>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dirty="0"/>
          </a:p>
        </p:txBody>
      </p:sp>
      <p:sp>
        <p:nvSpPr>
          <p:cNvPr id="297" name="Google Shape;297;p8: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65</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424c8524af_1_57: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424c8524af_1_57: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dirty="0"/>
          </a:p>
        </p:txBody>
      </p:sp>
      <p:sp>
        <p:nvSpPr>
          <p:cNvPr id="345" name="Google Shape;345;g1424c8524af_1_57: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66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424c8524af_1_111: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424c8524af_1_111: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dirty="0"/>
          </a:p>
        </p:txBody>
      </p:sp>
      <p:sp>
        <p:nvSpPr>
          <p:cNvPr id="380" name="Google Shape;380;g1424c8524af_1_111: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67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50</a:t>
            </a:fld>
            <a:endParaRPr kumimoji="1" lang="ja-JP" altLang="en-US"/>
          </a:p>
        </p:txBody>
      </p:sp>
    </p:spTree>
    <p:extLst>
      <p:ext uri="{BB962C8B-B14F-4D97-AF65-F5344CB8AC3E}">
        <p14:creationId xmlns:p14="http://schemas.microsoft.com/office/powerpoint/2010/main" val="618449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3: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3:notes"/>
          <p:cNvSpPr txBox="1">
            <a:spLocks noGrp="1"/>
          </p:cNvSpPr>
          <p:nvPr>
            <p:ph type="body" idx="1"/>
          </p:nvPr>
        </p:nvSpPr>
        <p:spPr>
          <a:xfrm>
            <a:off x="1218972" y="5106424"/>
            <a:ext cx="5045539"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dirty="0"/>
          </a:p>
        </p:txBody>
      </p:sp>
      <p:sp>
        <p:nvSpPr>
          <p:cNvPr id="445" name="Google Shape;445;p13: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68</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5: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5: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dirty="0"/>
          </a:p>
        </p:txBody>
      </p:sp>
      <p:sp>
        <p:nvSpPr>
          <p:cNvPr id="477" name="Google Shape;477;p15: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42cf40d0f7_0_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142cf40d0f7_0_6:notes"/>
          <p:cNvSpPr txBox="1">
            <a:spLocks noGrp="1"/>
          </p:cNvSpPr>
          <p:nvPr>
            <p:ph type="body" idx="1"/>
          </p:nvPr>
        </p:nvSpPr>
        <p:spPr>
          <a:xfrm>
            <a:off x="1190697" y="5106424"/>
            <a:ext cx="5073900" cy="41799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en-US" dirty="0"/>
          </a:p>
        </p:txBody>
      </p:sp>
      <p:sp>
        <p:nvSpPr>
          <p:cNvPr id="504" name="Google Shape;504;g142cf40d0f7_0_6: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70</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4: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ja-JP" dirty="0"/>
          </a:p>
        </p:txBody>
      </p:sp>
      <p:sp>
        <p:nvSpPr>
          <p:cNvPr id="527" name="Google Shape;527;p1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71</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42cf40d0f7_0_3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142cf40d0f7_0_36:notes"/>
          <p:cNvSpPr txBox="1">
            <a:spLocks noGrp="1"/>
          </p:cNvSpPr>
          <p:nvPr>
            <p:ph type="body" idx="1"/>
          </p:nvPr>
        </p:nvSpPr>
        <p:spPr>
          <a:xfrm>
            <a:off x="1190697" y="5106424"/>
            <a:ext cx="5073900" cy="41799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dirty="0"/>
          </a:p>
        </p:txBody>
      </p:sp>
      <p:sp>
        <p:nvSpPr>
          <p:cNvPr id="550" name="Google Shape;550;g142cf40d0f7_0_36: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72</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7: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17: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dirty="0"/>
          </a:p>
        </p:txBody>
      </p:sp>
      <p:sp>
        <p:nvSpPr>
          <p:cNvPr id="579" name="Google Shape;579;p17: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73</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1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16: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dirty="0"/>
          </a:p>
        </p:txBody>
      </p:sp>
      <p:sp>
        <p:nvSpPr>
          <p:cNvPr id="608" name="Google Shape;608;p16: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74</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18: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18: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dirty="0"/>
          </a:p>
        </p:txBody>
      </p:sp>
      <p:sp>
        <p:nvSpPr>
          <p:cNvPr id="632" name="Google Shape;632;p18: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sz="1400">
                <a:solidFill>
                  <a:srgbClr val="000000"/>
                </a:solidFill>
                <a:latin typeface="Arial"/>
                <a:ea typeface="Arial"/>
                <a:cs typeface="Arial"/>
                <a:sym typeface="Arial"/>
              </a:rPr>
              <a:t>75</a:t>
            </a:fld>
            <a:endParaRPr sz="1400">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19: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19: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dirty="0"/>
          </a:p>
        </p:txBody>
      </p:sp>
      <p:sp>
        <p:nvSpPr>
          <p:cNvPr id="664" name="Google Shape;664;p19: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76</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22: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22:notes"/>
          <p:cNvSpPr txBox="1">
            <a:spLocks noGrp="1"/>
          </p:cNvSpPr>
          <p:nvPr>
            <p:ph type="body" idx="1"/>
          </p:nvPr>
        </p:nvSpPr>
        <p:spPr>
          <a:xfrm>
            <a:off x="728870" y="4748838"/>
            <a:ext cx="5387811" cy="3885223"/>
          </a:xfrm>
          <a:prstGeom prst="rect">
            <a:avLst/>
          </a:prstGeom>
          <a:noFill/>
          <a:ln>
            <a:noFill/>
          </a:ln>
        </p:spPr>
        <p:txBody>
          <a:bodyPr spcFirstLastPara="1" wrap="square" lIns="83125" tIns="41550" rIns="83125" bIns="4155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dirty="0"/>
          </a:p>
        </p:txBody>
      </p:sp>
      <p:sp>
        <p:nvSpPr>
          <p:cNvPr id="794" name="Google Shape;794;p22:notes"/>
          <p:cNvSpPr txBox="1">
            <a:spLocks noGrp="1"/>
          </p:cNvSpPr>
          <p:nvPr>
            <p:ph type="sldNum" idx="12"/>
          </p:nvPr>
        </p:nvSpPr>
        <p:spPr>
          <a:xfrm>
            <a:off x="3815868" y="9371342"/>
            <a:ext cx="2917897" cy="494971"/>
          </a:xfrm>
          <a:prstGeom prst="rect">
            <a:avLst/>
          </a:prstGeom>
          <a:noFill/>
          <a:ln>
            <a:noFill/>
          </a:ln>
        </p:spPr>
        <p:txBody>
          <a:bodyPr spcFirstLastPara="1" wrap="square" lIns="83125" tIns="41550" rIns="83125" bIns="41550" anchor="b" anchorCtr="0">
            <a:noAutofit/>
          </a:bodyPr>
          <a:lstStyle/>
          <a:p>
            <a:pPr marL="0" lvl="0" indent="0" algn="r" rtl="0">
              <a:spcBef>
                <a:spcPts val="0"/>
              </a:spcBef>
              <a:spcAft>
                <a:spcPts val="0"/>
              </a:spcAft>
              <a:buNone/>
            </a:pPr>
            <a:fld id="{00000000-1234-1234-1234-123412341234}" type="slidenum">
              <a:rPr lang="en-US" altLang="ja-JP"/>
              <a:t>77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51</a:t>
            </a:fld>
            <a:endParaRPr kumimoji="1" lang="ja-JP" altLang="en-US"/>
          </a:p>
        </p:txBody>
      </p:sp>
    </p:spTree>
    <p:extLst>
      <p:ext uri="{BB962C8B-B14F-4D97-AF65-F5344CB8AC3E}">
        <p14:creationId xmlns:p14="http://schemas.microsoft.com/office/powerpoint/2010/main" val="362881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0: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20:notes"/>
          <p:cNvSpPr txBox="1">
            <a:spLocks noGrp="1"/>
          </p:cNvSpPr>
          <p:nvPr>
            <p:ph type="body" idx="1"/>
          </p:nvPr>
        </p:nvSpPr>
        <p:spPr>
          <a:xfrm>
            <a:off x="1218972" y="5119031"/>
            <a:ext cx="5045539" cy="253717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dirty="0"/>
          </a:p>
        </p:txBody>
      </p:sp>
      <p:sp>
        <p:nvSpPr>
          <p:cNvPr id="687" name="Google Shape;687;p20: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78</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21: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21:notes"/>
          <p:cNvSpPr txBox="1">
            <a:spLocks noGrp="1"/>
          </p:cNvSpPr>
          <p:nvPr>
            <p:ph type="body" idx="1"/>
          </p:nvPr>
        </p:nvSpPr>
        <p:spPr>
          <a:xfrm>
            <a:off x="1218972" y="5119031"/>
            <a:ext cx="5045539" cy="2155032"/>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dirty="0"/>
          </a:p>
        </p:txBody>
      </p:sp>
      <p:sp>
        <p:nvSpPr>
          <p:cNvPr id="746" name="Google Shape;746;p21: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79</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23: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23:notes"/>
          <p:cNvSpPr txBox="1">
            <a:spLocks noGrp="1"/>
          </p:cNvSpPr>
          <p:nvPr>
            <p:ph type="body" idx="1"/>
          </p:nvPr>
        </p:nvSpPr>
        <p:spPr>
          <a:xfrm>
            <a:off x="1205777" y="5274641"/>
            <a:ext cx="5058734" cy="3544715"/>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en-US" altLang="ja-JP" dirty="0"/>
          </a:p>
        </p:txBody>
      </p:sp>
      <p:sp>
        <p:nvSpPr>
          <p:cNvPr id="822" name="Google Shape;822;p23: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80</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43eb037c4f_6_0: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143eb037c4f_6_0:notes"/>
          <p:cNvSpPr txBox="1">
            <a:spLocks noGrp="1"/>
          </p:cNvSpPr>
          <p:nvPr>
            <p:ph type="body" idx="1"/>
          </p:nvPr>
        </p:nvSpPr>
        <p:spPr>
          <a:xfrm>
            <a:off x="1205777" y="5274641"/>
            <a:ext cx="5058600" cy="35448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dirty="0"/>
          </a:p>
        </p:txBody>
      </p:sp>
      <p:sp>
        <p:nvSpPr>
          <p:cNvPr id="853" name="Google Shape;853;g143eb037c4f_6_0: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81</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2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24:notes"/>
          <p:cNvSpPr txBox="1">
            <a:spLocks noGrp="1"/>
          </p:cNvSpPr>
          <p:nvPr>
            <p:ph type="body" idx="1"/>
          </p:nvPr>
        </p:nvSpPr>
        <p:spPr>
          <a:xfrm>
            <a:off x="1213317" y="5231779"/>
            <a:ext cx="5045539" cy="3816178"/>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dirty="0"/>
          </a:p>
        </p:txBody>
      </p:sp>
      <p:sp>
        <p:nvSpPr>
          <p:cNvPr id="875" name="Google Shape;875;p2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82</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2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26:notes"/>
          <p:cNvSpPr txBox="1">
            <a:spLocks noGrp="1"/>
          </p:cNvSpPr>
          <p:nvPr>
            <p:ph type="body" idx="1"/>
          </p:nvPr>
        </p:nvSpPr>
        <p:spPr>
          <a:xfrm>
            <a:off x="1218972" y="5106424"/>
            <a:ext cx="5045539"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en-US" dirty="0"/>
          </a:p>
        </p:txBody>
      </p:sp>
      <p:sp>
        <p:nvSpPr>
          <p:cNvPr id="898" name="Google Shape;898;p26: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83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52</a:t>
            </a:fld>
            <a:endParaRPr kumimoji="1" lang="ja-JP" altLang="en-US"/>
          </a:p>
        </p:txBody>
      </p:sp>
    </p:spTree>
    <p:extLst>
      <p:ext uri="{BB962C8B-B14F-4D97-AF65-F5344CB8AC3E}">
        <p14:creationId xmlns:p14="http://schemas.microsoft.com/office/powerpoint/2010/main" val="30131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53</a:t>
            </a:fld>
            <a:endParaRPr kumimoji="1" lang="ja-JP" altLang="en-US"/>
          </a:p>
        </p:txBody>
      </p:sp>
    </p:spTree>
    <p:extLst>
      <p:ext uri="{BB962C8B-B14F-4D97-AF65-F5344CB8AC3E}">
        <p14:creationId xmlns:p14="http://schemas.microsoft.com/office/powerpoint/2010/main" val="284009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54</a:t>
            </a:fld>
            <a:endParaRPr kumimoji="1" lang="ja-JP" altLang="en-US"/>
          </a:p>
        </p:txBody>
      </p:sp>
    </p:spTree>
    <p:extLst>
      <p:ext uri="{BB962C8B-B14F-4D97-AF65-F5344CB8AC3E}">
        <p14:creationId xmlns:p14="http://schemas.microsoft.com/office/powerpoint/2010/main" val="4025494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55</a:t>
            </a:fld>
            <a:endParaRPr kumimoji="1" lang="ja-JP" altLang="en-US"/>
          </a:p>
        </p:txBody>
      </p:sp>
    </p:spTree>
    <p:extLst>
      <p:ext uri="{BB962C8B-B14F-4D97-AF65-F5344CB8AC3E}">
        <p14:creationId xmlns:p14="http://schemas.microsoft.com/office/powerpoint/2010/main" val="1990334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75853"/>
            <a:ext cx="4541409" cy="4805503"/>
          </a:xfrm>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57</a:t>
            </a:fld>
            <a:endParaRPr kumimoji="1" lang="ja-JP" altLang="en-US"/>
          </a:p>
        </p:txBody>
      </p:sp>
    </p:spTree>
    <p:extLst>
      <p:ext uri="{BB962C8B-B14F-4D97-AF65-F5344CB8AC3E}">
        <p14:creationId xmlns:p14="http://schemas.microsoft.com/office/powerpoint/2010/main" val="1417084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タイトル スライド">
  <p:cSld name="1_タイトル スライド">
    <p:spTree>
      <p:nvGrpSpPr>
        <p:cNvPr id="1" name="Shape 15"/>
        <p:cNvGrpSpPr/>
        <p:nvPr/>
      </p:nvGrpSpPr>
      <p:grpSpPr>
        <a:xfrm>
          <a:off x="0" y="0"/>
          <a:ext cx="0" cy="0"/>
          <a:chOff x="0" y="0"/>
          <a:chExt cx="0" cy="0"/>
        </a:xfrm>
      </p:grpSpPr>
      <p:cxnSp>
        <p:nvCxnSpPr>
          <p:cNvPr id="16" name="Google Shape;16;p39"/>
          <p:cNvCxnSpPr/>
          <p:nvPr/>
        </p:nvCxnSpPr>
        <p:spPr>
          <a:xfrm>
            <a:off x="252000" y="1270000"/>
            <a:ext cx="8640000" cy="0"/>
          </a:xfrm>
          <a:prstGeom prst="straightConnector1">
            <a:avLst/>
          </a:prstGeom>
          <a:noFill/>
          <a:ln w="19050" cap="flat" cmpd="sng">
            <a:solidFill>
              <a:srgbClr val="009650"/>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8"/>
        <p:cNvGrpSpPr/>
        <p:nvPr/>
      </p:nvGrpSpPr>
      <p:grpSpPr>
        <a:xfrm>
          <a:off x="0" y="0"/>
          <a:ext cx="0" cy="0"/>
          <a:chOff x="0" y="0"/>
          <a:chExt cx="0" cy="0"/>
        </a:xfrm>
      </p:grpSpPr>
      <p:sp>
        <p:nvSpPr>
          <p:cNvPr id="19" name="Google Shape;19;p43"/>
          <p:cNvSpPr txBox="1">
            <a:spLocks noGrp="1"/>
          </p:cNvSpPr>
          <p:nvPr>
            <p:ph type="ctrTitle"/>
          </p:nvPr>
        </p:nvSpPr>
        <p:spPr>
          <a:xfrm>
            <a:off x="1784498" y="516168"/>
            <a:ext cx="6682225" cy="540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SzPts val="1400"/>
              <a:buNone/>
              <a:defRPr sz="3018" b="1" i="0" u="none" strike="noStrike" cap="none">
                <a:solidFill>
                  <a:srgbClr val="009650"/>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43"/>
          <p:cNvSpPr txBox="1">
            <a:spLocks noGrp="1"/>
          </p:cNvSpPr>
          <p:nvPr>
            <p:ph type="subTitle" idx="1"/>
          </p:nvPr>
        </p:nvSpPr>
        <p:spPr>
          <a:xfrm>
            <a:off x="1789611" y="1409398"/>
            <a:ext cx="6682225" cy="34823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2263"/>
              <a:buFont typeface="Meiryo"/>
              <a:buNone/>
              <a:defRPr sz="2263" b="1" i="0" u="none" strike="noStrike" cap="none">
                <a:latin typeface="Meiryo"/>
                <a:ea typeface="Meiryo"/>
                <a:cs typeface="Meiryo"/>
                <a:sym typeface="Meiryo"/>
              </a:defRPr>
            </a:lvl1pPr>
            <a:lvl2pPr marR="0" lvl="1" algn="ctr" rtl="0">
              <a:spcBef>
                <a:spcPts val="0"/>
              </a:spcBef>
              <a:spcAft>
                <a:spcPts val="0"/>
              </a:spcAft>
              <a:buSzPts val="1884"/>
              <a:buFont typeface="Calibri"/>
              <a:buNone/>
              <a:defRPr sz="1884" b="0" i="0" u="none" strike="noStrike" cap="none">
                <a:latin typeface="Calibri"/>
                <a:ea typeface="Calibri"/>
                <a:cs typeface="Calibri"/>
                <a:sym typeface="Calibri"/>
              </a:defRPr>
            </a:lvl2pPr>
            <a:lvl3pPr marR="0" lvl="2" algn="ctr" rtl="0">
              <a:spcBef>
                <a:spcPts val="0"/>
              </a:spcBef>
              <a:spcAft>
                <a:spcPts val="0"/>
              </a:spcAft>
              <a:buSzPts val="1697"/>
              <a:buFont typeface="Calibri"/>
              <a:buNone/>
              <a:defRPr sz="1696" b="0" i="0" u="none" strike="noStrike" cap="none">
                <a:latin typeface="Calibri"/>
                <a:ea typeface="Calibri"/>
                <a:cs typeface="Calibri"/>
                <a:sym typeface="Calibri"/>
              </a:defRPr>
            </a:lvl3pPr>
            <a:lvl4pPr marR="0" lvl="3" algn="ctr" rtl="0">
              <a:spcBef>
                <a:spcPts val="0"/>
              </a:spcBef>
              <a:spcAft>
                <a:spcPts val="0"/>
              </a:spcAft>
              <a:buSzPts val="1508"/>
              <a:buFont typeface="Calibri"/>
              <a:buNone/>
              <a:defRPr sz="1508" b="0" i="0" u="none" strike="noStrike" cap="none">
                <a:latin typeface="Calibri"/>
                <a:ea typeface="Calibri"/>
                <a:cs typeface="Calibri"/>
                <a:sym typeface="Calibri"/>
              </a:defRPr>
            </a:lvl4pPr>
            <a:lvl5pPr marR="0" lvl="4" algn="ctr" rtl="0">
              <a:spcBef>
                <a:spcPts val="0"/>
              </a:spcBef>
              <a:spcAft>
                <a:spcPts val="0"/>
              </a:spcAft>
              <a:buSzPts val="1508"/>
              <a:buFont typeface="Calibri"/>
              <a:buNone/>
              <a:defRPr sz="1508" b="0" i="0" u="none" strike="noStrike" cap="none">
                <a:latin typeface="Calibri"/>
                <a:ea typeface="Calibri"/>
                <a:cs typeface="Calibri"/>
                <a:sym typeface="Calibri"/>
              </a:defRPr>
            </a:lvl5pPr>
            <a:lvl6pPr marR="0" lvl="5" algn="ctr" rtl="0">
              <a:spcBef>
                <a:spcPts val="0"/>
              </a:spcBef>
              <a:spcAft>
                <a:spcPts val="0"/>
              </a:spcAft>
              <a:buSzPts val="1508"/>
              <a:buFont typeface="Calibri"/>
              <a:buNone/>
              <a:defRPr sz="1508" b="0" i="0" u="none" strike="noStrike" cap="none">
                <a:latin typeface="Calibri"/>
                <a:ea typeface="Calibri"/>
                <a:cs typeface="Calibri"/>
                <a:sym typeface="Calibri"/>
              </a:defRPr>
            </a:lvl6pPr>
            <a:lvl7pPr marR="0" lvl="6" algn="ctr" rtl="0">
              <a:spcBef>
                <a:spcPts val="0"/>
              </a:spcBef>
              <a:spcAft>
                <a:spcPts val="0"/>
              </a:spcAft>
              <a:buSzPts val="1508"/>
              <a:buFont typeface="Calibri"/>
              <a:buNone/>
              <a:defRPr sz="1508" b="0" i="0" u="none" strike="noStrike" cap="none">
                <a:latin typeface="Calibri"/>
                <a:ea typeface="Calibri"/>
                <a:cs typeface="Calibri"/>
                <a:sym typeface="Calibri"/>
              </a:defRPr>
            </a:lvl7pPr>
            <a:lvl8pPr marR="0" lvl="7" algn="ctr" rtl="0">
              <a:spcBef>
                <a:spcPts val="0"/>
              </a:spcBef>
              <a:spcAft>
                <a:spcPts val="0"/>
              </a:spcAft>
              <a:buSzPts val="1508"/>
              <a:buFont typeface="Calibri"/>
              <a:buNone/>
              <a:defRPr sz="1508" b="0" i="0" u="none" strike="noStrike" cap="none">
                <a:latin typeface="Calibri"/>
                <a:ea typeface="Calibri"/>
                <a:cs typeface="Calibri"/>
                <a:sym typeface="Calibri"/>
              </a:defRPr>
            </a:lvl8pPr>
            <a:lvl9pPr marR="0" lvl="8" algn="ctr" rtl="0">
              <a:spcBef>
                <a:spcPts val="0"/>
              </a:spcBef>
              <a:spcAft>
                <a:spcPts val="0"/>
              </a:spcAft>
              <a:buSzPts val="1508"/>
              <a:buFont typeface="Calibri"/>
              <a:buNone/>
              <a:defRPr sz="1508" b="0" i="0" u="none" strike="noStrike" cap="none">
                <a:latin typeface="Calibri"/>
                <a:ea typeface="Calibri"/>
                <a:cs typeface="Calibri"/>
                <a:sym typeface="Calibri"/>
              </a:defRPr>
            </a:lvl9pPr>
          </a:lstStyle>
          <a:p>
            <a:endParaRPr/>
          </a:p>
        </p:txBody>
      </p:sp>
      <p:cxnSp>
        <p:nvCxnSpPr>
          <p:cNvPr id="21" name="Google Shape;21;p43"/>
          <p:cNvCxnSpPr/>
          <p:nvPr/>
        </p:nvCxnSpPr>
        <p:spPr>
          <a:xfrm>
            <a:off x="242164" y="1250617"/>
            <a:ext cx="8640000" cy="0"/>
          </a:xfrm>
          <a:prstGeom prst="straightConnector1">
            <a:avLst/>
          </a:prstGeom>
          <a:noFill/>
          <a:ln w="19050" cap="flat" cmpd="sng">
            <a:solidFill>
              <a:srgbClr val="009650"/>
            </a:solidFill>
            <a:prstDash val="solid"/>
            <a:round/>
            <a:headEnd type="none" w="sm" len="sm"/>
            <a:tailEnd type="none" w="sm" len="sm"/>
          </a:ln>
        </p:spPr>
      </p:cxnSp>
      <p:cxnSp>
        <p:nvCxnSpPr>
          <p:cNvPr id="22" name="Google Shape;22;p43"/>
          <p:cNvCxnSpPr/>
          <p:nvPr/>
        </p:nvCxnSpPr>
        <p:spPr>
          <a:xfrm>
            <a:off x="1690688" y="1265237"/>
            <a:ext cx="0" cy="5220000"/>
          </a:xfrm>
          <a:prstGeom prst="straightConnector1">
            <a:avLst/>
          </a:prstGeom>
          <a:noFill/>
          <a:ln w="19050" cap="flat" cmpd="sng">
            <a:solidFill>
              <a:srgbClr val="009650"/>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3"/>
        <p:cNvGrpSpPr/>
        <p:nvPr/>
      </p:nvGrpSpPr>
      <p:grpSpPr>
        <a:xfrm>
          <a:off x="0" y="0"/>
          <a:ext cx="0" cy="0"/>
          <a:chOff x="0" y="0"/>
          <a:chExt cx="0" cy="0"/>
        </a:xfrm>
      </p:grpSpPr>
      <p:sp>
        <p:nvSpPr>
          <p:cNvPr id="24" name="Google Shape;24;p44"/>
          <p:cNvSpPr txBox="1">
            <a:spLocks noGrp="1"/>
          </p:cNvSpPr>
          <p:nvPr>
            <p:ph type="ctrTitle"/>
          </p:nvPr>
        </p:nvSpPr>
        <p:spPr>
          <a:xfrm>
            <a:off x="1784498" y="516168"/>
            <a:ext cx="6682225" cy="5400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SzPts val="1400"/>
              <a:buNone/>
              <a:defRPr sz="3018" b="1" i="0" u="none" strike="noStrike" cap="none">
                <a:solidFill>
                  <a:srgbClr val="009650"/>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4"/>
          <p:cNvSpPr txBox="1">
            <a:spLocks noGrp="1"/>
          </p:cNvSpPr>
          <p:nvPr>
            <p:ph type="subTitle" idx="1"/>
          </p:nvPr>
        </p:nvSpPr>
        <p:spPr>
          <a:xfrm>
            <a:off x="524337" y="1409398"/>
            <a:ext cx="6682225" cy="34823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2263"/>
              <a:buFont typeface="Meiryo"/>
              <a:buNone/>
              <a:defRPr sz="2263" b="1" i="0" u="none" strike="noStrike" cap="none">
                <a:latin typeface="Meiryo"/>
                <a:ea typeface="Meiryo"/>
                <a:cs typeface="Meiryo"/>
                <a:sym typeface="Meiryo"/>
              </a:defRPr>
            </a:lvl1pPr>
            <a:lvl2pPr marR="0" lvl="1" algn="ctr" rtl="0">
              <a:spcBef>
                <a:spcPts val="0"/>
              </a:spcBef>
              <a:spcAft>
                <a:spcPts val="0"/>
              </a:spcAft>
              <a:buSzPts val="1884"/>
              <a:buFont typeface="Calibri"/>
              <a:buNone/>
              <a:defRPr sz="1884" b="0" i="0" u="none" strike="noStrike" cap="none">
                <a:latin typeface="Calibri"/>
                <a:ea typeface="Calibri"/>
                <a:cs typeface="Calibri"/>
                <a:sym typeface="Calibri"/>
              </a:defRPr>
            </a:lvl2pPr>
            <a:lvl3pPr marR="0" lvl="2" algn="ctr" rtl="0">
              <a:spcBef>
                <a:spcPts val="0"/>
              </a:spcBef>
              <a:spcAft>
                <a:spcPts val="0"/>
              </a:spcAft>
              <a:buSzPts val="1697"/>
              <a:buFont typeface="Calibri"/>
              <a:buNone/>
              <a:defRPr sz="1696" b="0" i="0" u="none" strike="noStrike" cap="none">
                <a:latin typeface="Calibri"/>
                <a:ea typeface="Calibri"/>
                <a:cs typeface="Calibri"/>
                <a:sym typeface="Calibri"/>
              </a:defRPr>
            </a:lvl3pPr>
            <a:lvl4pPr marR="0" lvl="3" algn="ctr" rtl="0">
              <a:spcBef>
                <a:spcPts val="0"/>
              </a:spcBef>
              <a:spcAft>
                <a:spcPts val="0"/>
              </a:spcAft>
              <a:buSzPts val="1508"/>
              <a:buFont typeface="Calibri"/>
              <a:buNone/>
              <a:defRPr sz="1508" b="0" i="0" u="none" strike="noStrike" cap="none">
                <a:latin typeface="Calibri"/>
                <a:ea typeface="Calibri"/>
                <a:cs typeface="Calibri"/>
                <a:sym typeface="Calibri"/>
              </a:defRPr>
            </a:lvl4pPr>
            <a:lvl5pPr marR="0" lvl="4" algn="ctr" rtl="0">
              <a:spcBef>
                <a:spcPts val="0"/>
              </a:spcBef>
              <a:spcAft>
                <a:spcPts val="0"/>
              </a:spcAft>
              <a:buSzPts val="1508"/>
              <a:buFont typeface="Calibri"/>
              <a:buNone/>
              <a:defRPr sz="1508" b="0" i="0" u="none" strike="noStrike" cap="none">
                <a:latin typeface="Calibri"/>
                <a:ea typeface="Calibri"/>
                <a:cs typeface="Calibri"/>
                <a:sym typeface="Calibri"/>
              </a:defRPr>
            </a:lvl5pPr>
            <a:lvl6pPr marR="0" lvl="5" algn="ctr" rtl="0">
              <a:spcBef>
                <a:spcPts val="0"/>
              </a:spcBef>
              <a:spcAft>
                <a:spcPts val="0"/>
              </a:spcAft>
              <a:buSzPts val="1508"/>
              <a:buFont typeface="Calibri"/>
              <a:buNone/>
              <a:defRPr sz="1508" b="0" i="0" u="none" strike="noStrike" cap="none">
                <a:latin typeface="Calibri"/>
                <a:ea typeface="Calibri"/>
                <a:cs typeface="Calibri"/>
                <a:sym typeface="Calibri"/>
              </a:defRPr>
            </a:lvl6pPr>
            <a:lvl7pPr marR="0" lvl="6" algn="ctr" rtl="0">
              <a:spcBef>
                <a:spcPts val="0"/>
              </a:spcBef>
              <a:spcAft>
                <a:spcPts val="0"/>
              </a:spcAft>
              <a:buSzPts val="1508"/>
              <a:buFont typeface="Calibri"/>
              <a:buNone/>
              <a:defRPr sz="1508" b="0" i="0" u="none" strike="noStrike" cap="none">
                <a:latin typeface="Calibri"/>
                <a:ea typeface="Calibri"/>
                <a:cs typeface="Calibri"/>
                <a:sym typeface="Calibri"/>
              </a:defRPr>
            </a:lvl7pPr>
            <a:lvl8pPr marR="0" lvl="7" algn="ctr" rtl="0">
              <a:spcBef>
                <a:spcPts val="0"/>
              </a:spcBef>
              <a:spcAft>
                <a:spcPts val="0"/>
              </a:spcAft>
              <a:buSzPts val="1508"/>
              <a:buFont typeface="Calibri"/>
              <a:buNone/>
              <a:defRPr sz="1508" b="0" i="0" u="none" strike="noStrike" cap="none">
                <a:latin typeface="Calibri"/>
                <a:ea typeface="Calibri"/>
                <a:cs typeface="Calibri"/>
                <a:sym typeface="Calibri"/>
              </a:defRPr>
            </a:lvl8pPr>
            <a:lvl9pPr marR="0" lvl="8" algn="ctr" rtl="0">
              <a:spcBef>
                <a:spcPts val="0"/>
              </a:spcBef>
              <a:spcAft>
                <a:spcPts val="0"/>
              </a:spcAft>
              <a:buSzPts val="1508"/>
              <a:buFont typeface="Calibri"/>
              <a:buNone/>
              <a:defRPr sz="1508" b="0" i="0" u="none" strike="noStrike" cap="none">
                <a:latin typeface="Calibri"/>
                <a:ea typeface="Calibri"/>
                <a:cs typeface="Calibri"/>
                <a:sym typeface="Calibri"/>
              </a:defRPr>
            </a:lvl9pPr>
          </a:lstStyle>
          <a:p>
            <a:endParaRPr/>
          </a:p>
        </p:txBody>
      </p:sp>
      <p:cxnSp>
        <p:nvCxnSpPr>
          <p:cNvPr id="26" name="Google Shape;26;p44"/>
          <p:cNvCxnSpPr/>
          <p:nvPr/>
        </p:nvCxnSpPr>
        <p:spPr>
          <a:xfrm>
            <a:off x="242164" y="1250617"/>
            <a:ext cx="8640000" cy="0"/>
          </a:xfrm>
          <a:prstGeom prst="straightConnector1">
            <a:avLst/>
          </a:prstGeom>
          <a:noFill/>
          <a:ln w="19050" cap="flat" cmpd="sng">
            <a:solidFill>
              <a:srgbClr val="009650"/>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タイトル スライド">
  <p:cSld name="1_タイトル スライド">
    <p:spTree>
      <p:nvGrpSpPr>
        <p:cNvPr id="1" name="Shape 31"/>
        <p:cNvGrpSpPr/>
        <p:nvPr/>
      </p:nvGrpSpPr>
      <p:grpSpPr>
        <a:xfrm>
          <a:off x="0" y="0"/>
          <a:ext cx="0" cy="0"/>
          <a:chOff x="0" y="0"/>
          <a:chExt cx="0" cy="0"/>
        </a:xfrm>
      </p:grpSpPr>
      <p:cxnSp>
        <p:nvCxnSpPr>
          <p:cNvPr id="32" name="Google Shape;32;p42"/>
          <p:cNvCxnSpPr/>
          <p:nvPr/>
        </p:nvCxnSpPr>
        <p:spPr>
          <a:xfrm>
            <a:off x="251289" y="1268413"/>
            <a:ext cx="8640000" cy="0"/>
          </a:xfrm>
          <a:prstGeom prst="straightConnector1">
            <a:avLst/>
          </a:prstGeom>
          <a:noFill/>
          <a:ln w="19050" cap="flat" cmpd="sng">
            <a:solidFill>
              <a:srgbClr val="009650"/>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3"/>
        <p:cNvGrpSpPr/>
        <p:nvPr/>
      </p:nvGrpSpPr>
      <p:grpSpPr>
        <a:xfrm>
          <a:off x="0" y="0"/>
          <a:ext cx="0" cy="0"/>
          <a:chOff x="0" y="0"/>
          <a:chExt cx="0" cy="0"/>
        </a:xfrm>
      </p:grpSpPr>
      <p:cxnSp>
        <p:nvCxnSpPr>
          <p:cNvPr id="34" name="Google Shape;34;p45"/>
          <p:cNvCxnSpPr/>
          <p:nvPr/>
        </p:nvCxnSpPr>
        <p:spPr>
          <a:xfrm>
            <a:off x="1692275" y="187784"/>
            <a:ext cx="0" cy="6300000"/>
          </a:xfrm>
          <a:prstGeom prst="straightConnector1">
            <a:avLst/>
          </a:prstGeom>
          <a:noFill/>
          <a:ln w="19050" cap="flat" cmpd="sng">
            <a:solidFill>
              <a:srgbClr val="009650"/>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5"/>
        <p:cNvGrpSpPr/>
        <p:nvPr/>
      </p:nvGrpSpPr>
      <p:grpSpPr>
        <a:xfrm>
          <a:off x="0" y="0"/>
          <a:ext cx="0" cy="0"/>
          <a:chOff x="0" y="0"/>
          <a:chExt cx="0" cy="0"/>
        </a:xfrm>
      </p:grpSpPr>
      <p:sp>
        <p:nvSpPr>
          <p:cNvPr id="36" name="Google Shape;36;p46"/>
          <p:cNvSpPr txBox="1">
            <a:spLocks noGrp="1"/>
          </p:cNvSpPr>
          <p:nvPr>
            <p:ph type="ctrTitle"/>
          </p:nvPr>
        </p:nvSpPr>
        <p:spPr>
          <a:xfrm>
            <a:off x="1784498" y="516168"/>
            <a:ext cx="6682225" cy="5400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0000"/>
              </a:buClr>
              <a:buSzPts val="1400"/>
              <a:buFont typeface="Arial"/>
              <a:buNone/>
              <a:defRPr sz="3018" b="1" i="0" u="none" strike="noStrike" cap="none">
                <a:solidFill>
                  <a:srgbClr val="009650"/>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46"/>
          <p:cNvSpPr txBox="1">
            <a:spLocks noGrp="1"/>
          </p:cNvSpPr>
          <p:nvPr>
            <p:ph type="subTitle" idx="1"/>
          </p:nvPr>
        </p:nvSpPr>
        <p:spPr>
          <a:xfrm>
            <a:off x="1789611" y="1409398"/>
            <a:ext cx="6682225" cy="3482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263"/>
              <a:buFont typeface="Meiryo"/>
              <a:buNone/>
              <a:defRPr sz="2263" b="1" i="0" u="none" strike="noStrike" cap="none">
                <a:solidFill>
                  <a:srgbClr val="000000"/>
                </a:solidFill>
                <a:latin typeface="Meiryo"/>
                <a:ea typeface="Meiryo"/>
                <a:cs typeface="Meiryo"/>
                <a:sym typeface="Meiryo"/>
              </a:defRPr>
            </a:lvl1pPr>
            <a:lvl2pPr marR="0" lvl="1" algn="ctr" rtl="0">
              <a:lnSpc>
                <a:spcPct val="100000"/>
              </a:lnSpc>
              <a:spcBef>
                <a:spcPts val="0"/>
              </a:spcBef>
              <a:spcAft>
                <a:spcPts val="0"/>
              </a:spcAft>
              <a:buClr>
                <a:srgbClr val="000000"/>
              </a:buClr>
              <a:buSzPts val="1884"/>
              <a:buFont typeface="Calibri"/>
              <a:buNone/>
              <a:defRPr sz="1884"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697"/>
              <a:buFont typeface="Calibri"/>
              <a:buNone/>
              <a:defRPr sz="1695"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9pPr>
          </a:lstStyle>
          <a:p>
            <a:endParaRPr/>
          </a:p>
        </p:txBody>
      </p:sp>
      <p:cxnSp>
        <p:nvCxnSpPr>
          <p:cNvPr id="38" name="Google Shape;38;p46"/>
          <p:cNvCxnSpPr/>
          <p:nvPr/>
        </p:nvCxnSpPr>
        <p:spPr>
          <a:xfrm>
            <a:off x="242164" y="1250617"/>
            <a:ext cx="8640000" cy="0"/>
          </a:xfrm>
          <a:prstGeom prst="straightConnector1">
            <a:avLst/>
          </a:prstGeom>
          <a:noFill/>
          <a:ln w="19050" cap="flat" cmpd="sng">
            <a:solidFill>
              <a:srgbClr val="009650"/>
            </a:solidFill>
            <a:prstDash val="solid"/>
            <a:round/>
            <a:headEnd type="none" w="sm" len="sm"/>
            <a:tailEnd type="none" w="sm" len="sm"/>
          </a:ln>
        </p:spPr>
      </p:cxnSp>
      <p:cxnSp>
        <p:nvCxnSpPr>
          <p:cNvPr id="39" name="Google Shape;39;p46"/>
          <p:cNvCxnSpPr/>
          <p:nvPr/>
        </p:nvCxnSpPr>
        <p:spPr>
          <a:xfrm>
            <a:off x="1690688" y="1265237"/>
            <a:ext cx="0" cy="5220000"/>
          </a:xfrm>
          <a:prstGeom prst="straightConnector1">
            <a:avLst/>
          </a:prstGeom>
          <a:noFill/>
          <a:ln w="19050" cap="flat" cmpd="sng">
            <a:solidFill>
              <a:srgbClr val="009650"/>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40"/>
        <p:cNvGrpSpPr/>
        <p:nvPr/>
      </p:nvGrpSpPr>
      <p:grpSpPr>
        <a:xfrm>
          <a:off x="0" y="0"/>
          <a:ext cx="0" cy="0"/>
          <a:chOff x="0" y="0"/>
          <a:chExt cx="0" cy="0"/>
        </a:xfrm>
      </p:grpSpPr>
      <p:sp>
        <p:nvSpPr>
          <p:cNvPr id="41" name="Google Shape;41;p47"/>
          <p:cNvSpPr txBox="1">
            <a:spLocks noGrp="1"/>
          </p:cNvSpPr>
          <p:nvPr>
            <p:ph type="ctrTitle"/>
          </p:nvPr>
        </p:nvSpPr>
        <p:spPr>
          <a:xfrm>
            <a:off x="1784498" y="516168"/>
            <a:ext cx="6682225" cy="5400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0000"/>
              </a:buClr>
              <a:buSzPts val="1400"/>
              <a:buFont typeface="Arial"/>
              <a:buNone/>
              <a:defRPr sz="3018" b="1" i="0" u="none" strike="noStrike" cap="none">
                <a:solidFill>
                  <a:srgbClr val="009650"/>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47"/>
          <p:cNvSpPr txBox="1">
            <a:spLocks noGrp="1"/>
          </p:cNvSpPr>
          <p:nvPr>
            <p:ph type="subTitle" idx="1"/>
          </p:nvPr>
        </p:nvSpPr>
        <p:spPr>
          <a:xfrm>
            <a:off x="524337" y="1409398"/>
            <a:ext cx="6682225" cy="3482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263"/>
              <a:buFont typeface="Meiryo"/>
              <a:buNone/>
              <a:defRPr sz="2263" b="1" i="0" u="none" strike="noStrike" cap="none">
                <a:solidFill>
                  <a:srgbClr val="000000"/>
                </a:solidFill>
                <a:latin typeface="Meiryo"/>
                <a:ea typeface="Meiryo"/>
                <a:cs typeface="Meiryo"/>
                <a:sym typeface="Meiryo"/>
              </a:defRPr>
            </a:lvl1pPr>
            <a:lvl2pPr marR="0" lvl="1" algn="ctr" rtl="0">
              <a:lnSpc>
                <a:spcPct val="100000"/>
              </a:lnSpc>
              <a:spcBef>
                <a:spcPts val="0"/>
              </a:spcBef>
              <a:spcAft>
                <a:spcPts val="0"/>
              </a:spcAft>
              <a:buClr>
                <a:srgbClr val="000000"/>
              </a:buClr>
              <a:buSzPts val="1884"/>
              <a:buFont typeface="Calibri"/>
              <a:buNone/>
              <a:defRPr sz="1884"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697"/>
              <a:buFont typeface="Calibri"/>
              <a:buNone/>
              <a:defRPr sz="1695"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9pPr>
          </a:lstStyle>
          <a:p>
            <a:endParaRPr/>
          </a:p>
        </p:txBody>
      </p:sp>
      <p:cxnSp>
        <p:nvCxnSpPr>
          <p:cNvPr id="43" name="Google Shape;43;p47"/>
          <p:cNvCxnSpPr/>
          <p:nvPr/>
        </p:nvCxnSpPr>
        <p:spPr>
          <a:xfrm>
            <a:off x="242164" y="1250617"/>
            <a:ext cx="8640000" cy="0"/>
          </a:xfrm>
          <a:prstGeom prst="straightConnector1">
            <a:avLst/>
          </a:prstGeom>
          <a:noFill/>
          <a:ln w="19050" cap="flat" cmpd="sng">
            <a:solidFill>
              <a:srgbClr val="009650"/>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4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6.xml"/><Relationship Id="rId7" Type="http://schemas.openxmlformats.org/officeDocument/2006/relationships/tags" Target="../tags/tag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FDFEE4D3-4544-4CD2-9E96-DB9CCD8CF126}"/>
              </a:ext>
            </a:extLst>
          </p:cNvPr>
          <p:cNvGraphicFramePr>
            <a:graphicFrameLocks noChangeAspect="1"/>
          </p:cNvGraphicFramePr>
          <p:nvPr userDrawn="1">
            <p:custDataLst>
              <p:tags r:id="rId5"/>
            </p:custDataLst>
            <p:extLst>
              <p:ext uri="{D42A27DB-BD31-4B8C-83A1-F6EECF244321}">
                <p14:modId xmlns:p14="http://schemas.microsoft.com/office/powerpoint/2010/main" val="748981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2" name="オブジェクト 1" hidden="1">
                        <a:extLst>
                          <a:ext uri="{FF2B5EF4-FFF2-40B4-BE49-F238E27FC236}">
                            <a16:creationId xmlns:a16="http://schemas.microsoft.com/office/drawing/2014/main" id="{FDFEE4D3-4544-4CD2-9E96-DB9CCD8CF1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Google Shape;10;p37"/>
          <p:cNvSpPr/>
          <p:nvPr/>
        </p:nvSpPr>
        <p:spPr>
          <a:xfrm>
            <a:off x="251642" y="193535"/>
            <a:ext cx="8640000" cy="6300000"/>
          </a:xfrm>
          <a:prstGeom prst="roundRect">
            <a:avLst>
              <a:gd name="adj" fmla="val 11066"/>
            </a:avLst>
          </a:prstGeom>
          <a:noFill/>
          <a:ln w="19050" cap="flat" cmpd="sng">
            <a:solidFill>
              <a:srgbClr val="0096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96" b="0" i="0" u="none" strike="noStrike" cap="none">
              <a:solidFill>
                <a:schemeClr val="dk1"/>
              </a:solidFill>
              <a:latin typeface="Calibri"/>
              <a:ea typeface="Calibri"/>
              <a:cs typeface="Calibri"/>
              <a:sym typeface="Calibri"/>
            </a:endParaRPr>
          </a:p>
        </p:txBody>
      </p:sp>
      <p:sp>
        <p:nvSpPr>
          <p:cNvPr id="11" name="Google Shape;11;p37"/>
          <p:cNvSpPr/>
          <p:nvPr/>
        </p:nvSpPr>
        <p:spPr>
          <a:xfrm>
            <a:off x="4397495" y="6317066"/>
            <a:ext cx="360000" cy="360000"/>
          </a:xfrm>
          <a:prstGeom prst="ellipse">
            <a:avLst/>
          </a:prstGeom>
          <a:solidFill>
            <a:schemeClr val="lt1"/>
          </a:solidFill>
          <a:ln w="19050" cap="flat" cmpd="sng">
            <a:solidFill>
              <a:srgbClr val="0096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96" b="0" i="0" u="none" strike="noStrike" cap="none">
              <a:solidFill>
                <a:schemeClr val="lt1"/>
              </a:solidFill>
              <a:latin typeface="Calibri"/>
              <a:ea typeface="Calibri"/>
              <a:cs typeface="Calibri"/>
              <a:sym typeface="Calibri"/>
            </a:endParaRPr>
          </a:p>
        </p:txBody>
      </p:sp>
      <p:sp>
        <p:nvSpPr>
          <p:cNvPr id="12" name="Google Shape;12;p37"/>
          <p:cNvSpPr txBox="1"/>
          <p:nvPr/>
        </p:nvSpPr>
        <p:spPr>
          <a:xfrm>
            <a:off x="4221932" y="6328430"/>
            <a:ext cx="720000" cy="360000"/>
          </a:xfrm>
          <a:prstGeom prst="rect">
            <a:avLst/>
          </a:prstGeom>
          <a:noFill/>
          <a:ln>
            <a:noFill/>
          </a:ln>
        </p:spPr>
        <p:txBody>
          <a:bodyPr spcFirstLastPara="1" wrap="square" lIns="86225" tIns="43100" rIns="86225" bIns="43100" anchor="ctr" anchorCtr="0">
            <a:noAutofit/>
          </a:bodyPr>
          <a:lstStyle/>
          <a:p>
            <a:pPr marL="0" marR="0" lvl="0" indent="0" algn="ctr" rtl="0">
              <a:spcBef>
                <a:spcPts val="0"/>
              </a:spcBef>
              <a:spcAft>
                <a:spcPts val="0"/>
              </a:spcAft>
              <a:buNone/>
            </a:pPr>
            <a:fld id="{00000000-1234-1234-1234-123412341234}" type="slidenum">
              <a:rPr lang="ja-JP" sz="1508" b="1" i="0" u="none" strike="noStrike" cap="none">
                <a:solidFill>
                  <a:srgbClr val="009650"/>
                </a:solidFill>
                <a:latin typeface="Meiryo"/>
                <a:ea typeface="Meiryo"/>
                <a:cs typeface="Meiryo"/>
                <a:sym typeface="Meiryo"/>
              </a:rPr>
              <a:t>‹#›</a:t>
            </a:fld>
            <a:endParaRPr sz="1508" b="1" i="0" u="none" strike="noStrike" cap="none">
              <a:solidFill>
                <a:srgbClr val="009650"/>
              </a:solidFill>
              <a:latin typeface="Meiryo"/>
              <a:ea typeface="Meiryo"/>
              <a:cs typeface="Meiryo"/>
              <a:sym typeface="Meiryo"/>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3">
          <p15:clr>
            <a:srgbClr val="F26B43"/>
          </p15:clr>
        </p15:guide>
        <p15:guide id="2" pos="2880">
          <p15:clr>
            <a:srgbClr val="F26B43"/>
          </p15:clr>
        </p15:guide>
        <p15:guide id="3" pos="161">
          <p15:clr>
            <a:srgbClr val="F26B43"/>
          </p15:clr>
        </p15:guide>
        <p15:guide id="4" pos="382">
          <p15:clr>
            <a:srgbClr val="F26B43"/>
          </p15:clr>
        </p15:guide>
        <p15:guide id="5" pos="1065">
          <p15:clr>
            <a:srgbClr val="F26B43"/>
          </p15:clr>
        </p15:guide>
        <p15:guide id="6" pos="1179">
          <p15:clr>
            <a:srgbClr val="F26B43"/>
          </p15:clr>
        </p15:guide>
        <p15:guide id="7" pos="5599">
          <p15:clr>
            <a:srgbClr val="F26B43"/>
          </p15:clr>
        </p15:guide>
        <p15:guide id="8" pos="5378">
          <p15:clr>
            <a:srgbClr val="F26B43"/>
          </p15:clr>
        </p15:guide>
        <p15:guide id="9" orient="horz" pos="121">
          <p15:clr>
            <a:srgbClr val="F26B43"/>
          </p15:clr>
        </p15:guide>
        <p15:guide id="10" orient="horz" pos="348">
          <p15:clr>
            <a:srgbClr val="F26B43"/>
          </p15:clr>
        </p15:guide>
        <p15:guide id="11" orient="horz" pos="569">
          <p15:clr>
            <a:srgbClr val="F26B43"/>
          </p15:clr>
        </p15:guide>
        <p15:guide id="12" orient="horz" pos="800">
          <p15:clr>
            <a:srgbClr val="F26B43"/>
          </p15:clr>
        </p15:guide>
        <p15:guide id="13" orient="horz" pos="911">
          <p15:clr>
            <a:srgbClr val="F26B43"/>
          </p15:clr>
        </p15:guide>
        <p15:guide id="14" orient="horz" pos="1025">
          <p15:clr>
            <a:srgbClr val="F26B43"/>
          </p15:clr>
        </p15:guide>
        <p15:guide id="15" orient="horz" pos="1252">
          <p15:clr>
            <a:srgbClr val="F26B43"/>
          </p15:clr>
        </p15:guide>
        <p15:guide id="16" orient="horz" pos="1480">
          <p15:clr>
            <a:srgbClr val="F26B43"/>
          </p15:clr>
        </p15:guide>
        <p15:guide id="17" orient="horz" pos="4086">
          <p15:clr>
            <a:srgbClr val="F26B43"/>
          </p15:clr>
        </p15:guide>
        <p15:guide id="18" orient="horz" pos="3858">
          <p15:clr>
            <a:srgbClr val="F26B43"/>
          </p15:clr>
        </p15:guide>
        <p15:guide id="19" orient="horz" pos="229">
          <p15:clr>
            <a:srgbClr val="F26B43"/>
          </p15:clr>
        </p15:guide>
        <p15:guide id="20" orient="horz" pos="6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6F4C5AA6-D44D-4D0E-9FCF-821DF5F9956C}"/>
              </a:ext>
            </a:extLst>
          </p:cNvPr>
          <p:cNvGraphicFramePr>
            <a:graphicFrameLocks noChangeAspect="1"/>
          </p:cNvGraphicFramePr>
          <p:nvPr userDrawn="1">
            <p:custDataLst>
              <p:tags r:id="rId7"/>
            </p:custDataLst>
            <p:extLst>
              <p:ext uri="{D42A27DB-BD31-4B8C-83A1-F6EECF244321}">
                <p14:modId xmlns:p14="http://schemas.microsoft.com/office/powerpoint/2010/main" val="1305789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353" imgH="353" progId="TCLayout.ActiveDocument.1">
                  <p:embed/>
                </p:oleObj>
              </mc:Choice>
              <mc:Fallback>
                <p:oleObj name="think-cell スライド" r:id="rId8" imgW="353" imgH="353" progId="TCLayout.ActiveDocument.1">
                  <p:embed/>
                  <p:pic>
                    <p:nvPicPr>
                      <p:cNvPr id="2" name="オブジェクト 1" hidden="1">
                        <a:extLst>
                          <a:ext uri="{FF2B5EF4-FFF2-40B4-BE49-F238E27FC236}">
                            <a16:creationId xmlns:a16="http://schemas.microsoft.com/office/drawing/2014/main" id="{6F4C5AA6-D44D-4D0E-9FCF-821DF5F9956C}"/>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8" name="Google Shape;28;p41"/>
          <p:cNvSpPr/>
          <p:nvPr/>
        </p:nvSpPr>
        <p:spPr>
          <a:xfrm>
            <a:off x="251642" y="193535"/>
            <a:ext cx="8640000" cy="6300000"/>
          </a:xfrm>
          <a:prstGeom prst="roundRect">
            <a:avLst>
              <a:gd name="adj" fmla="val 11066"/>
            </a:avLst>
          </a:prstGeom>
          <a:noFill/>
          <a:ln w="19050" cap="flat" cmpd="sng">
            <a:solidFill>
              <a:srgbClr val="0096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96"/>
              <a:buFont typeface="Arial"/>
              <a:buNone/>
            </a:pPr>
            <a:endParaRPr sz="1695" b="0" i="0" u="none" strike="noStrike" cap="none">
              <a:solidFill>
                <a:schemeClr val="dk1"/>
              </a:solidFill>
              <a:latin typeface="Calibri"/>
              <a:ea typeface="Calibri"/>
              <a:cs typeface="Calibri"/>
              <a:sym typeface="Calibri"/>
            </a:endParaRPr>
          </a:p>
        </p:txBody>
      </p:sp>
      <p:sp>
        <p:nvSpPr>
          <p:cNvPr id="29" name="Google Shape;29;p41"/>
          <p:cNvSpPr/>
          <p:nvPr/>
        </p:nvSpPr>
        <p:spPr>
          <a:xfrm>
            <a:off x="4397495" y="6317066"/>
            <a:ext cx="360000" cy="360000"/>
          </a:xfrm>
          <a:prstGeom prst="ellipse">
            <a:avLst/>
          </a:prstGeom>
          <a:solidFill>
            <a:schemeClr val="lt1"/>
          </a:solidFill>
          <a:ln w="19050" cap="flat" cmpd="sng">
            <a:solidFill>
              <a:srgbClr val="0096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96"/>
              <a:buFont typeface="Arial"/>
              <a:buNone/>
            </a:pPr>
            <a:endParaRPr sz="1695" b="0" i="0" u="none" strike="noStrike" cap="none">
              <a:solidFill>
                <a:schemeClr val="lt1"/>
              </a:solidFill>
              <a:latin typeface="Calibri"/>
              <a:ea typeface="Calibri"/>
              <a:cs typeface="Calibri"/>
              <a:sym typeface="Calibri"/>
            </a:endParaRPr>
          </a:p>
        </p:txBody>
      </p:sp>
      <p:sp>
        <p:nvSpPr>
          <p:cNvPr id="30" name="Google Shape;30;p41"/>
          <p:cNvSpPr txBox="1"/>
          <p:nvPr/>
        </p:nvSpPr>
        <p:spPr>
          <a:xfrm>
            <a:off x="4221932" y="6328430"/>
            <a:ext cx="720000" cy="360000"/>
          </a:xfrm>
          <a:prstGeom prst="rect">
            <a:avLst/>
          </a:prstGeom>
          <a:noFill/>
          <a:ln>
            <a:noFill/>
          </a:ln>
        </p:spPr>
        <p:txBody>
          <a:bodyPr spcFirstLastPara="1" wrap="square" lIns="86225" tIns="43100" rIns="86225" bIns="43100" anchor="ctr" anchorCtr="0">
            <a:noAutofit/>
          </a:bodyPr>
          <a:lstStyle/>
          <a:p>
            <a:pPr marL="0" marR="0" lvl="0" indent="0" algn="ctr" rtl="0">
              <a:lnSpc>
                <a:spcPct val="100000"/>
              </a:lnSpc>
              <a:spcBef>
                <a:spcPts val="0"/>
              </a:spcBef>
              <a:spcAft>
                <a:spcPts val="0"/>
              </a:spcAft>
              <a:buClr>
                <a:srgbClr val="000000"/>
              </a:buClr>
              <a:buSzPts val="1508"/>
              <a:buFont typeface="Arial"/>
              <a:buNone/>
            </a:pPr>
            <a:fld id="{00000000-1234-1234-1234-123412341234}" type="slidenum">
              <a:rPr lang="ja-JP" sz="1508" b="1" i="0" u="none" strike="noStrike" cap="none">
                <a:solidFill>
                  <a:srgbClr val="009650"/>
                </a:solidFill>
                <a:latin typeface="Meiryo"/>
                <a:ea typeface="Meiryo"/>
                <a:cs typeface="Meiryo"/>
                <a:sym typeface="Meiryo"/>
              </a:rPr>
              <a:t>‹#›</a:t>
            </a:fld>
            <a:endParaRPr sz="1508" b="1" i="0" u="none" strike="noStrike" cap="none">
              <a:solidFill>
                <a:srgbClr val="009650"/>
              </a:solidFill>
              <a:latin typeface="Meiryo"/>
              <a:ea typeface="Meiryo"/>
              <a:cs typeface="Meiryo"/>
              <a:sym typeface="Meiryo"/>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3">
          <p15:clr>
            <a:srgbClr val="F26B43"/>
          </p15:clr>
        </p15:guide>
        <p15:guide id="2" pos="2880">
          <p15:clr>
            <a:srgbClr val="F26B43"/>
          </p15:clr>
        </p15:guide>
        <p15:guide id="3" pos="161">
          <p15:clr>
            <a:srgbClr val="F26B43"/>
          </p15:clr>
        </p15:guide>
        <p15:guide id="4" pos="382">
          <p15:clr>
            <a:srgbClr val="F26B43"/>
          </p15:clr>
        </p15:guide>
        <p15:guide id="5" pos="1065">
          <p15:clr>
            <a:srgbClr val="F26B43"/>
          </p15:clr>
        </p15:guide>
        <p15:guide id="6" pos="1179">
          <p15:clr>
            <a:srgbClr val="F26B43"/>
          </p15:clr>
        </p15:guide>
        <p15:guide id="7" pos="5599">
          <p15:clr>
            <a:srgbClr val="F26B43"/>
          </p15:clr>
        </p15:guide>
        <p15:guide id="8" pos="5378">
          <p15:clr>
            <a:srgbClr val="F26B43"/>
          </p15:clr>
        </p15:guide>
        <p15:guide id="9" orient="horz" pos="121">
          <p15:clr>
            <a:srgbClr val="F26B43"/>
          </p15:clr>
        </p15:guide>
        <p15:guide id="10" orient="horz" pos="348">
          <p15:clr>
            <a:srgbClr val="F26B43"/>
          </p15:clr>
        </p15:guide>
        <p15:guide id="11" orient="horz" pos="569">
          <p15:clr>
            <a:srgbClr val="F26B43"/>
          </p15:clr>
        </p15:guide>
        <p15:guide id="12" orient="horz" pos="800">
          <p15:clr>
            <a:srgbClr val="F26B43"/>
          </p15:clr>
        </p15:guide>
        <p15:guide id="13" orient="horz" pos="911">
          <p15:clr>
            <a:srgbClr val="F26B43"/>
          </p15:clr>
        </p15:guide>
        <p15:guide id="14" orient="horz" pos="1025">
          <p15:clr>
            <a:srgbClr val="F26B43"/>
          </p15:clr>
        </p15:guide>
        <p15:guide id="15" orient="horz" pos="1252">
          <p15:clr>
            <a:srgbClr val="F26B43"/>
          </p15:clr>
        </p15:guide>
        <p15:guide id="16" orient="horz" pos="1480">
          <p15:clr>
            <a:srgbClr val="F26B43"/>
          </p15:clr>
        </p15:guide>
        <p15:guide id="17" orient="horz" pos="4086">
          <p15:clr>
            <a:srgbClr val="F26B43"/>
          </p15:clr>
        </p15:guide>
        <p15:guide id="18" orient="horz" pos="3858">
          <p15:clr>
            <a:srgbClr val="F26B43"/>
          </p15:clr>
        </p15:guide>
        <p15:guide id="19" orient="horz" pos="229">
          <p15:clr>
            <a:srgbClr val="F26B43"/>
          </p15:clr>
        </p15:guide>
        <p15:guide id="20" orient="horz" pos="6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2.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3.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2.png"/><Relationship Id="rId5" Type="http://schemas.openxmlformats.org/officeDocument/2006/relationships/image" Target="../media/image1.emf"/><Relationship Id="rId4" Type="http://schemas.openxmlformats.org/officeDocument/2006/relationships/oleObject" Target="../embeddings/oleObject4.bin"/><Relationship Id="rId9" Type="http://schemas.openxmlformats.org/officeDocument/2006/relationships/image" Target="../media/image4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5.xml"/><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6.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8.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55.jp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9.xml"/><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55.jpg"/><Relationship Id="rId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58.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59.pn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60.pn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5.jp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62.pn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65.png"/><Relationship Id="rId4" Type="http://schemas.openxmlformats.org/officeDocument/2006/relationships/image" Target="../media/image64.jpg"/><Relationship Id="rId9" Type="http://schemas.openxmlformats.org/officeDocument/2006/relationships/image" Target="../media/image45.jp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7.xml"/><Relationship Id="rId7" Type="http://schemas.openxmlformats.org/officeDocument/2006/relationships/image" Target="../media/image72.pn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74.pn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32.xml"/><Relationship Id="rId7" Type="http://schemas.openxmlformats.org/officeDocument/2006/relationships/image" Target="../media/image89.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8.pn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oleObject" Target="../embeddings/oleObject20.bin"/><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93.pn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59.pn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w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 name="字幕 61">
            <a:extLst>
              <a:ext uri="{FF2B5EF4-FFF2-40B4-BE49-F238E27FC236}">
                <a16:creationId xmlns:a16="http://schemas.microsoft.com/office/drawing/2014/main" id="{E5B6A4B9-8F2F-48C0-B070-D7266F7D05C6}"/>
              </a:ext>
            </a:extLst>
          </p:cNvPr>
          <p:cNvSpPr txBox="1">
            <a:spLocks noGrp="1"/>
          </p:cNvSpPr>
          <p:nvPr>
            <p:ph type="subTitle" idx="4294967295"/>
          </p:nvPr>
        </p:nvSpPr>
        <p:spPr>
          <a:xfrm>
            <a:off x="514196" y="1400183"/>
            <a:ext cx="8279284" cy="646331"/>
          </a:xfrm>
          <a:prstGeom prst="rect">
            <a:avLst/>
          </a:prstGeom>
          <a:noFill/>
        </p:spPr>
        <p:txBody>
          <a:bodyPr wrap="square">
            <a:spAutoFit/>
          </a:bodyPr>
          <a:lstStyle/>
          <a:p>
            <a:r>
              <a:rPr lang="ja-JP" altLang="en-US" b="1" spc="-5" dirty="0">
                <a:solidFill>
                  <a:schemeClr val="tx1"/>
                </a:solidFill>
                <a:latin typeface="Meiryo" charset="-128"/>
                <a:ea typeface="Meiryo" charset="-128"/>
                <a:cs typeface="Meiryo" charset="-128"/>
              </a:rPr>
              <a:t>診察</a:t>
            </a:r>
            <a:r>
              <a:rPr lang="ja-JP" altLang="en-US" b="1" spc="-34" dirty="0">
                <a:solidFill>
                  <a:schemeClr val="tx1"/>
                </a:solidFill>
                <a:latin typeface="Meiryo" charset="-128"/>
                <a:ea typeface="Meiryo" charset="-128"/>
                <a:cs typeface="Meiryo" charset="-128"/>
              </a:rPr>
              <a:t>の</a:t>
            </a:r>
            <a:r>
              <a:rPr lang="ja-JP" altLang="en-US" b="1" spc="5" dirty="0">
                <a:solidFill>
                  <a:schemeClr val="tx1"/>
                </a:solidFill>
                <a:latin typeface="Meiryo" charset="-128"/>
                <a:ea typeface="Meiryo" charset="-128"/>
                <a:cs typeface="Meiryo" charset="-128"/>
              </a:rPr>
              <a:t>予</a:t>
            </a:r>
            <a:r>
              <a:rPr lang="ja-JP" altLang="en-US" b="1" spc="-5" dirty="0">
                <a:solidFill>
                  <a:schemeClr val="tx1"/>
                </a:solidFill>
                <a:latin typeface="Meiryo" charset="-128"/>
                <a:ea typeface="Meiryo" charset="-128"/>
                <a:cs typeface="Meiryo" charset="-128"/>
              </a:rPr>
              <a:t>約時</a:t>
            </a:r>
            <a:r>
              <a:rPr lang="ja-JP" altLang="en-US" b="1" spc="5" dirty="0">
                <a:solidFill>
                  <a:schemeClr val="tx1"/>
                </a:solidFill>
                <a:latin typeface="Meiryo" charset="-128"/>
                <a:ea typeface="Meiryo" charset="-128"/>
                <a:cs typeface="Meiryo" charset="-128"/>
              </a:rPr>
              <a:t>間</a:t>
            </a:r>
            <a:r>
              <a:rPr lang="ja-JP" altLang="en-US" b="1" dirty="0">
                <a:solidFill>
                  <a:schemeClr val="tx1"/>
                </a:solidFill>
                <a:latin typeface="Meiryo" charset="-128"/>
                <a:ea typeface="Meiryo" charset="-128"/>
                <a:cs typeface="Meiryo" charset="-128"/>
              </a:rPr>
              <a:t>ま</a:t>
            </a:r>
            <a:r>
              <a:rPr lang="ja-JP" altLang="en-US" b="1" spc="-17" dirty="0">
                <a:solidFill>
                  <a:schemeClr val="tx1"/>
                </a:solidFill>
                <a:latin typeface="Meiryo" charset="-128"/>
                <a:ea typeface="Meiryo" charset="-128"/>
                <a:cs typeface="Meiryo" charset="-128"/>
              </a:rPr>
              <a:t>で</a:t>
            </a:r>
            <a:r>
              <a:rPr lang="ja-JP" altLang="en-US" b="1" dirty="0">
                <a:solidFill>
                  <a:schemeClr val="tx1"/>
                </a:solidFill>
                <a:latin typeface="Meiryo" charset="-128"/>
                <a:ea typeface="Meiryo" charset="-128"/>
                <a:cs typeface="Meiryo" charset="-128"/>
              </a:rPr>
              <a:t>に</a:t>
            </a:r>
            <a:r>
              <a:rPr lang="ja-JP" altLang="en-US" b="1" spc="-8" dirty="0">
                <a:solidFill>
                  <a:schemeClr val="tx1"/>
                </a:solidFill>
                <a:latin typeface="Meiryo" charset="-128"/>
                <a:ea typeface="Meiryo" charset="-128"/>
                <a:cs typeface="Meiryo" charset="-128"/>
              </a:rPr>
              <a:t>ビ</a:t>
            </a:r>
            <a:r>
              <a:rPr lang="ja-JP" altLang="en-US" b="1" spc="8" dirty="0">
                <a:solidFill>
                  <a:schemeClr val="tx1"/>
                </a:solidFill>
                <a:latin typeface="Meiryo" charset="-128"/>
                <a:ea typeface="Meiryo" charset="-128"/>
                <a:cs typeface="Meiryo" charset="-128"/>
              </a:rPr>
              <a:t>デ</a:t>
            </a:r>
            <a:r>
              <a:rPr lang="ja-JP" altLang="en-US" b="1" spc="-5" dirty="0">
                <a:solidFill>
                  <a:schemeClr val="tx1"/>
                </a:solidFill>
                <a:latin typeface="Meiryo" charset="-128"/>
                <a:ea typeface="Meiryo" charset="-128"/>
                <a:cs typeface="Meiryo" charset="-128"/>
              </a:rPr>
              <a:t>オ通話</a:t>
            </a:r>
            <a:r>
              <a:rPr lang="ja-JP" altLang="en-US" b="1" spc="5" dirty="0">
                <a:solidFill>
                  <a:schemeClr val="tx1"/>
                </a:solidFill>
                <a:latin typeface="Meiryo" charset="-128"/>
                <a:ea typeface="Meiryo" charset="-128"/>
                <a:cs typeface="Meiryo" charset="-128"/>
              </a:rPr>
              <a:t>テ</a:t>
            </a:r>
            <a:r>
              <a:rPr lang="ja-JP" altLang="en-US" b="1" spc="-22" dirty="0">
                <a:solidFill>
                  <a:schemeClr val="tx1"/>
                </a:solidFill>
                <a:latin typeface="Meiryo" charset="-128"/>
                <a:ea typeface="Meiryo" charset="-128"/>
                <a:cs typeface="Meiryo" charset="-128"/>
              </a:rPr>
              <a:t>ス</a:t>
            </a:r>
            <a:r>
              <a:rPr lang="ja-JP" altLang="en-US" b="1" spc="-5" dirty="0">
                <a:solidFill>
                  <a:schemeClr val="tx1"/>
                </a:solidFill>
                <a:latin typeface="Meiryo" charset="-128"/>
                <a:ea typeface="Meiryo" charset="-128"/>
                <a:cs typeface="Meiryo" charset="-128"/>
              </a:rPr>
              <a:t>ト</a:t>
            </a:r>
            <a:r>
              <a:rPr lang="ja-JP" altLang="en-US" b="1" spc="30" dirty="0">
                <a:solidFill>
                  <a:schemeClr val="tx1"/>
                </a:solidFill>
                <a:latin typeface="Meiryo" charset="-128"/>
                <a:ea typeface="Meiryo" charset="-128"/>
                <a:cs typeface="Meiryo" charset="-128"/>
              </a:rPr>
              <a:t>を</a:t>
            </a:r>
            <a:r>
              <a:rPr lang="ja-JP" altLang="en-US" b="1" spc="-5" dirty="0">
                <a:solidFill>
                  <a:schemeClr val="tx1"/>
                </a:solidFill>
                <a:latin typeface="Meiryo" charset="-128"/>
                <a:ea typeface="Meiryo" charset="-128"/>
                <a:cs typeface="Meiryo" charset="-128"/>
              </a:rPr>
              <a:t>試</a:t>
            </a:r>
            <a:r>
              <a:rPr lang="ja-JP" altLang="en-US" b="1" spc="13" dirty="0">
                <a:solidFill>
                  <a:schemeClr val="tx1"/>
                </a:solidFill>
                <a:latin typeface="Meiryo" charset="-128"/>
                <a:ea typeface="Meiryo" charset="-128"/>
                <a:cs typeface="Meiryo" charset="-128"/>
              </a:rPr>
              <a:t>し</a:t>
            </a:r>
            <a:r>
              <a:rPr lang="ja-JP" altLang="en-US" b="1" spc="22" dirty="0">
                <a:solidFill>
                  <a:schemeClr val="tx1"/>
                </a:solidFill>
                <a:latin typeface="Meiryo" charset="-128"/>
                <a:ea typeface="Meiryo" charset="-128"/>
                <a:cs typeface="Meiryo" charset="-128"/>
              </a:rPr>
              <a:t>て</a:t>
            </a:r>
            <a:endParaRPr lang="en-US" altLang="ja-JP" b="1" spc="22" dirty="0">
              <a:solidFill>
                <a:schemeClr val="tx1"/>
              </a:solidFill>
              <a:latin typeface="Meiryo" charset="-128"/>
              <a:ea typeface="Meiryo" charset="-128"/>
              <a:cs typeface="Meiryo" charset="-128"/>
            </a:endParaRPr>
          </a:p>
          <a:p>
            <a:r>
              <a:rPr lang="ja-JP" altLang="en-US" b="1" spc="-13" dirty="0">
                <a:solidFill>
                  <a:schemeClr val="tx1"/>
                </a:solidFill>
                <a:latin typeface="Meiryo" charset="-128"/>
                <a:ea typeface="Meiryo" charset="-128"/>
                <a:cs typeface="Meiryo" charset="-128"/>
              </a:rPr>
              <a:t>ビデオ通話が</a:t>
            </a:r>
            <a:r>
              <a:rPr lang="ja-JP" altLang="en-US" b="1" spc="-5" dirty="0">
                <a:solidFill>
                  <a:schemeClr val="tx1"/>
                </a:solidFill>
                <a:latin typeface="Meiryo" charset="-128"/>
                <a:ea typeface="Meiryo" charset="-128"/>
                <a:cs typeface="Meiryo" charset="-128"/>
              </a:rPr>
              <a:t>問題なくできる</a:t>
            </a:r>
            <a:r>
              <a:rPr lang="ja-JP" altLang="en-US" b="1" spc="-17" dirty="0">
                <a:solidFill>
                  <a:schemeClr val="tx1"/>
                </a:solidFill>
                <a:latin typeface="Meiryo" charset="-128"/>
                <a:ea typeface="Meiryo" charset="-128"/>
                <a:cs typeface="Meiryo" charset="-128"/>
              </a:rPr>
              <a:t>か</a:t>
            </a:r>
            <a:r>
              <a:rPr lang="ja-JP" altLang="en-US" b="1" spc="5" dirty="0">
                <a:solidFill>
                  <a:schemeClr val="tx1"/>
                </a:solidFill>
                <a:latin typeface="Meiryo" charset="-128"/>
                <a:ea typeface="Meiryo" charset="-128"/>
                <a:cs typeface="Meiryo" charset="-128"/>
              </a:rPr>
              <a:t>確</a:t>
            </a:r>
            <a:r>
              <a:rPr lang="ja-JP" altLang="en-US" b="1" spc="-5" dirty="0">
                <a:solidFill>
                  <a:schemeClr val="tx1"/>
                </a:solidFill>
                <a:latin typeface="Meiryo" charset="-128"/>
                <a:ea typeface="Meiryo" charset="-128"/>
                <a:cs typeface="Meiryo" charset="-128"/>
              </a:rPr>
              <a:t>認</a:t>
            </a:r>
            <a:r>
              <a:rPr lang="ja-JP" altLang="en-US" b="1" spc="25" dirty="0">
                <a:solidFill>
                  <a:schemeClr val="tx1"/>
                </a:solidFill>
                <a:latin typeface="Meiryo" charset="-128"/>
                <a:ea typeface="Meiryo" charset="-128"/>
                <a:cs typeface="Meiryo" charset="-128"/>
              </a:rPr>
              <a:t>しましょう</a:t>
            </a:r>
            <a:endParaRPr lang="ja-JP" altLang="en-US" b="1" dirty="0">
              <a:solidFill>
                <a:schemeClr val="tx1"/>
              </a:solidFill>
              <a:latin typeface="Meiryo" charset="-128"/>
              <a:ea typeface="Meiryo" charset="-128"/>
              <a:cs typeface="Meiryo" charset="-128"/>
            </a:endParaRPr>
          </a:p>
        </p:txBody>
      </p:sp>
      <p:pic>
        <p:nvPicPr>
          <p:cNvPr id="33" name="図 32" descr="「設定」画面の一覧から「テスト通話」をタップしている画像">
            <a:extLst>
              <a:ext uri="{FF2B5EF4-FFF2-40B4-BE49-F238E27FC236}">
                <a16:creationId xmlns:a16="http://schemas.microsoft.com/office/drawing/2014/main" id="{E242ECE2-9748-4090-847C-EFDC7D9BAB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18" b="6925"/>
          <a:stretch/>
        </p:blipFill>
        <p:spPr>
          <a:xfrm>
            <a:off x="1136468" y="3065918"/>
            <a:ext cx="1620000" cy="2946552"/>
          </a:xfrm>
          <a:prstGeom prst="rect">
            <a:avLst/>
          </a:prstGeom>
          <a:ln w="9525">
            <a:solidFill>
              <a:schemeClr val="tx1">
                <a:lumMod val="50000"/>
                <a:lumOff val="50000"/>
              </a:schemeClr>
            </a:solidFill>
          </a:ln>
        </p:spPr>
      </p:pic>
      <p:pic>
        <p:nvPicPr>
          <p:cNvPr id="6" name="図 5" descr="「通話環境の確認」画面で「テスト通話を開始する」をタップしている画像">
            <a:extLst>
              <a:ext uri="{FF2B5EF4-FFF2-40B4-BE49-F238E27FC236}">
                <a16:creationId xmlns:a16="http://schemas.microsoft.com/office/drawing/2014/main" id="{F0673C59-20A8-448A-B69A-66319E8E8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334" y="3065918"/>
            <a:ext cx="1620000" cy="2948449"/>
          </a:xfrm>
          <a:prstGeom prst="rect">
            <a:avLst/>
          </a:prstGeom>
          <a:ln w="9525">
            <a:solidFill>
              <a:schemeClr val="tx1">
                <a:lumMod val="50000"/>
                <a:lumOff val="50000"/>
              </a:schemeClr>
            </a:solidFill>
          </a:ln>
        </p:spPr>
      </p:pic>
      <p:pic>
        <p:nvPicPr>
          <p:cNvPr id="8" name="図 7" descr="「通話の準備中」と画面に表示されている画像">
            <a:extLst>
              <a:ext uri="{FF2B5EF4-FFF2-40B4-BE49-F238E27FC236}">
                <a16:creationId xmlns:a16="http://schemas.microsoft.com/office/drawing/2014/main" id="{E6E56DE9-2E41-4C0C-80ED-ECA3628E24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8200" y="3065918"/>
            <a:ext cx="1620000" cy="2946552"/>
          </a:xfrm>
          <a:prstGeom prst="rect">
            <a:avLst/>
          </a:prstGeom>
          <a:ln w="9525">
            <a:solidFill>
              <a:schemeClr val="tx1">
                <a:lumMod val="50000"/>
                <a:lumOff val="50000"/>
              </a:schemeClr>
            </a:solidFill>
          </a:ln>
        </p:spPr>
      </p:pic>
      <p:sp>
        <p:nvSpPr>
          <p:cNvPr id="26" name="正方形/長方形 25"/>
          <p:cNvSpPr/>
          <p:nvPr/>
        </p:nvSpPr>
        <p:spPr>
          <a:xfrm>
            <a:off x="1143000" y="5385879"/>
            <a:ext cx="1611351"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4023334" y="5161715"/>
            <a:ext cx="1548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48"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en-US" altLang="ja-JP" sz="1800" spc="-13" dirty="0" err="1"/>
              <a:t>YaDoc </a:t>
            </a:r>
            <a:br>
              <a:rPr lang="en-US" altLang="ja-JP" sz="1800" dirty="0"/>
            </a:br>
            <a:r>
              <a:rPr lang="en-US" altLang="ja-JP" sz="3200" dirty="0">
                <a:latin typeface="Meiryo"/>
                <a:ea typeface="Meiryo"/>
                <a:cs typeface="Meiryo"/>
                <a:sym typeface="Meiryo"/>
              </a:rPr>
              <a:t>【6</a:t>
            </a:r>
            <a:r>
              <a:rPr lang="en-US" altLang="ja-JP" sz="3200" spc="-1000" dirty="0">
                <a:latin typeface="Meiryo"/>
                <a:ea typeface="Meiryo"/>
                <a:cs typeface="Meiryo"/>
                <a:sym typeface="Meiryo"/>
              </a:rPr>
              <a:t>】</a:t>
            </a:r>
            <a:r>
              <a:rPr lang="ja-JP" altLang="en-US" sz="3200" dirty="0"/>
              <a:t>ビデオ通話の事前テスト</a:t>
            </a:r>
            <a:endParaRPr kumimoji="0" lang="ja-JP" altLang="en-US" sz="3200" kern="0" dirty="0"/>
          </a:p>
        </p:txBody>
      </p:sp>
      <p:grpSp>
        <p:nvGrpSpPr>
          <p:cNvPr id="58" name="図形グループ 57"/>
          <p:cNvGrpSpPr/>
          <p:nvPr/>
        </p:nvGrpSpPr>
        <p:grpSpPr>
          <a:xfrm>
            <a:off x="976707" y="5213212"/>
            <a:ext cx="296586" cy="293005"/>
            <a:chOff x="3546641" y="3995693"/>
            <a:chExt cx="296586" cy="293005"/>
          </a:xfrm>
        </p:grpSpPr>
        <p:sp>
          <p:nvSpPr>
            <p:cNvPr id="59" name="円/楕円 5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正方形/長方形 3">
            <a:extLst>
              <a:ext uri="{FF2B5EF4-FFF2-40B4-BE49-F238E27FC236}">
                <a16:creationId xmlns:a16="http://schemas.microsoft.com/office/drawing/2014/main" id="{6E157E7B-7D4C-D89F-C66A-630CD2A64FCA}"/>
              </a:ext>
            </a:extLst>
          </p:cNvPr>
          <p:cNvSpPr/>
          <p:nvPr/>
        </p:nvSpPr>
        <p:spPr>
          <a:xfrm>
            <a:off x="4149586" y="3224528"/>
            <a:ext cx="154348" cy="1419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object 18">
            <a:extLst>
              <a:ext uri="{FF2B5EF4-FFF2-40B4-BE49-F238E27FC236}">
                <a16:creationId xmlns:a16="http://schemas.microsoft.com/office/drawing/2014/main" id="{A749B525-AE0E-D1D9-CABA-FCFB7C562EA5}"/>
              </a:ext>
            </a:extLst>
          </p:cNvPr>
          <p:cNvSpPr txBox="1"/>
          <p:nvPr/>
        </p:nvSpPr>
        <p:spPr>
          <a:xfrm>
            <a:off x="868868" y="2229370"/>
            <a:ext cx="2692865" cy="1053494"/>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設定</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押す</a:t>
            </a:r>
            <a:endParaRPr lang="en-US" altLang="ja-JP" sz="1800" b="1" spc="-13" dirty="0">
              <a:latin typeface="Meiryo" charset="-128"/>
              <a:ea typeface="Meiryo" charset="-128"/>
              <a:cs typeface="Meiryo" charset="-128"/>
            </a:endParaRPr>
          </a:p>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テスト通話</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押す</a:t>
            </a:r>
            <a:endParaRPr lang="en-US" altLang="ja-JP" sz="1800" b="1" spc="-5" dirty="0">
              <a:latin typeface="Meiryo" charset="-128"/>
              <a:ea typeface="Meiryo" charset="-128"/>
              <a:cs typeface="Meiryo" charset="-128"/>
            </a:endParaRPr>
          </a:p>
          <a:p>
            <a:pPr marL="9525">
              <a:spcBef>
                <a:spcPts val="85"/>
              </a:spcBef>
              <a:tabLst>
                <a:tab pos="352425" algn="l"/>
              </a:tabLst>
            </a:pPr>
            <a:endParaRPr lang="en-US" altLang="ja-JP" sz="1800" b="1" spc="-5" dirty="0">
              <a:latin typeface="Meiryo" charset="-128"/>
              <a:ea typeface="Meiryo" charset="-128"/>
              <a:cs typeface="Meiryo" charset="-128"/>
            </a:endParaRPr>
          </a:p>
        </p:txBody>
      </p:sp>
      <p:sp>
        <p:nvSpPr>
          <p:cNvPr id="3" name="object 18">
            <a:extLst>
              <a:ext uri="{FF2B5EF4-FFF2-40B4-BE49-F238E27FC236}">
                <a16:creationId xmlns:a16="http://schemas.microsoft.com/office/drawing/2014/main" id="{6223A051-BE33-B15E-9204-7C54BC15C58D}"/>
              </a:ext>
            </a:extLst>
          </p:cNvPr>
          <p:cNvSpPr txBox="1"/>
          <p:nvPr/>
        </p:nvSpPr>
        <p:spPr>
          <a:xfrm>
            <a:off x="3480454" y="2282584"/>
            <a:ext cx="2920346" cy="67133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テスト通話を開始する</a:t>
            </a:r>
            <a:r>
              <a:rPr lang="en-US" altLang="ja-JP" sz="1800" b="1" dirty="0">
                <a:latin typeface="Meiryo" charset="-128"/>
                <a:ea typeface="Meiryo" charset="-128"/>
                <a:cs typeface="Meiryo" charset="-128"/>
              </a:rPr>
              <a:t>｣</a:t>
            </a:r>
          </a:p>
          <a:p>
            <a:pPr marL="9525">
              <a:spcBef>
                <a:spcPts val="85"/>
              </a:spcBef>
              <a:tabLst>
                <a:tab pos="352425" algn="l"/>
              </a:tabLst>
            </a:pPr>
            <a:r>
              <a:rPr lang="ja-JP" altLang="en-US" sz="1800" b="1" spc="22" dirty="0">
                <a:latin typeface="Meiryo" charset="-128"/>
                <a:ea typeface="Meiryo" charset="-128"/>
                <a:cs typeface="Meiryo" charset="-128"/>
              </a:rPr>
              <a:t>    を</a:t>
            </a:r>
            <a:r>
              <a:rPr lang="ja-JP" altLang="en-US" sz="1800" b="1" spc="-13" dirty="0">
                <a:latin typeface="Meiryo" charset="-128"/>
                <a:ea typeface="Meiryo" charset="-128"/>
                <a:cs typeface="Meiryo" charset="-128"/>
              </a:rPr>
              <a:t>押す</a:t>
            </a:r>
            <a:endParaRPr lang="en-US" altLang="ja-JP" sz="1800" b="1" spc="-5" dirty="0">
              <a:latin typeface="Meiryo" charset="-128"/>
              <a:ea typeface="Meiryo" charset="-128"/>
              <a:cs typeface="Meiryo" charset="-128"/>
            </a:endParaRPr>
          </a:p>
        </p:txBody>
      </p:sp>
      <p:sp>
        <p:nvSpPr>
          <p:cNvPr id="5" name="object 18">
            <a:extLst>
              <a:ext uri="{FF2B5EF4-FFF2-40B4-BE49-F238E27FC236}">
                <a16:creationId xmlns:a16="http://schemas.microsoft.com/office/drawing/2014/main" id="{64EDCE89-89F5-416D-1AAC-6054F3FCB56E}"/>
              </a:ext>
            </a:extLst>
          </p:cNvPr>
          <p:cNvSpPr txBox="1"/>
          <p:nvPr/>
        </p:nvSpPr>
        <p:spPr>
          <a:xfrm>
            <a:off x="6666297" y="2272470"/>
            <a:ext cx="2520000" cy="67133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2400" b="1" spc="5" dirty="0">
                <a:solidFill>
                  <a:srgbClr val="009650"/>
                </a:solidFill>
                <a:latin typeface="Meiryo" charset="-128"/>
                <a:ea typeface="Meiryo" charset="-128"/>
                <a:cs typeface="Meiryo" charset="-128"/>
              </a:rPr>
              <a:t>	</a:t>
            </a:r>
            <a:r>
              <a:rPr lang="en-US" altLang="ja-JP" sz="1800" b="1" spc="5" dirty="0">
                <a:latin typeface="Meiryo" charset="-128"/>
                <a:ea typeface="Meiryo" charset="-128"/>
                <a:cs typeface="Meiryo" charset="-128"/>
              </a:rPr>
              <a:t>10</a:t>
            </a:r>
            <a:r>
              <a:rPr lang="ja-JP" altLang="en-US" sz="1800" b="1" spc="5" dirty="0">
                <a:latin typeface="Meiryo" charset="-128"/>
                <a:ea typeface="Meiryo" charset="-128"/>
                <a:cs typeface="Meiryo" charset="-128"/>
              </a:rPr>
              <a:t>秒程度</a:t>
            </a:r>
            <a:endParaRPr lang="en-US" altLang="ja-JP" sz="1800" b="1" spc="5" dirty="0">
              <a:latin typeface="Meiryo" charset="-128"/>
              <a:ea typeface="Meiryo" charset="-128"/>
              <a:cs typeface="Meiryo" charset="-128"/>
            </a:endParaRPr>
          </a:p>
          <a:p>
            <a:pPr marL="9525">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待ちましょう</a:t>
            </a:r>
            <a:endParaRPr lang="ja-JP" altLang="en-US" sz="1800" b="1" dirty="0">
              <a:latin typeface="Meiryo" charset="-128"/>
              <a:ea typeface="Meiryo" charset="-128"/>
              <a:cs typeface="Meiryo" charset="-128"/>
            </a:endParaRPr>
          </a:p>
        </p:txBody>
      </p:sp>
      <p:sp>
        <p:nvSpPr>
          <p:cNvPr id="7" name="矢印: 右 6">
            <a:extLst>
              <a:ext uri="{FF2B5EF4-FFF2-40B4-BE49-F238E27FC236}">
                <a16:creationId xmlns:a16="http://schemas.microsoft.com/office/drawing/2014/main" id="{F3F01CFC-3D64-FE01-BC74-441E57FB542A}"/>
              </a:ext>
            </a:extLst>
          </p:cNvPr>
          <p:cNvSpPr/>
          <p:nvPr/>
        </p:nvSpPr>
        <p:spPr>
          <a:xfrm>
            <a:off x="3127379" y="399066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94A172A0-7B8B-6E83-F7EE-FBF83BD9574A}"/>
              </a:ext>
            </a:extLst>
          </p:cNvPr>
          <p:cNvSpPr/>
          <p:nvPr/>
        </p:nvSpPr>
        <p:spPr>
          <a:xfrm>
            <a:off x="5946779" y="3988737"/>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52DD128-8A1B-8A30-AC3D-5A6A02F00C19}"/>
              </a:ext>
            </a:extLst>
          </p:cNvPr>
          <p:cNvSpPr/>
          <p:nvPr/>
        </p:nvSpPr>
        <p:spPr>
          <a:xfrm>
            <a:off x="2410526" y="5731800"/>
            <a:ext cx="289815"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 name="図形グループ 60"/>
          <p:cNvGrpSpPr/>
          <p:nvPr/>
        </p:nvGrpSpPr>
        <p:grpSpPr>
          <a:xfrm>
            <a:off x="2215300" y="5525116"/>
            <a:ext cx="296587" cy="293005"/>
            <a:chOff x="2897417" y="3995693"/>
            <a:chExt cx="296587" cy="293005"/>
          </a:xfrm>
        </p:grpSpPr>
        <p:sp>
          <p:nvSpPr>
            <p:cNvPr id="63" name="円/楕円 6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1" name="図形グループ 48">
            <a:extLst>
              <a:ext uri="{FF2B5EF4-FFF2-40B4-BE49-F238E27FC236}">
                <a16:creationId xmlns:a16="http://schemas.microsoft.com/office/drawing/2014/main" id="{B3A8BDEF-2100-BF2D-B3FD-4A34C5F282E4}"/>
              </a:ext>
            </a:extLst>
          </p:cNvPr>
          <p:cNvGrpSpPr/>
          <p:nvPr/>
        </p:nvGrpSpPr>
        <p:grpSpPr>
          <a:xfrm>
            <a:off x="3894414" y="4976815"/>
            <a:ext cx="296586" cy="293005"/>
            <a:chOff x="4232441" y="3995693"/>
            <a:chExt cx="296586" cy="293005"/>
          </a:xfrm>
        </p:grpSpPr>
        <p:sp>
          <p:nvSpPr>
            <p:cNvPr id="12" name="円/楕円 49">
              <a:extLst>
                <a:ext uri="{FF2B5EF4-FFF2-40B4-BE49-F238E27FC236}">
                  <a16:creationId xmlns:a16="http://schemas.microsoft.com/office/drawing/2014/main" id="{648ACBFC-2834-270D-A89D-C5EBCC7FFDF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50">
              <a:extLst>
                <a:ext uri="{FF2B5EF4-FFF2-40B4-BE49-F238E27FC236}">
                  <a16:creationId xmlns:a16="http://schemas.microsoft.com/office/drawing/2014/main" id="{FC094E92-D01F-7064-4FA6-BD8C7A6666A2}"/>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33721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72CB236-DBC0-414B-BFDF-B9CD955B9192}"/>
              </a:ext>
            </a:extLst>
          </p:cNvPr>
          <p:cNvPicPr>
            <a:picLocks noChangeAspect="1"/>
          </p:cNvPicPr>
          <p:nvPr/>
        </p:nvPicPr>
        <p:blipFill rotWithShape="1">
          <a:blip r:embed="rId3"/>
          <a:srcRect t="-1" b="-1357"/>
          <a:stretch/>
        </p:blipFill>
        <p:spPr>
          <a:xfrm>
            <a:off x="7034308" y="2163530"/>
            <a:ext cx="1360200" cy="2515722"/>
          </a:xfrm>
          <a:prstGeom prst="rect">
            <a:avLst/>
          </a:prstGeom>
          <a:ln>
            <a:solidFill>
              <a:schemeClr val="tx1"/>
            </a:solidFill>
          </a:ln>
        </p:spPr>
      </p:pic>
      <p:pic>
        <p:nvPicPr>
          <p:cNvPr id="8" name="図 7" descr="検索画面の画像">
            <a:extLst>
              <a:ext uri="{FF2B5EF4-FFF2-40B4-BE49-F238E27FC236}">
                <a16:creationId xmlns:a16="http://schemas.microsoft.com/office/drawing/2014/main" id="{B336DA4A-1586-51D5-0099-51FC35D925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80743"/>
          <a:stretch/>
        </p:blipFill>
        <p:spPr>
          <a:xfrm>
            <a:off x="7037549" y="1479061"/>
            <a:ext cx="1360200" cy="502047"/>
          </a:xfrm>
          <a:prstGeom prst="rect">
            <a:avLst/>
          </a:prstGeom>
          <a:ln w="9525">
            <a:solidFill>
              <a:schemeClr val="tx1">
                <a:lumMod val="50000"/>
                <a:lumOff val="50000"/>
              </a:schemeClr>
            </a:solidFill>
          </a:ln>
        </p:spPr>
      </p:pic>
      <p:pic>
        <p:nvPicPr>
          <p:cNvPr id="10" name="図 9" descr="検索アイコンがある画面の画像">
            <a:extLst>
              <a:ext uri="{FF2B5EF4-FFF2-40B4-BE49-F238E27FC236}">
                <a16:creationId xmlns:a16="http://schemas.microsoft.com/office/drawing/2014/main" id="{AB20305E-F61F-A689-99E4-FC7EF6F6C84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885"/>
          <a:stretch/>
        </p:blipFill>
        <p:spPr>
          <a:xfrm>
            <a:off x="5123053" y="1858568"/>
            <a:ext cx="1360201" cy="2747068"/>
          </a:xfrm>
          <a:prstGeom prst="rect">
            <a:avLst/>
          </a:prstGeom>
          <a:ln w="9525">
            <a:solidFill>
              <a:schemeClr val="tx1">
                <a:lumMod val="50000"/>
                <a:lumOff val="50000"/>
              </a:schemeClr>
            </a:solidFill>
          </a:ln>
        </p:spPr>
      </p:pic>
      <p:sp>
        <p:nvSpPr>
          <p:cNvPr id="61" name="テキスト ボックス 60"/>
          <p:cNvSpPr txBox="1"/>
          <p:nvPr/>
        </p:nvSpPr>
        <p:spPr>
          <a:xfrm>
            <a:off x="512508" y="1406817"/>
            <a:ext cx="1869185" cy="369332"/>
          </a:xfrm>
          <a:prstGeom prst="rect">
            <a:avLst/>
          </a:prstGeom>
          <a:noFill/>
        </p:spPr>
        <p:txBody>
          <a:bodyPr wrap="square" rtlCol="0">
            <a:spAutoFit/>
          </a:bodyPr>
          <a:lstStyle/>
          <a:p>
            <a:r>
              <a:rPr lang="en-US" altLang="ja-JP" sz="1800" b="1" dirty="0">
                <a:solidFill>
                  <a:srgbClr val="009650"/>
                </a:solidFill>
                <a:latin typeface="Meiryo" charset="-128"/>
                <a:ea typeface="Meiryo" charset="-128"/>
                <a:cs typeface="Meiryo" charset="-128"/>
              </a:rPr>
              <a:t>iPhone</a:t>
            </a:r>
            <a:r>
              <a:rPr lang="ja-JP" altLang="en-US" sz="1800" b="1" dirty="0">
                <a:solidFill>
                  <a:srgbClr val="009650"/>
                </a:solidFill>
                <a:latin typeface="Meiryo" charset="-128"/>
                <a:ea typeface="Meiryo" charset="-128"/>
                <a:cs typeface="Meiryo" charset="-128"/>
              </a:rPr>
              <a:t>の場合</a:t>
            </a:r>
            <a:endParaRPr lang="ja-JP" altLang="en-US" sz="1800" b="1" dirty="0">
              <a:latin typeface="Meiryo" charset="-128"/>
              <a:ea typeface="Meiryo" charset="-128"/>
              <a:cs typeface="Meiryo" charset="-128"/>
            </a:endParaRPr>
          </a:p>
        </p:txBody>
      </p:sp>
      <p:sp>
        <p:nvSpPr>
          <p:cNvPr id="47" name="正方形/長方形 46"/>
          <p:cNvSpPr/>
          <p:nvPr/>
        </p:nvSpPr>
        <p:spPr>
          <a:xfrm>
            <a:off x="6210411" y="4292668"/>
            <a:ext cx="298951" cy="3129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7034307" y="1707784"/>
            <a:ext cx="1360201" cy="2270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8034508" y="2399694"/>
            <a:ext cx="36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図形グループ 62"/>
          <p:cNvGrpSpPr/>
          <p:nvPr/>
        </p:nvGrpSpPr>
        <p:grpSpPr>
          <a:xfrm>
            <a:off x="7015719" y="1426350"/>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6" name="図形グループ 65"/>
          <p:cNvGrpSpPr/>
          <p:nvPr/>
        </p:nvGrpSpPr>
        <p:grpSpPr>
          <a:xfrm>
            <a:off x="5945372" y="4055165"/>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 name="カギ線コネクタ 5"/>
          <p:cNvCxnSpPr>
            <a:cxnSpLocks/>
            <a:stCxn id="52" idx="3"/>
            <a:endCxn id="69" idx="3"/>
          </p:cNvCxnSpPr>
          <p:nvPr/>
        </p:nvCxnSpPr>
        <p:spPr>
          <a:xfrm>
            <a:off x="8394508" y="1821296"/>
            <a:ext cx="12700" cy="740398"/>
          </a:xfrm>
          <a:prstGeom prst="bentConnector3">
            <a:avLst>
              <a:gd name="adj1" fmla="val 180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図形グループ 42"/>
          <p:cNvGrpSpPr/>
          <p:nvPr/>
        </p:nvGrpSpPr>
        <p:grpSpPr>
          <a:xfrm>
            <a:off x="7764620" y="2202669"/>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 name="Picture 12">
            <a:extLst>
              <a:ext uri="{FF2B5EF4-FFF2-40B4-BE49-F238E27FC236}">
                <a16:creationId xmlns:a16="http://schemas.microsoft.com/office/drawing/2014/main" id="{222C1552-A87B-55D1-4809-0E757BCA16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3"/>
          <a:stretch/>
        </p:blipFill>
        <p:spPr bwMode="auto">
          <a:xfrm>
            <a:off x="3211800" y="1877913"/>
            <a:ext cx="1360200" cy="24702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C48EF5E2-89C0-4BCC-C4AD-95DDA8F06260}"/>
              </a:ext>
            </a:extLst>
          </p:cNvPr>
          <p:cNvSpPr/>
          <p:nvPr/>
        </p:nvSpPr>
        <p:spPr>
          <a:xfrm>
            <a:off x="3310915" y="1877913"/>
            <a:ext cx="296587" cy="101784"/>
          </a:xfrm>
          <a:prstGeom prst="rect">
            <a:avLst/>
          </a:prstGeom>
          <a:solidFill>
            <a:srgbClr val="E190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EC399C72-1E18-C28B-A0F6-E7D08EF3FD3E}"/>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11" name="矢印: 右 10">
            <a:extLst>
              <a:ext uri="{FF2B5EF4-FFF2-40B4-BE49-F238E27FC236}">
                <a16:creationId xmlns:a16="http://schemas.microsoft.com/office/drawing/2014/main" id="{52435671-6448-96EB-80C6-23DAFCEDA475}"/>
              </a:ext>
            </a:extLst>
          </p:cNvPr>
          <p:cNvSpPr/>
          <p:nvPr/>
        </p:nvSpPr>
        <p:spPr>
          <a:xfrm>
            <a:off x="4650887" y="2934892"/>
            <a:ext cx="393278"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9">
            <a:extLst>
              <a:ext uri="{FF2B5EF4-FFF2-40B4-BE49-F238E27FC236}">
                <a16:creationId xmlns:a16="http://schemas.microsoft.com/office/drawing/2014/main" id="{ED1D11BB-0827-BF81-2357-146537EEF9DC}"/>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【1</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curonのインストール</a:t>
            </a:r>
            <a:endParaRPr kumimoji="0" lang="ja-JP" altLang="en-US" sz="3200" kern="0" dirty="0"/>
          </a:p>
        </p:txBody>
      </p:sp>
      <p:sp>
        <p:nvSpPr>
          <p:cNvPr id="27" name="正方形/長方形 26"/>
          <p:cNvSpPr/>
          <p:nvPr/>
        </p:nvSpPr>
        <p:spPr>
          <a:xfrm>
            <a:off x="4219952" y="1938842"/>
            <a:ext cx="296588" cy="305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図形グループ 73"/>
          <p:cNvGrpSpPr/>
          <p:nvPr/>
        </p:nvGrpSpPr>
        <p:grpSpPr>
          <a:xfrm>
            <a:off x="4005228" y="1708678"/>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sp>
        <p:nvSpPr>
          <p:cNvPr id="21" name="矢印: 右 20">
            <a:extLst>
              <a:ext uri="{FF2B5EF4-FFF2-40B4-BE49-F238E27FC236}">
                <a16:creationId xmlns:a16="http://schemas.microsoft.com/office/drawing/2014/main" id="{1B045FBD-28DB-1793-E801-42A5DD28F258}"/>
              </a:ext>
            </a:extLst>
          </p:cNvPr>
          <p:cNvSpPr/>
          <p:nvPr/>
        </p:nvSpPr>
        <p:spPr>
          <a:xfrm>
            <a:off x="6568297" y="2959696"/>
            <a:ext cx="393278"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3" name="object 19">
            <a:extLst>
              <a:ext uri="{FF2B5EF4-FFF2-40B4-BE49-F238E27FC236}">
                <a16:creationId xmlns:a16="http://schemas.microsoft.com/office/drawing/2014/main" id="{E16DFC97-6E97-2795-BD05-E1E567F32D09}"/>
              </a:ext>
            </a:extLst>
          </p:cNvPr>
          <p:cNvGraphicFramePr>
            <a:graphicFrameLocks noGrp="1"/>
          </p:cNvGraphicFramePr>
          <p:nvPr>
            <p:extLst>
              <p:ext uri="{D42A27DB-BD31-4B8C-83A1-F6EECF244321}">
                <p14:modId xmlns:p14="http://schemas.microsoft.com/office/powerpoint/2010/main" val="636035086"/>
              </p:ext>
            </p:extLst>
          </p:nvPr>
        </p:nvGraphicFramePr>
        <p:xfrm>
          <a:off x="3007501" y="4774169"/>
          <a:ext cx="5591303" cy="1485154"/>
        </p:xfrm>
        <a:graphic>
          <a:graphicData uri="http://schemas.openxmlformats.org/drawingml/2006/table">
            <a:tbl>
              <a:tblPr firstRow="1" bandRow="1">
                <a:tableStyleId>{2D5ABB26-0587-4C30-8999-92F81FD0307C}</a:tableStyleId>
              </a:tblPr>
              <a:tblGrid>
                <a:gridCol w="857251">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1381252">
                  <a:extLst>
                    <a:ext uri="{9D8B030D-6E8A-4147-A177-3AD203B41FA5}">
                      <a16:colId xmlns:a16="http://schemas.microsoft.com/office/drawing/2014/main" val="20002"/>
                    </a:ext>
                  </a:extLst>
                </a:gridCol>
              </a:tblGrid>
              <a:tr h="267859">
                <a:tc>
                  <a:txBody>
                    <a:bodyPr/>
                    <a:lstStyle/>
                    <a:p>
                      <a:pPr marL="177800">
                        <a:lnSpc>
                          <a:spcPct val="100000"/>
                        </a:lnSpc>
                        <a:spcBef>
                          <a:spcPts val="0"/>
                        </a:spcBef>
                      </a:pPr>
                      <a:r>
                        <a:rPr sz="1200" b="0" i="0" spc="5" dirty="0">
                          <a:latin typeface="Meiryo" charset="-128"/>
                          <a:ea typeface="Meiryo" charset="-128"/>
                          <a:cs typeface="Meiryo" charset="-128"/>
                        </a:rPr>
                        <a:t>ア</a:t>
                      </a:r>
                      <a:r>
                        <a:rPr sz="1200" b="0" i="0" spc="-25" dirty="0">
                          <a:latin typeface="Meiryo" charset="-128"/>
                          <a:ea typeface="Meiryo" charset="-128"/>
                          <a:cs typeface="Meiryo" charset="-128"/>
                        </a:rPr>
                        <a:t>イ</a:t>
                      </a:r>
                      <a:r>
                        <a:rPr sz="1200" b="0" i="0" spc="-30" dirty="0">
                          <a:latin typeface="Meiryo" charset="-128"/>
                          <a:ea typeface="Meiryo" charset="-128"/>
                          <a:cs typeface="Meiryo" charset="-128"/>
                        </a:rPr>
                        <a:t>コ</a:t>
                      </a:r>
                      <a:r>
                        <a:rPr sz="1200" b="0" i="0" spc="10" dirty="0">
                          <a:latin typeface="Meiryo" charset="-128"/>
                          <a:ea typeface="Meiryo" charset="-128"/>
                          <a:cs typeface="Meiryo" charset="-128"/>
                        </a:rPr>
                        <a:t>ン</a:t>
                      </a:r>
                      <a:endParaRPr sz="1200" b="0" i="0" dirty="0">
                        <a:latin typeface="Meiryo" charset="-128"/>
                        <a:ea typeface="Meiryo" charset="-128"/>
                        <a:cs typeface="Meiryo" charset="-128"/>
                      </a:endParaRP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15669" lvl="0" algn="l">
                        <a:lnSpc>
                          <a:spcPct val="100000"/>
                        </a:lnSpc>
                        <a:spcBef>
                          <a:spcPts val="0"/>
                        </a:spcBef>
                        <a:tabLst>
                          <a:tab pos="1220470" algn="l"/>
                          <a:tab pos="1677670" algn="l"/>
                          <a:tab pos="1982470" algn="l"/>
                        </a:tabLst>
                      </a:pPr>
                      <a:r>
                        <a:rPr sz="1200" b="0" i="0" dirty="0">
                          <a:latin typeface="Meiryo" charset="-128"/>
                          <a:ea typeface="Meiryo" charset="-128"/>
                          <a:cs typeface="Meiryo" charset="-128"/>
                        </a:rPr>
                        <a:t>概要</a:t>
                      </a: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0830">
                        <a:lnSpc>
                          <a:spcPct val="100000"/>
                        </a:lnSpc>
                        <a:spcBef>
                          <a:spcPts val="0"/>
                        </a:spcBef>
                      </a:pPr>
                      <a:r>
                        <a:rPr sz="1200" b="0" i="0" spc="5" dirty="0">
                          <a:latin typeface="Meiryo" charset="-128"/>
                          <a:ea typeface="Meiryo" charset="-128"/>
                          <a:cs typeface="Meiryo" charset="-128"/>
                        </a:rPr>
                        <a:t>ア</a:t>
                      </a:r>
                      <a:r>
                        <a:rPr sz="1200" b="0" i="0" spc="-5" dirty="0">
                          <a:latin typeface="Meiryo" charset="-128"/>
                          <a:ea typeface="Meiryo" charset="-128"/>
                          <a:cs typeface="Meiryo" charset="-128"/>
                        </a:rPr>
                        <a:t>プ</a:t>
                      </a:r>
                      <a:r>
                        <a:rPr sz="1200" b="0" i="0" spc="-15" dirty="0">
                          <a:latin typeface="Meiryo" charset="-128"/>
                          <a:ea typeface="Meiryo" charset="-128"/>
                          <a:cs typeface="Meiryo" charset="-128"/>
                        </a:rPr>
                        <a:t>リ</a:t>
                      </a:r>
                      <a:endParaRPr sz="1200" b="0" i="0" dirty="0">
                        <a:latin typeface="Meiryo" charset="-128"/>
                        <a:ea typeface="Meiryo" charset="-128"/>
                        <a:cs typeface="Meiryo" charset="-128"/>
                      </a:endParaRP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899826">
                <a:tc>
                  <a:txBody>
                    <a:bodyPr/>
                    <a:lstStyle/>
                    <a:p>
                      <a:pPr>
                        <a:lnSpc>
                          <a:spcPct val="100000"/>
                        </a:lnSpc>
                        <a:spcBef>
                          <a:spcPts val="0"/>
                        </a:spcBef>
                      </a:pPr>
                      <a:endParaRPr sz="1200" b="0" i="0" dirty="0">
                        <a:latin typeface="Meiryo" charset="-128"/>
                        <a:ea typeface="Meiryo"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0" lvl="0" indent="0" algn="l" rtl="0">
                        <a:lnSpc>
                          <a:spcPct val="100000"/>
                        </a:lnSpc>
                        <a:spcBef>
                          <a:spcPts val="280"/>
                        </a:spcBef>
                        <a:spcAft>
                          <a:spcPts val="0"/>
                        </a:spcAft>
                        <a:buClr>
                          <a:schemeClr val="dk1"/>
                        </a:buClr>
                        <a:buSzPts val="1100"/>
                        <a:buFont typeface="Arial"/>
                        <a:buNone/>
                      </a:pPr>
                      <a:r>
                        <a:rPr lang="ja-JP" altLang="en-US" sz="1200" b="1" i="0" u="none" strike="noStrike" cap="none" dirty="0">
                          <a:solidFill>
                            <a:schemeClr val="tx1"/>
                          </a:solidFill>
                          <a:latin typeface="Meiryo"/>
                          <a:ea typeface="Meiryo"/>
                          <a:cs typeface="Meiryo"/>
                          <a:sym typeface="Meiryo"/>
                        </a:rPr>
                        <a:t>クロンでできること</a:t>
                      </a:r>
                    </a:p>
                    <a:p>
                      <a:pPr marL="68580" marR="0" lvl="0" indent="0" algn="l" rtl="0">
                        <a:lnSpc>
                          <a:spcPct val="100000"/>
                        </a:lnSpc>
                        <a:spcBef>
                          <a:spcPts val="280"/>
                        </a:spcBef>
                        <a:spcAft>
                          <a:spcPts val="0"/>
                        </a:spcAft>
                        <a:buClr>
                          <a:schemeClr val="dk1"/>
                        </a:buClr>
                        <a:buSzPts val="1100"/>
                        <a:buFont typeface="Arial"/>
                        <a:buNone/>
                      </a:pPr>
                      <a:r>
                        <a:rPr lang="ja-JP" altLang="en-US" sz="900" b="0" i="0" u="none" strike="noStrike" cap="none" dirty="0">
                          <a:solidFill>
                            <a:schemeClr val="tx1"/>
                          </a:solidFill>
                          <a:latin typeface="Meiryo"/>
                          <a:ea typeface="Meiryo"/>
                          <a:cs typeface="Meiryo"/>
                          <a:sym typeface="Meiryo"/>
                        </a:rPr>
                        <a:t>クロンは医療機関での診察をスマホで受けられるアプリです</a:t>
                      </a:r>
                    </a:p>
                    <a:p>
                      <a:pPr marL="68580" marR="0" lvl="0" indent="0" algn="l" rtl="0">
                        <a:lnSpc>
                          <a:spcPct val="100000"/>
                        </a:lnSpc>
                        <a:spcBef>
                          <a:spcPts val="280"/>
                        </a:spcBef>
                        <a:spcAft>
                          <a:spcPts val="0"/>
                        </a:spcAft>
                        <a:buClr>
                          <a:schemeClr val="dk1"/>
                        </a:buClr>
                        <a:buSzPts val="1100"/>
                        <a:buFont typeface="Arial"/>
                        <a:buNone/>
                      </a:pPr>
                      <a:r>
                        <a:rPr lang="ja-JP" altLang="en-US" sz="900" b="0" i="0" u="none" strike="noStrike" cap="none" dirty="0">
                          <a:solidFill>
                            <a:schemeClr val="tx1"/>
                          </a:solidFill>
                          <a:latin typeface="Meiryo"/>
                          <a:ea typeface="Meiryo"/>
                          <a:cs typeface="Meiryo"/>
                          <a:sym typeface="Meiryo"/>
                        </a:rPr>
                        <a:t>・いつもの先生の診察を通院せずに受けられる</a:t>
                      </a:r>
                    </a:p>
                    <a:p>
                      <a:pPr marL="68580" marR="0" lvl="0" indent="0" algn="l" rtl="0">
                        <a:lnSpc>
                          <a:spcPct val="100000"/>
                        </a:lnSpc>
                        <a:spcBef>
                          <a:spcPts val="280"/>
                        </a:spcBef>
                        <a:spcAft>
                          <a:spcPts val="0"/>
                        </a:spcAft>
                        <a:buClr>
                          <a:schemeClr val="dk1"/>
                        </a:buClr>
                        <a:buSzPts val="1100"/>
                        <a:buFont typeface="Arial"/>
                        <a:buNone/>
                      </a:pPr>
                      <a:r>
                        <a:rPr lang="ja-JP" altLang="en-US" sz="900" b="0" i="0" u="none" strike="noStrike" cap="none" dirty="0">
                          <a:solidFill>
                            <a:schemeClr val="tx1"/>
                          </a:solidFill>
                          <a:latin typeface="Meiryo"/>
                          <a:ea typeface="Meiryo"/>
                          <a:cs typeface="Meiryo"/>
                          <a:sym typeface="Meiryo"/>
                        </a:rPr>
                        <a:t>・スケジュール通りにスムーズに診察してもらえる</a:t>
                      </a:r>
                    </a:p>
                    <a:p>
                      <a:pPr marL="68580" marR="0" lvl="0" indent="0" algn="l" rtl="0">
                        <a:lnSpc>
                          <a:spcPct val="100000"/>
                        </a:lnSpc>
                        <a:spcBef>
                          <a:spcPts val="280"/>
                        </a:spcBef>
                        <a:spcAft>
                          <a:spcPts val="0"/>
                        </a:spcAft>
                        <a:buClr>
                          <a:srgbClr val="000000"/>
                        </a:buClr>
                        <a:buSzPts val="1200"/>
                        <a:buFont typeface="Meiryo"/>
                        <a:buNone/>
                      </a:pPr>
                      <a:r>
                        <a:rPr lang="ja-JP" altLang="en-US" sz="900" b="0" i="0" u="none" strike="noStrike" cap="none" dirty="0">
                          <a:solidFill>
                            <a:schemeClr val="tx1"/>
                          </a:solidFill>
                          <a:latin typeface="Meiryo"/>
                          <a:ea typeface="Meiryo"/>
                          <a:cs typeface="Meiryo"/>
                          <a:sym typeface="Meiryo"/>
                        </a:rPr>
                        <a:t>・処方せんや薬も自宅に届けてもらえる</a:t>
                      </a: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0" lvl="0" indent="0" algn="l" rtl="0">
                        <a:lnSpc>
                          <a:spcPct val="100000"/>
                        </a:lnSpc>
                        <a:spcBef>
                          <a:spcPts val="25"/>
                        </a:spcBef>
                        <a:spcAft>
                          <a:spcPts val="0"/>
                        </a:spcAft>
                        <a:buClr>
                          <a:srgbClr val="000000"/>
                        </a:buClr>
                        <a:buSzPts val="1200"/>
                        <a:buFont typeface="Arial"/>
                        <a:buNone/>
                      </a:pPr>
                      <a:r>
                        <a:rPr lang="en-US" altLang="ja-JP" sz="900" b="1" i="0" u="none" strike="noStrike" cap="none" dirty="0" err="1">
                          <a:latin typeface="Meiryo" charset="-128"/>
                          <a:ea typeface="Meiryo" charset="-128"/>
                          <a:cs typeface="Meiryo" charset="-128"/>
                          <a:sym typeface="Meiryo"/>
                        </a:rPr>
                        <a:t>Micin</a:t>
                      </a:r>
                      <a:r>
                        <a:rPr lang="en-US" altLang="ja-JP" sz="900" b="1" i="0" u="none" strike="noStrike" cap="none" dirty="0">
                          <a:latin typeface="Meiryo" charset="-128"/>
                          <a:ea typeface="Meiryo" charset="-128"/>
                          <a:cs typeface="Meiryo" charset="-128"/>
                          <a:sym typeface="Meiryo"/>
                        </a:rPr>
                        <a:t>, Inc.</a:t>
                      </a:r>
                      <a:endParaRPr lang="ja-JP" altLang="en-US" sz="900" b="1" i="0" u="none" strike="noStrike" cap="none" dirty="0">
                        <a:latin typeface="Meiryo" charset="-128"/>
                        <a:ea typeface="Meiryo" charset="-128"/>
                        <a:cs typeface="Meiryo" charset="-128"/>
                        <a:sym typeface="Meiryo"/>
                      </a:endParaRPr>
                    </a:p>
                    <a:p>
                      <a:pPr marL="67945" marR="0" lvl="0" indent="0" algn="l" rtl="0">
                        <a:lnSpc>
                          <a:spcPct val="100000"/>
                        </a:lnSpc>
                        <a:spcBef>
                          <a:spcPts val="25"/>
                        </a:spcBef>
                        <a:spcAft>
                          <a:spcPts val="0"/>
                        </a:spcAft>
                        <a:buClr>
                          <a:srgbClr val="000000"/>
                        </a:buClr>
                        <a:buSzPts val="1200"/>
                        <a:buFont typeface="Arial"/>
                        <a:buNone/>
                      </a:pPr>
                      <a:r>
                        <a:rPr lang="en-US" altLang="ja-JP" sz="900" b="1" i="0" u="none" strike="noStrike" cap="none" dirty="0">
                          <a:latin typeface="Meiryo" charset="-128"/>
                          <a:ea typeface="Meiryo" charset="-128"/>
                          <a:cs typeface="Meiryo" charset="-128"/>
                          <a:sym typeface="Meiryo"/>
                        </a:rPr>
                        <a:t>iOS 14.0</a:t>
                      </a:r>
                      <a:r>
                        <a:rPr lang="ja-JP" altLang="en-US" sz="900" b="1" i="0" u="none" strike="noStrike" cap="none" dirty="0">
                          <a:latin typeface="Meiryo" charset="-128"/>
                          <a:ea typeface="Meiryo" charset="-128"/>
                          <a:cs typeface="Meiryo" charset="-128"/>
                          <a:sym typeface="Meiryo"/>
                        </a:rPr>
                        <a:t>以上</a:t>
                      </a:r>
                    </a:p>
                    <a:p>
                      <a:pPr marL="67945" marR="0" lvl="0" indent="0" algn="just" rtl="0">
                        <a:lnSpc>
                          <a:spcPct val="100000"/>
                        </a:lnSpc>
                        <a:spcBef>
                          <a:spcPts val="25"/>
                        </a:spcBef>
                        <a:spcAft>
                          <a:spcPts val="0"/>
                        </a:spcAft>
                        <a:buClr>
                          <a:srgbClr val="000000"/>
                        </a:buClr>
                        <a:buSzPts val="1200"/>
                        <a:buFont typeface="Meiryo"/>
                        <a:buNone/>
                      </a:pPr>
                      <a:endParaRPr lang="ja-JP" altLang="en-US" sz="1000" b="0" i="0" u="none" strike="noStrike" cap="none" dirty="0">
                        <a:latin typeface="Meiryo"/>
                        <a:ea typeface="Meiryo"/>
                        <a:cs typeface="Meiryo"/>
                        <a:sym typeface="Meiryo"/>
                      </a:endParaRPr>
                    </a:p>
                    <a:p>
                      <a:pPr marL="67945" marR="0" lvl="0" indent="0" algn="just" rtl="0">
                        <a:lnSpc>
                          <a:spcPct val="100000"/>
                        </a:lnSpc>
                        <a:spcBef>
                          <a:spcPts val="25"/>
                        </a:spcBef>
                        <a:spcAft>
                          <a:spcPts val="0"/>
                        </a:spcAft>
                        <a:buClr>
                          <a:srgbClr val="000000"/>
                        </a:buClr>
                        <a:buSzPts val="1200"/>
                        <a:buFont typeface="Meiryo"/>
                        <a:buNone/>
                      </a:pPr>
                      <a:r>
                        <a:rPr lang="ja-JP" altLang="en-US" sz="1000" b="0" i="0" u="none" strike="noStrike" cap="none" dirty="0">
                          <a:latin typeface="Meiryo"/>
                          <a:ea typeface="Meiryo"/>
                          <a:cs typeface="Meiryo"/>
                          <a:sym typeface="Meiryo"/>
                        </a:rPr>
                        <a:t>アプリの利用は</a:t>
                      </a:r>
                      <a:endParaRPr lang="en-US" altLang="ja-JP" sz="1000" b="0" i="0" u="none" strike="noStrike" cap="none" dirty="0">
                        <a:latin typeface="Meiryo"/>
                        <a:ea typeface="Meiryo"/>
                        <a:cs typeface="Meiryo"/>
                        <a:sym typeface="Meiryo"/>
                      </a:endParaRPr>
                    </a:p>
                    <a:p>
                      <a:pPr marL="67945" marR="0" lvl="0" indent="0" algn="just" rtl="0">
                        <a:lnSpc>
                          <a:spcPct val="100000"/>
                        </a:lnSpc>
                        <a:spcBef>
                          <a:spcPts val="25"/>
                        </a:spcBef>
                        <a:spcAft>
                          <a:spcPts val="0"/>
                        </a:spcAft>
                        <a:buClr>
                          <a:srgbClr val="000000"/>
                        </a:buClr>
                        <a:buSzPts val="1200"/>
                        <a:buFont typeface="Meiryo"/>
                        <a:buNone/>
                      </a:pPr>
                      <a:r>
                        <a:rPr lang="ja-JP" altLang="en-US" sz="1000" b="0" i="0" u="none" strike="noStrike" cap="none" dirty="0">
                          <a:latin typeface="Meiryo"/>
                          <a:ea typeface="Meiryo"/>
                          <a:cs typeface="Meiryo"/>
                          <a:sym typeface="Meiryo"/>
                        </a:rPr>
                        <a:t>無料ですが</a:t>
                      </a:r>
                    </a:p>
                    <a:p>
                      <a:pPr marL="67945" marR="0" lvl="0" indent="0" algn="just" rtl="0">
                        <a:lnSpc>
                          <a:spcPct val="100000"/>
                        </a:lnSpc>
                        <a:spcBef>
                          <a:spcPts val="25"/>
                        </a:spcBef>
                        <a:spcAft>
                          <a:spcPts val="0"/>
                        </a:spcAft>
                        <a:buClr>
                          <a:srgbClr val="000000"/>
                        </a:buClr>
                        <a:buSzPts val="1200"/>
                        <a:buFont typeface="Meiryo"/>
                        <a:buNone/>
                      </a:pPr>
                      <a:r>
                        <a:rPr lang="ja-JP" altLang="en-US" sz="1000" b="0" i="0" u="none" strike="noStrike" cap="none" dirty="0">
                          <a:latin typeface="Meiryo"/>
                          <a:ea typeface="Meiryo"/>
                          <a:cs typeface="Meiryo"/>
                          <a:sym typeface="Meiryo"/>
                        </a:rPr>
                        <a:t>オンライン診察は</a:t>
                      </a:r>
                      <a:endParaRPr lang="en-US" altLang="ja-JP" sz="1000" b="0" i="0" u="none" strike="noStrike" cap="none" dirty="0">
                        <a:latin typeface="Meiryo"/>
                        <a:ea typeface="Meiryo"/>
                        <a:cs typeface="Meiryo"/>
                        <a:sym typeface="Meiryo"/>
                      </a:endParaRPr>
                    </a:p>
                    <a:p>
                      <a:pPr marL="67945" marR="0" lvl="0" indent="0" algn="just" rtl="0">
                        <a:lnSpc>
                          <a:spcPct val="100000"/>
                        </a:lnSpc>
                        <a:spcBef>
                          <a:spcPts val="25"/>
                        </a:spcBef>
                        <a:spcAft>
                          <a:spcPts val="0"/>
                        </a:spcAft>
                        <a:buClr>
                          <a:srgbClr val="000000"/>
                        </a:buClr>
                        <a:buSzPts val="1200"/>
                        <a:buFont typeface="Meiryo"/>
                        <a:buNone/>
                      </a:pPr>
                      <a:r>
                        <a:rPr lang="ja-JP" altLang="en-US" sz="1000" b="0" i="0" u="none" strike="noStrike" cap="none" dirty="0">
                          <a:latin typeface="Meiryo"/>
                          <a:ea typeface="Meiryo"/>
                          <a:cs typeface="Meiryo"/>
                          <a:sym typeface="Meiryo"/>
                        </a:rPr>
                        <a:t>利用料</a:t>
                      </a:r>
                      <a:r>
                        <a:rPr lang="en-US" altLang="ja-JP" sz="1000" b="0" i="0" u="none" strike="noStrike" cap="none" dirty="0">
                          <a:latin typeface="Meiryo"/>
                          <a:ea typeface="Meiryo"/>
                          <a:cs typeface="Meiryo"/>
                          <a:sym typeface="Meiryo"/>
                        </a:rPr>
                        <a:t>330</a:t>
                      </a:r>
                      <a:r>
                        <a:rPr lang="ja-JP" altLang="en-US" sz="1000" b="0" i="0" u="none" strike="noStrike" cap="none" dirty="0">
                          <a:latin typeface="Meiryo"/>
                          <a:ea typeface="Meiryo"/>
                          <a:cs typeface="Meiryo"/>
                          <a:sym typeface="Meiryo"/>
                        </a:rPr>
                        <a:t>円</a:t>
                      </a:r>
                      <a:r>
                        <a:rPr lang="en-US" altLang="ja-JP" sz="1000" b="0" i="0" u="none" strike="noStrike" cap="none" dirty="0">
                          <a:latin typeface="Meiryo"/>
                          <a:ea typeface="Meiryo"/>
                          <a:cs typeface="Meiryo"/>
                          <a:sym typeface="Meiryo"/>
                        </a:rPr>
                        <a:t>/</a:t>
                      </a:r>
                      <a:r>
                        <a:rPr lang="ja-JP" altLang="en-US" sz="1000" b="0" i="0" u="none" strike="noStrike" cap="none" dirty="0">
                          <a:latin typeface="Meiryo"/>
                          <a:ea typeface="Meiryo"/>
                          <a:cs typeface="Meiryo"/>
                          <a:sym typeface="Meiryo"/>
                        </a:rPr>
                        <a:t>回が必要</a:t>
                      </a:r>
                    </a:p>
                    <a:p>
                      <a:pPr marL="67945" lvl="0" algn="l">
                        <a:lnSpc>
                          <a:spcPct val="100000"/>
                        </a:lnSpc>
                        <a:spcBef>
                          <a:spcPts val="25"/>
                        </a:spcBef>
                      </a:pPr>
                      <a:endParaRPr sz="900" b="0" i="0" dirty="0">
                        <a:latin typeface="Meiryo" charset="-128"/>
                        <a:ea typeface="Meiryo" charset="-128"/>
                        <a:cs typeface="Meiryo" charset="-128"/>
                      </a:endParaRPr>
                    </a:p>
                  </a:txBody>
                  <a:tcPr marL="0" marR="0" marT="438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sp>
        <p:nvSpPr>
          <p:cNvPr id="24" name="Google Shape;76;p3" descr="「クロン」アプリのアイコンの画像">
            <a:extLst>
              <a:ext uri="{FF2B5EF4-FFF2-40B4-BE49-F238E27FC236}">
                <a16:creationId xmlns:a16="http://schemas.microsoft.com/office/drawing/2014/main" id="{90FABB03-DC07-5DF0-5D94-5CAF330D6FDA}"/>
              </a:ext>
            </a:extLst>
          </p:cNvPr>
          <p:cNvSpPr/>
          <p:nvPr/>
        </p:nvSpPr>
        <p:spPr>
          <a:xfrm>
            <a:off x="3194267" y="5366388"/>
            <a:ext cx="476400" cy="520004"/>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sp>
        <p:nvSpPr>
          <p:cNvPr id="25" name="object 18">
            <a:extLst>
              <a:ext uri="{FF2B5EF4-FFF2-40B4-BE49-F238E27FC236}">
                <a16:creationId xmlns:a16="http://schemas.microsoft.com/office/drawing/2014/main" id="{72C06035-15BB-2D2C-B24D-FE36D9CCB608}"/>
              </a:ext>
            </a:extLst>
          </p:cNvPr>
          <p:cNvSpPr txBox="1"/>
          <p:nvPr/>
        </p:nvSpPr>
        <p:spPr>
          <a:xfrm>
            <a:off x="323791" y="1905000"/>
            <a:ext cx="2520000" cy="2661626"/>
          </a:xfrm>
          <a:prstGeom prst="rect">
            <a:avLst/>
          </a:prstGeom>
        </p:spPr>
        <p:txBody>
          <a:bodyPr vert="horz" wrap="square" lIns="0" tIns="12065" rIns="0" bIns="0" rtlCol="0">
            <a:spAutoFit/>
          </a:bodyPr>
          <a:lstStyle/>
          <a:p>
            <a:pPr marL="9525">
              <a:spcBef>
                <a:spcPts val="82"/>
              </a:spcBef>
              <a:tabLst>
                <a:tab pos="350838" algn="l"/>
              </a:tabLst>
            </a:pPr>
            <a:r>
              <a:rPr lang="ja-JP" altLang="en-US" sz="2400" b="1" spc="5" dirty="0">
                <a:solidFill>
                  <a:srgbClr val="009650"/>
                </a:solidFill>
                <a:latin typeface="Meiryo" charset="-128"/>
                <a:ea typeface="Meiryo" charset="-128"/>
                <a:cs typeface="Meiryo" charset="-128"/>
              </a:rPr>
              <a:t>❶</a:t>
            </a:r>
            <a:r>
              <a:rPr lang="en-US" altLang="ja-JP" sz="1800" b="1" spc="5" dirty="0">
                <a:solidFill>
                  <a:srgbClr val="009650"/>
                </a:solidFill>
                <a:latin typeface="Meiryo" charset="-128"/>
                <a:ea typeface="Meiryo" charset="-128"/>
                <a:cs typeface="Meiryo" charset="-128"/>
              </a:rPr>
              <a:t>	</a:t>
            </a:r>
          </a:p>
          <a:p>
            <a:pPr marL="9525">
              <a:spcBef>
                <a:spcPts val="82"/>
              </a:spcBef>
              <a:tabLst>
                <a:tab pos="350838" algn="l"/>
              </a:tabLst>
            </a:pPr>
            <a:r>
              <a:rPr lang="en-US" altLang="ja-JP" sz="1800" b="1" dirty="0">
                <a:latin typeface="Meiryo" charset="-128"/>
                <a:ea typeface="Meiryo" charset="-128"/>
                <a:cs typeface="Meiryo" charset="-128"/>
              </a:rPr>
              <a:t>｢App Store</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r>
              <a:rPr lang="ja-JP" altLang="en-US" sz="1800" b="1" spc="-17" dirty="0">
                <a:latin typeface="Meiryo" charset="-128"/>
                <a:ea typeface="Meiryo" charset="-128"/>
                <a:cs typeface="Meiryo" charset="-128"/>
              </a:rPr>
              <a:t>押す</a:t>
            </a:r>
            <a:endParaRPr lang="en-US" altLang="ja-JP" sz="1800" b="1" spc="-5" dirty="0">
              <a:latin typeface="Meiryo" charset="-128"/>
              <a:ea typeface="Meiryo" charset="-128"/>
              <a:cs typeface="Meiryo" charset="-128"/>
            </a:endParaRPr>
          </a:p>
          <a:p>
            <a:pPr marL="9525">
              <a:tabLst>
                <a:tab pos="350838" algn="l"/>
              </a:tabLst>
            </a:pPr>
            <a:r>
              <a:rPr lang="ja-JP" altLang="en-US" sz="2400" b="1" spc="5" dirty="0">
                <a:solidFill>
                  <a:srgbClr val="009650"/>
                </a:solidFill>
                <a:latin typeface="Meiryo" charset="-128"/>
                <a:ea typeface="Meiryo" charset="-128"/>
                <a:cs typeface="Meiryo" charset="-128"/>
              </a:rPr>
              <a:t>❷</a:t>
            </a:r>
            <a:r>
              <a:rPr lang="en-US" altLang="ja-JP" sz="2400" b="1" spc="5" dirty="0">
                <a:solidFill>
                  <a:srgbClr val="009650"/>
                </a:solidFill>
                <a:latin typeface="Meiryo" charset="-128"/>
                <a:ea typeface="Meiryo" charset="-128"/>
                <a:cs typeface="Meiryo" charset="-128"/>
              </a:rPr>
              <a:t>	</a:t>
            </a:r>
          </a:p>
          <a:p>
            <a:pPr marL="9525">
              <a:tabLst>
                <a:tab pos="350838" algn="l"/>
              </a:tabLst>
            </a:pP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検索</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r>
              <a:rPr lang="ja-JP" altLang="en-US" sz="1800" b="1" spc="-17" dirty="0">
                <a:latin typeface="Meiryo" charset="-128"/>
                <a:ea typeface="Meiryo" charset="-128"/>
                <a:cs typeface="Meiryo" charset="-128"/>
              </a:rPr>
              <a:t>押す</a:t>
            </a:r>
            <a:endParaRPr lang="en-US" altLang="ja-JP" sz="2400" b="1" spc="5" dirty="0">
              <a:solidFill>
                <a:srgbClr val="009650"/>
              </a:solidFill>
              <a:latin typeface="Meiryo" charset="-128"/>
              <a:ea typeface="Meiryo" charset="-128"/>
              <a:cs typeface="Meiryo" charset="-128"/>
            </a:endParaRPr>
          </a:p>
          <a:p>
            <a:pPr marL="9525" marR="4344">
              <a:spcBef>
                <a:spcPts val="85"/>
              </a:spcBef>
              <a:tabLst>
                <a:tab pos="350838" algn="l"/>
              </a:tabLst>
            </a:pPr>
            <a:r>
              <a:rPr lang="ja-JP" altLang="en-US" sz="2400" b="1" spc="5" dirty="0">
                <a:solidFill>
                  <a:srgbClr val="009650"/>
                </a:solidFill>
                <a:latin typeface="Meiryo" charset="-128"/>
                <a:ea typeface="Meiryo" charset="-128"/>
                <a:cs typeface="Meiryo" charset="-128"/>
              </a:rPr>
              <a:t>❸</a:t>
            </a:r>
            <a:r>
              <a:rPr lang="en-US" altLang="ja-JP" sz="1800" b="1" spc="5" dirty="0">
                <a:solidFill>
                  <a:srgbClr val="009650"/>
                </a:solidFill>
                <a:latin typeface="Meiryo" charset="-128"/>
                <a:ea typeface="Meiryo" charset="-128"/>
                <a:cs typeface="Meiryo" charset="-128"/>
              </a:rPr>
              <a:t>	</a:t>
            </a:r>
          </a:p>
          <a:p>
            <a:pPr marL="9525" marR="4344">
              <a:spcBef>
                <a:spcPts val="85"/>
              </a:spcBef>
              <a:tabLst>
                <a:tab pos="350838" algn="l"/>
              </a:tabLst>
            </a:pP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クロン</a:t>
            </a:r>
            <a:r>
              <a:rPr lang="en-US" altLang="ja-JP" sz="1800" b="1" dirty="0">
                <a:latin typeface="Meiryo" charset="-128"/>
                <a:ea typeface="Meiryo" charset="-128"/>
                <a:cs typeface="Meiryo" charset="-128"/>
              </a:rPr>
              <a:t>｣</a:t>
            </a:r>
            <a:r>
              <a:rPr lang="ja-JP" altLang="en-US" sz="1800" b="1" spc="25" dirty="0">
                <a:latin typeface="Meiryo" charset="-128"/>
                <a:ea typeface="Meiryo" charset="-128"/>
                <a:cs typeface="Meiryo" charset="-128"/>
              </a:rPr>
              <a:t>と</a:t>
            </a:r>
            <a:r>
              <a:rPr lang="ja-JP" altLang="en-US" sz="1800" b="1" spc="-17" dirty="0">
                <a:latin typeface="Meiryo" charset="-128"/>
                <a:ea typeface="Meiryo" charset="-128"/>
                <a:cs typeface="Meiryo" charset="-128"/>
              </a:rPr>
              <a:t>入力</a:t>
            </a:r>
            <a:endParaRPr lang="en-US" altLang="ja-JP" sz="2400" b="1" spc="5" dirty="0">
              <a:solidFill>
                <a:srgbClr val="009650"/>
              </a:solidFill>
              <a:latin typeface="Meiryo" charset="-128"/>
              <a:ea typeface="Meiryo" charset="-128"/>
              <a:cs typeface="Meiryo" charset="-128"/>
            </a:endParaRPr>
          </a:p>
          <a:p>
            <a:pPr marL="9525">
              <a:spcBef>
                <a:spcPts val="82"/>
              </a:spcBef>
              <a:tabLst>
                <a:tab pos="350838" algn="l"/>
              </a:tabLst>
            </a:pPr>
            <a:r>
              <a:rPr lang="ja-JP" altLang="en-US" sz="2400" b="1" spc="5" dirty="0">
                <a:solidFill>
                  <a:srgbClr val="009650"/>
                </a:solidFill>
                <a:latin typeface="Meiryo" charset="-128"/>
                <a:ea typeface="Meiryo" charset="-128"/>
                <a:cs typeface="Meiryo" charset="-128"/>
              </a:rPr>
              <a:t>❹</a:t>
            </a:r>
            <a:r>
              <a:rPr lang="en-US" altLang="ja-JP" sz="2400" b="1" spc="5" dirty="0">
                <a:solidFill>
                  <a:srgbClr val="009650"/>
                </a:solidFill>
                <a:latin typeface="Meiryo" charset="-128"/>
                <a:ea typeface="Meiryo" charset="-128"/>
                <a:cs typeface="Meiryo" charset="-128"/>
              </a:rPr>
              <a:t>	</a:t>
            </a:r>
          </a:p>
          <a:p>
            <a:pPr marL="9525">
              <a:spcBef>
                <a:spcPts val="82"/>
              </a:spcBef>
              <a:tabLst>
                <a:tab pos="350838" algn="l"/>
              </a:tabLst>
            </a:pP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入手</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を押す</a:t>
            </a:r>
            <a:endParaRPr lang="en-US" altLang="ja-JP" sz="1800" b="1" spc="25" dirty="0">
              <a:latin typeface="Meiryo" charset="-128"/>
              <a:ea typeface="Meiryo" charset="-128"/>
              <a:cs typeface="Meiryo" charset="-128"/>
            </a:endParaRPr>
          </a:p>
        </p:txBody>
      </p:sp>
    </p:spTree>
    <p:extLst>
      <p:ext uri="{BB962C8B-B14F-4D97-AF65-F5344CB8AC3E}">
        <p14:creationId xmlns:p14="http://schemas.microsoft.com/office/powerpoint/2010/main" val="209802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4" name="Google Shape;84;p4" descr="「クロン」アプリのトップ画面で「新規登録はこちら」をタップしている画像"/>
          <p:cNvPicPr preferRelativeResize="0"/>
          <p:nvPr/>
        </p:nvPicPr>
        <p:blipFill rotWithShape="1">
          <a:blip r:embed="rId3">
            <a:alphaModFix/>
          </a:blip>
          <a:srcRect t="4177"/>
          <a:stretch/>
        </p:blipFill>
        <p:spPr>
          <a:xfrm>
            <a:off x="894554" y="2613845"/>
            <a:ext cx="1760357" cy="3568949"/>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5" name="Google Shape;85;p4"/>
          <p:cNvSpPr txBox="1"/>
          <p:nvPr/>
        </p:nvSpPr>
        <p:spPr>
          <a:xfrm>
            <a:off x="456789" y="1815647"/>
            <a:ext cx="2520000" cy="658498"/>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Meiryo"/>
                <a:ea typeface="Meiryo"/>
                <a:cs typeface="Meiryo"/>
                <a:sym typeface="Meiryo"/>
              </a:rPr>
              <a:t>❶</a:t>
            </a:r>
            <a:r>
              <a:rPr lang="en-US" altLang="ja-JP" sz="2400" b="1" i="0" u="none" strike="noStrike" cap="none" dirty="0">
                <a:solidFill>
                  <a:srgbClr val="009650"/>
                </a:solidFill>
                <a:latin typeface="Meiryo"/>
                <a:ea typeface="Meiryo"/>
                <a:cs typeface="Meiryo"/>
                <a:sym typeface="Meiryo"/>
              </a:rPr>
              <a:t>	</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新規登録はこちら</a:t>
            </a:r>
            <a:r>
              <a:rPr lang="en-US" altLang="ja-JP" sz="1800" b="1" i="0" u="none" strike="noStrike" cap="none"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　</a:t>
            </a:r>
            <a:r>
              <a:rPr lang="en-US" altLang="ja-JP" sz="1800" b="1" dirty="0">
                <a:solidFill>
                  <a:schemeClr val="dk1"/>
                </a:solidFill>
                <a:latin typeface="Meiryo"/>
                <a:ea typeface="Meiryo"/>
                <a:cs typeface="Meiryo"/>
                <a:sym typeface="Meiryo"/>
              </a:rPr>
              <a:t>	</a:t>
            </a:r>
            <a:r>
              <a:rPr lang="ja-JP" sz="1800" b="1" i="0" u="none" strike="noStrike" cap="none"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r>
              <a:rPr lang="ja-JP" sz="1800" b="1" i="0" u="none" strike="noStrike" cap="none" dirty="0">
                <a:solidFill>
                  <a:schemeClr val="dk1"/>
                </a:solidFill>
                <a:latin typeface="Meiryo"/>
                <a:ea typeface="Meiryo"/>
                <a:cs typeface="Meiryo"/>
                <a:sym typeface="Meiryo"/>
              </a:rPr>
              <a:t> </a:t>
            </a:r>
            <a:endParaRPr sz="1800" b="1" i="0" u="none" strike="noStrike" cap="none" dirty="0">
              <a:solidFill>
                <a:schemeClr val="dk1"/>
              </a:solidFill>
              <a:latin typeface="Meiryo"/>
              <a:ea typeface="Meiryo"/>
              <a:cs typeface="Meiryo"/>
              <a:sym typeface="Meiryo"/>
            </a:endParaRPr>
          </a:p>
        </p:txBody>
      </p:sp>
      <p:sp>
        <p:nvSpPr>
          <p:cNvPr id="86" name="Google Shape;86;p4"/>
          <p:cNvSpPr/>
          <p:nvPr/>
        </p:nvSpPr>
        <p:spPr>
          <a:xfrm>
            <a:off x="890897" y="4326901"/>
            <a:ext cx="1767670" cy="27642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32"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【2</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curonに新規登</a:t>
            </a:r>
            <a:r>
              <a:rPr lang="ja-JP" altLang="ja-JP" sz="3200" spc="-1250" dirty="0">
                <a:latin typeface="Meiryo"/>
                <a:ea typeface="Meiryo"/>
                <a:cs typeface="Meiryo"/>
                <a:sym typeface="Meiryo"/>
              </a:rPr>
              <a:t>録</a:t>
            </a:r>
            <a:r>
              <a:rPr lang="ja-JP" altLang="en-US" sz="3200" b="0" dirty="0">
                <a:sym typeface="Meiryo"/>
              </a:rPr>
              <a:t>［</a:t>
            </a:r>
            <a:r>
              <a:rPr lang="en-US" altLang="ja-JP" sz="3200" dirty="0">
                <a:latin typeface="Meiryo"/>
                <a:ea typeface="Meiryo"/>
                <a:cs typeface="Meiryo"/>
                <a:sym typeface="Meiryo"/>
              </a:rPr>
              <a:t>1</a:t>
            </a:r>
            <a:r>
              <a:rPr lang="ja-JP" altLang="en-US" sz="3200" b="0" dirty="0">
                <a:sym typeface="Meiryo"/>
              </a:rPr>
              <a:t>］</a:t>
            </a:r>
            <a:endParaRPr kumimoji="0" lang="ja-JP" altLang="en-US" sz="3200" b="0" kern="0" dirty="0"/>
          </a:p>
        </p:txBody>
      </p:sp>
      <p:grpSp>
        <p:nvGrpSpPr>
          <p:cNvPr id="49" name="図形グループ 48"/>
          <p:cNvGrpSpPr/>
          <p:nvPr/>
        </p:nvGrpSpPr>
        <p:grpSpPr>
          <a:xfrm>
            <a:off x="677063" y="4160543"/>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 name="字幕 7">
            <a:extLst>
              <a:ext uri="{FF2B5EF4-FFF2-40B4-BE49-F238E27FC236}">
                <a16:creationId xmlns:a16="http://schemas.microsoft.com/office/drawing/2014/main" id="{E76ADCAC-4BC8-0B0D-9FC8-4026984B2069}"/>
              </a:ext>
            </a:extLst>
          </p:cNvPr>
          <p:cNvSpPr txBox="1">
            <a:spLocks/>
          </p:cNvSpPr>
          <p:nvPr/>
        </p:nvSpPr>
        <p:spPr>
          <a:xfrm>
            <a:off x="504207" y="1395574"/>
            <a:ext cx="8280000" cy="348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dirty="0">
                <a:latin typeface="Meiryo" charset="-128"/>
                <a:ea typeface="Meiryo" charset="-128"/>
                <a:cs typeface="Meiryo" charset="-128"/>
              </a:rPr>
              <a:t>ログインするための</a:t>
            </a:r>
            <a:r>
              <a:rPr lang="en-US" altLang="ja-JP" sz="1800" b="1" dirty="0">
                <a:latin typeface="Meiryo" charset="-128"/>
                <a:ea typeface="Meiryo" charset="-128"/>
                <a:cs typeface="Meiryo" charset="-128"/>
              </a:rPr>
              <a:t>ID</a:t>
            </a:r>
            <a:r>
              <a:rPr lang="ja-JP" altLang="en-US" sz="1800" b="1" dirty="0">
                <a:latin typeface="Meiryo" charset="-128"/>
                <a:ea typeface="Meiryo" charset="-128"/>
                <a:cs typeface="Meiryo" charset="-128"/>
              </a:rPr>
              <a:t>登録を行います</a:t>
            </a:r>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96242F3D-1CD4-76FC-FA7E-3576D5AEFDC8}"/>
              </a:ext>
            </a:extLst>
          </p:cNvPr>
          <p:cNvPicPr>
            <a:picLocks noChangeAspect="1"/>
          </p:cNvPicPr>
          <p:nvPr/>
        </p:nvPicPr>
        <p:blipFill rotWithShape="1">
          <a:blip r:embed="rId4"/>
          <a:srcRect t="4866" b="2801"/>
          <a:stretch/>
        </p:blipFill>
        <p:spPr>
          <a:xfrm>
            <a:off x="3672032" y="2595272"/>
            <a:ext cx="1760400" cy="3612081"/>
          </a:xfrm>
          <a:prstGeom prst="rect">
            <a:avLst/>
          </a:prstGeom>
          <a:ln>
            <a:solidFill>
              <a:schemeClr val="tx1"/>
            </a:solidFill>
          </a:ln>
        </p:spPr>
      </p:pic>
      <p:sp>
        <p:nvSpPr>
          <p:cNvPr id="18" name="Google Shape;85;p4">
            <a:extLst>
              <a:ext uri="{FF2B5EF4-FFF2-40B4-BE49-F238E27FC236}">
                <a16:creationId xmlns:a16="http://schemas.microsoft.com/office/drawing/2014/main" id="{F4857CAF-D3D5-B23E-C035-615AA5FC7649}"/>
              </a:ext>
            </a:extLst>
          </p:cNvPr>
          <p:cNvSpPr txBox="1"/>
          <p:nvPr/>
        </p:nvSpPr>
        <p:spPr>
          <a:xfrm>
            <a:off x="3209527" y="1815647"/>
            <a:ext cx="2520000" cy="658498"/>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Meiryo"/>
                <a:ea typeface="Meiryo"/>
                <a:cs typeface="Meiryo"/>
                <a:sym typeface="Meiryo"/>
              </a:rPr>
              <a:t>❷</a:t>
            </a:r>
            <a:r>
              <a:rPr lang="en-US" altLang="ja-JP" sz="2400" b="1" i="0" u="none" strike="noStrike" cap="none" dirty="0">
                <a:solidFill>
                  <a:srgbClr val="009650"/>
                </a:solidFill>
                <a:latin typeface="Meiryo"/>
                <a:ea typeface="Meiryo"/>
                <a:cs typeface="Meiryo"/>
                <a:sym typeface="Meiryo"/>
              </a:rPr>
              <a:t>	</a:t>
            </a:r>
            <a:r>
              <a:rPr lang="ja-JP" altLang="en-US" sz="1800" b="1" dirty="0">
                <a:solidFill>
                  <a:schemeClr val="dk1"/>
                </a:solidFill>
                <a:latin typeface="Meiryo"/>
                <a:ea typeface="Meiryo"/>
                <a:cs typeface="Meiryo"/>
                <a:sym typeface="Meiryo"/>
              </a:rPr>
              <a:t>「メ</a:t>
            </a:r>
            <a:r>
              <a:rPr lang="ja-JP" sz="1800" b="1" i="0" u="none" strike="noStrike" cap="none" dirty="0">
                <a:solidFill>
                  <a:schemeClr val="dk1"/>
                </a:solidFill>
                <a:latin typeface="Meiryo"/>
                <a:ea typeface="Meiryo"/>
                <a:cs typeface="Meiryo"/>
                <a:sym typeface="Meiryo"/>
              </a:rPr>
              <a:t>ールアドレス</a:t>
            </a:r>
            <a:r>
              <a:rPr lang="ja-JP" altLang="en-US" sz="1800" b="1" dirty="0">
                <a:solidFill>
                  <a:schemeClr val="dk1"/>
                </a:solidFill>
                <a:latin typeface="Meiryo"/>
                <a:ea typeface="Meiryo"/>
                <a:cs typeface="Meiryo"/>
                <a:sym typeface="Meiryo"/>
              </a:rPr>
              <a:t>で　</a:t>
            </a:r>
            <a:endParaRPr lang="en-US" altLang="ja-JP" sz="1800" b="1" dirty="0">
              <a:solidFill>
                <a:schemeClr val="dk1"/>
              </a:solidFill>
              <a:latin typeface="Meiryo"/>
              <a:ea typeface="Meiryo"/>
              <a:cs typeface="Meiryo"/>
              <a:sym typeface="Meiryo"/>
            </a:endParaRPr>
          </a:p>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Meiryo"/>
                <a:ea typeface="Meiryo"/>
                <a:cs typeface="Meiryo"/>
                <a:sym typeface="Meiryo"/>
              </a:rPr>
              <a:t>　　登録する」を押す</a:t>
            </a:r>
            <a:endParaRPr lang="en-US" altLang="ja-JP" sz="1800" b="1" dirty="0">
              <a:solidFill>
                <a:schemeClr val="dk1"/>
              </a:solidFill>
              <a:latin typeface="Meiryo"/>
              <a:ea typeface="Meiryo"/>
              <a:cs typeface="Meiryo"/>
              <a:sym typeface="Meiryo"/>
            </a:endParaRPr>
          </a:p>
        </p:txBody>
      </p:sp>
      <p:sp>
        <p:nvSpPr>
          <p:cNvPr id="19" name="Google Shape;85;p4">
            <a:extLst>
              <a:ext uri="{FF2B5EF4-FFF2-40B4-BE49-F238E27FC236}">
                <a16:creationId xmlns:a16="http://schemas.microsoft.com/office/drawing/2014/main" id="{60394355-B162-7E97-85D8-EFA879FC6626}"/>
              </a:ext>
            </a:extLst>
          </p:cNvPr>
          <p:cNvSpPr txBox="1"/>
          <p:nvPr/>
        </p:nvSpPr>
        <p:spPr>
          <a:xfrm>
            <a:off x="5974179" y="1815647"/>
            <a:ext cx="2810028" cy="381500"/>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dirty="0">
                <a:solidFill>
                  <a:srgbClr val="009650"/>
                </a:solidFill>
                <a:latin typeface="Meiryo"/>
                <a:ea typeface="Meiryo"/>
                <a:cs typeface="Meiryo"/>
                <a:sym typeface="Meiryo"/>
              </a:rPr>
              <a:t>❸</a:t>
            </a:r>
            <a:r>
              <a:rPr lang="en-US" altLang="ja-JP" sz="2400" b="1" i="0" u="none" strike="noStrike" cap="none" dirty="0">
                <a:solidFill>
                  <a:srgbClr val="009650"/>
                </a:solidFill>
                <a:latin typeface="Meiryo"/>
                <a:ea typeface="Meiryo"/>
                <a:cs typeface="Meiryo"/>
                <a:sym typeface="Meiryo"/>
              </a:rPr>
              <a:t>	</a:t>
            </a:r>
            <a:r>
              <a:rPr lang="ja-JP" altLang="en-US" sz="1800" b="1" dirty="0">
                <a:solidFill>
                  <a:schemeClr val="dk1"/>
                </a:solidFill>
                <a:latin typeface="Meiryo"/>
                <a:ea typeface="Meiryo"/>
                <a:cs typeface="Meiryo"/>
                <a:sym typeface="Meiryo"/>
              </a:rPr>
              <a:t>メ</a:t>
            </a:r>
            <a:r>
              <a:rPr lang="ja-JP" sz="1800" b="1" i="0" u="none" strike="noStrike" cap="none" dirty="0">
                <a:solidFill>
                  <a:schemeClr val="dk1"/>
                </a:solidFill>
                <a:latin typeface="Meiryo"/>
                <a:ea typeface="Meiryo"/>
                <a:cs typeface="Meiryo"/>
                <a:sym typeface="Meiryo"/>
              </a:rPr>
              <a:t>ール</a:t>
            </a:r>
            <a:r>
              <a:rPr lang="ja-JP" altLang="en-US" sz="1800" b="1" i="0" u="none" strike="noStrike" cap="none" dirty="0">
                <a:solidFill>
                  <a:schemeClr val="dk1"/>
                </a:solidFill>
                <a:latin typeface="Meiryo"/>
                <a:ea typeface="Meiryo"/>
                <a:cs typeface="Meiryo"/>
                <a:sym typeface="Meiryo"/>
              </a:rPr>
              <a:t>アドレスを入力</a:t>
            </a:r>
            <a:endParaRPr lang="en-US" altLang="ja-JP" sz="1800" b="1" dirty="0">
              <a:solidFill>
                <a:schemeClr val="dk1"/>
              </a:solidFill>
              <a:latin typeface="Meiryo"/>
              <a:ea typeface="Meiryo"/>
              <a:cs typeface="Meiryo"/>
              <a:sym typeface="Meiryo"/>
            </a:endParaRPr>
          </a:p>
        </p:txBody>
      </p:sp>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980809E5-4204-865E-5DE4-D98FA24AE188}"/>
              </a:ext>
            </a:extLst>
          </p:cNvPr>
          <p:cNvPicPr>
            <a:picLocks noChangeAspect="1"/>
          </p:cNvPicPr>
          <p:nvPr/>
        </p:nvPicPr>
        <p:blipFill rotWithShape="1">
          <a:blip r:embed="rId5"/>
          <a:srcRect t="10631" b="49280"/>
          <a:stretch/>
        </p:blipFill>
        <p:spPr>
          <a:xfrm>
            <a:off x="6449554" y="2592280"/>
            <a:ext cx="1760400" cy="1568263"/>
          </a:xfrm>
          <a:prstGeom prst="rect">
            <a:avLst/>
          </a:prstGeom>
          <a:ln>
            <a:solidFill>
              <a:schemeClr val="tx1"/>
            </a:solidFill>
          </a:ln>
        </p:spPr>
      </p:pic>
      <p:sp>
        <p:nvSpPr>
          <p:cNvPr id="24" name="矢印: 右 23">
            <a:extLst>
              <a:ext uri="{FF2B5EF4-FFF2-40B4-BE49-F238E27FC236}">
                <a16:creationId xmlns:a16="http://schemas.microsoft.com/office/drawing/2014/main" id="{516857EE-437E-7FB9-B035-31D4AAE645EE}"/>
              </a:ext>
            </a:extLst>
          </p:cNvPr>
          <p:cNvSpPr/>
          <p:nvPr/>
        </p:nvSpPr>
        <p:spPr>
          <a:xfrm>
            <a:off x="2887817" y="393320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C5D27181-9E2F-265F-0468-E9BBAC2F85B3}"/>
              </a:ext>
            </a:extLst>
          </p:cNvPr>
          <p:cNvSpPr/>
          <p:nvPr/>
        </p:nvSpPr>
        <p:spPr>
          <a:xfrm>
            <a:off x="5672756" y="3998168"/>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Google Shape;86;p4">
            <a:extLst>
              <a:ext uri="{FF2B5EF4-FFF2-40B4-BE49-F238E27FC236}">
                <a16:creationId xmlns:a16="http://schemas.microsoft.com/office/drawing/2014/main" id="{2CF4310D-C053-F490-10F1-FB11F2332231}"/>
              </a:ext>
            </a:extLst>
          </p:cNvPr>
          <p:cNvSpPr/>
          <p:nvPr/>
        </p:nvSpPr>
        <p:spPr>
          <a:xfrm>
            <a:off x="3658962" y="3145236"/>
            <a:ext cx="1767670" cy="30406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7" name="Google Shape;86;p4">
            <a:extLst>
              <a:ext uri="{FF2B5EF4-FFF2-40B4-BE49-F238E27FC236}">
                <a16:creationId xmlns:a16="http://schemas.microsoft.com/office/drawing/2014/main" id="{6A08F1D7-CF05-7624-A9DA-9F95A1FC7215}"/>
              </a:ext>
            </a:extLst>
          </p:cNvPr>
          <p:cNvSpPr/>
          <p:nvPr/>
        </p:nvSpPr>
        <p:spPr>
          <a:xfrm>
            <a:off x="6459970" y="3508452"/>
            <a:ext cx="1767670" cy="26344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8" name="Google Shape;86;p4">
            <a:extLst>
              <a:ext uri="{FF2B5EF4-FFF2-40B4-BE49-F238E27FC236}">
                <a16:creationId xmlns:a16="http://schemas.microsoft.com/office/drawing/2014/main" id="{385F8C19-D746-F741-2505-9B99FC1F6F16}"/>
              </a:ext>
            </a:extLst>
          </p:cNvPr>
          <p:cNvSpPr/>
          <p:nvPr/>
        </p:nvSpPr>
        <p:spPr>
          <a:xfrm>
            <a:off x="6459970" y="3870402"/>
            <a:ext cx="1767670" cy="26344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9" name="Google Shape;85;p4">
            <a:extLst>
              <a:ext uri="{FF2B5EF4-FFF2-40B4-BE49-F238E27FC236}">
                <a16:creationId xmlns:a16="http://schemas.microsoft.com/office/drawing/2014/main" id="{C3ED67D9-6497-4A5F-3737-A871741A4000}"/>
              </a:ext>
            </a:extLst>
          </p:cNvPr>
          <p:cNvSpPr txBox="1"/>
          <p:nvPr/>
        </p:nvSpPr>
        <p:spPr>
          <a:xfrm>
            <a:off x="5974179" y="2126080"/>
            <a:ext cx="2810028" cy="381500"/>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Meiryo"/>
                <a:ea typeface="Meiryo"/>
                <a:cs typeface="Meiryo"/>
                <a:sym typeface="Meiryo"/>
              </a:rPr>
              <a:t>❹</a:t>
            </a:r>
            <a:r>
              <a:rPr lang="en-US" altLang="ja-JP" sz="2400" b="1" i="0" u="none" strike="noStrike" cap="none" dirty="0">
                <a:solidFill>
                  <a:srgbClr val="009650"/>
                </a:solidFill>
                <a:latin typeface="Meiryo"/>
                <a:ea typeface="Meiryo"/>
                <a:cs typeface="Meiryo"/>
                <a:sym typeface="Meiryo"/>
              </a:rPr>
              <a:t>	</a:t>
            </a:r>
            <a:r>
              <a:rPr lang="ja-JP" altLang="en-US" sz="1800" b="1" i="0" u="none" strike="noStrike" cap="none" dirty="0">
                <a:solidFill>
                  <a:schemeClr val="dk1"/>
                </a:solidFill>
                <a:latin typeface="Meiryo"/>
                <a:ea typeface="Meiryo"/>
                <a:cs typeface="Meiryo"/>
                <a:sym typeface="Meiryo"/>
              </a:rPr>
              <a:t>「次へ」を押す</a:t>
            </a:r>
            <a:endParaRPr lang="en-US" altLang="ja-JP" sz="1800" b="1" dirty="0">
              <a:solidFill>
                <a:schemeClr val="dk1"/>
              </a:solidFill>
              <a:latin typeface="Meiryo"/>
              <a:ea typeface="Meiryo"/>
              <a:cs typeface="Meiryo"/>
              <a:sym typeface="Meiryo"/>
            </a:endParaRPr>
          </a:p>
        </p:txBody>
      </p:sp>
      <p:pic>
        <p:nvPicPr>
          <p:cNvPr id="31" name="図 30" descr="テキスト&#10;&#10;低い精度で自動的に生成された説明">
            <a:extLst>
              <a:ext uri="{FF2B5EF4-FFF2-40B4-BE49-F238E27FC236}">
                <a16:creationId xmlns:a16="http://schemas.microsoft.com/office/drawing/2014/main" id="{6AC1DCA4-992B-11C7-D1FE-F8B9F749AB81}"/>
              </a:ext>
            </a:extLst>
          </p:cNvPr>
          <p:cNvPicPr>
            <a:picLocks noChangeAspect="1"/>
          </p:cNvPicPr>
          <p:nvPr/>
        </p:nvPicPr>
        <p:blipFill rotWithShape="1">
          <a:blip r:embed="rId6"/>
          <a:srcRect t="20322" b="43322"/>
          <a:stretch/>
        </p:blipFill>
        <p:spPr>
          <a:xfrm>
            <a:off x="6456957" y="4580493"/>
            <a:ext cx="1760400" cy="1422224"/>
          </a:xfrm>
          <a:prstGeom prst="rect">
            <a:avLst/>
          </a:prstGeom>
          <a:ln>
            <a:solidFill>
              <a:schemeClr val="tx1"/>
            </a:solidFill>
          </a:ln>
        </p:spPr>
      </p:pic>
      <p:sp>
        <p:nvSpPr>
          <p:cNvPr id="33" name="Google Shape;117;p5">
            <a:extLst>
              <a:ext uri="{FF2B5EF4-FFF2-40B4-BE49-F238E27FC236}">
                <a16:creationId xmlns:a16="http://schemas.microsoft.com/office/drawing/2014/main" id="{4A616D00-E8D3-EEA0-7DEC-C9B8BAD01BEC}"/>
              </a:ext>
            </a:extLst>
          </p:cNvPr>
          <p:cNvSpPr txBox="1"/>
          <p:nvPr/>
        </p:nvSpPr>
        <p:spPr>
          <a:xfrm>
            <a:off x="5986702" y="6028441"/>
            <a:ext cx="2770520" cy="441843"/>
          </a:xfrm>
          <a:prstGeom prst="rect">
            <a:avLst/>
          </a:prstGeom>
          <a:noFill/>
          <a:ln>
            <a:noFill/>
          </a:ln>
        </p:spPr>
        <p:txBody>
          <a:bodyPr spcFirstLastPara="1" wrap="square" lIns="0" tIns="10850" rIns="0" bIns="0" anchor="t" anchorCtr="0">
            <a:spAutoFit/>
          </a:bodyPr>
          <a:lstStyle/>
          <a:p>
            <a:pPr marL="10860" marR="0" lvl="0" indent="0" algn="ctr" rtl="0">
              <a:lnSpc>
                <a:spcPct val="100000"/>
              </a:lnSpc>
              <a:spcBef>
                <a:spcPts val="0"/>
              </a:spcBef>
              <a:spcAft>
                <a:spcPts val="0"/>
              </a:spcAft>
              <a:buClr>
                <a:srgbClr val="000000"/>
              </a:buClr>
              <a:buSzPts val="1400"/>
              <a:buFont typeface="Arial"/>
              <a:buNone/>
            </a:pPr>
            <a:r>
              <a:rPr lang="en-US" altLang="ja-JP" b="1" dirty="0">
                <a:solidFill>
                  <a:srgbClr val="009650"/>
                </a:solidFill>
                <a:latin typeface="Meiryo"/>
                <a:ea typeface="Meiryo"/>
                <a:sym typeface="Meiryo"/>
              </a:rPr>
              <a:t>※</a:t>
            </a:r>
            <a:r>
              <a:rPr lang="ja-JP" altLang="en-US" b="1" dirty="0">
                <a:solidFill>
                  <a:srgbClr val="009650"/>
                </a:solidFill>
                <a:latin typeface="Meiryo"/>
                <a:ea typeface="Meiryo"/>
                <a:sym typeface="Meiryo"/>
              </a:rPr>
              <a:t>入力したメールアドレスに</a:t>
            </a:r>
            <a:endParaRPr lang="en-US" altLang="ja-JP" b="1" dirty="0">
              <a:solidFill>
                <a:srgbClr val="009650"/>
              </a:solidFill>
              <a:latin typeface="Meiryo"/>
              <a:ea typeface="Meiryo"/>
              <a:sym typeface="Meiryo"/>
            </a:endParaRPr>
          </a:p>
          <a:p>
            <a:pPr marL="10860" marR="0" lvl="0" indent="0" algn="ctr" rtl="0">
              <a:lnSpc>
                <a:spcPct val="100000"/>
              </a:lnSpc>
              <a:spcBef>
                <a:spcPts val="0"/>
              </a:spcBef>
              <a:spcAft>
                <a:spcPts val="0"/>
              </a:spcAft>
              <a:buClr>
                <a:srgbClr val="000000"/>
              </a:buClr>
              <a:buSzPts val="1400"/>
              <a:buFont typeface="Arial"/>
              <a:buNone/>
            </a:pPr>
            <a:r>
              <a:rPr lang="ja-JP" altLang="en-US" b="1" dirty="0">
                <a:solidFill>
                  <a:srgbClr val="009650"/>
                </a:solidFill>
                <a:latin typeface="Meiryo"/>
                <a:ea typeface="Meiryo"/>
                <a:sym typeface="Meiryo"/>
              </a:rPr>
              <a:t>認証コードが送付されます</a:t>
            </a:r>
            <a:endParaRPr lang="en-US" altLang="ja-JP" b="1" dirty="0">
              <a:solidFill>
                <a:srgbClr val="009650"/>
              </a:solidFill>
              <a:latin typeface="Meiryo"/>
              <a:ea typeface="Meiryo"/>
              <a:sym typeface="Meiryo"/>
            </a:endParaRPr>
          </a:p>
        </p:txBody>
      </p:sp>
      <p:sp>
        <p:nvSpPr>
          <p:cNvPr id="52" name="矢印: 右 51">
            <a:extLst>
              <a:ext uri="{FF2B5EF4-FFF2-40B4-BE49-F238E27FC236}">
                <a16:creationId xmlns:a16="http://schemas.microsoft.com/office/drawing/2014/main" id="{F3BCDB92-D3D7-8D9A-34B3-ED6153C70278}"/>
              </a:ext>
            </a:extLst>
          </p:cNvPr>
          <p:cNvSpPr/>
          <p:nvPr/>
        </p:nvSpPr>
        <p:spPr>
          <a:xfrm rot="5400000">
            <a:off x="7174962" y="4228893"/>
            <a:ext cx="309582" cy="2817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6241114" y="3723899"/>
            <a:ext cx="296586" cy="293005"/>
            <a:chOff x="5101121" y="3995693"/>
            <a:chExt cx="296586" cy="293005"/>
          </a:xfrm>
        </p:grpSpPr>
        <p:sp>
          <p:nvSpPr>
            <p:cNvPr id="41" name="円/楕円 4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図形グループ 42"/>
          <p:cNvGrpSpPr/>
          <p:nvPr/>
        </p:nvGrpSpPr>
        <p:grpSpPr>
          <a:xfrm>
            <a:off x="6236663" y="3323170"/>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図形グループ 45"/>
          <p:cNvGrpSpPr/>
          <p:nvPr/>
        </p:nvGrpSpPr>
        <p:grpSpPr>
          <a:xfrm>
            <a:off x="3443909" y="2930153"/>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57DD19A9-1CF9-DE61-38D8-CB3CD3A07D6A}"/>
              </a:ext>
            </a:extLst>
          </p:cNvPr>
          <p:cNvPicPr>
            <a:picLocks noChangeAspect="1"/>
          </p:cNvPicPr>
          <p:nvPr/>
        </p:nvPicPr>
        <p:blipFill rotWithShape="1">
          <a:blip r:embed="rId4"/>
          <a:srcRect t="5091" b="3057"/>
          <a:stretch/>
        </p:blipFill>
        <p:spPr>
          <a:xfrm>
            <a:off x="6333139" y="2880301"/>
            <a:ext cx="1600321" cy="3266500"/>
          </a:xfrm>
          <a:prstGeom prst="rect">
            <a:avLst/>
          </a:prstGeom>
          <a:ln>
            <a:solidFill>
              <a:schemeClr val="tx1"/>
            </a:solidFill>
          </a:ln>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B12F279D-9781-4DE4-C493-8DCDE23A3FF6}"/>
              </a:ext>
            </a:extLst>
          </p:cNvPr>
          <p:cNvPicPr>
            <a:picLocks noChangeAspect="1"/>
          </p:cNvPicPr>
          <p:nvPr/>
        </p:nvPicPr>
        <p:blipFill rotWithShape="1">
          <a:blip r:embed="rId5"/>
          <a:srcRect t="11335" b="1639"/>
          <a:stretch/>
        </p:blipFill>
        <p:spPr>
          <a:xfrm>
            <a:off x="3607256" y="2880300"/>
            <a:ext cx="1600321" cy="3332559"/>
          </a:xfrm>
          <a:prstGeom prst="rect">
            <a:avLst/>
          </a:prstGeom>
          <a:ln>
            <a:solidFill>
              <a:schemeClr val="tx1"/>
            </a:solidFill>
          </a:ln>
        </p:spPr>
      </p:pic>
      <p:pic>
        <p:nvPicPr>
          <p:cNvPr id="18" name="図 17">
            <a:extLst>
              <a:ext uri="{FF2B5EF4-FFF2-40B4-BE49-F238E27FC236}">
                <a16:creationId xmlns:a16="http://schemas.microsoft.com/office/drawing/2014/main" id="{5B1B72E1-DEFB-53FA-1C5C-86EF07F2FD23}"/>
              </a:ext>
            </a:extLst>
          </p:cNvPr>
          <p:cNvPicPr>
            <a:picLocks noChangeAspect="1"/>
          </p:cNvPicPr>
          <p:nvPr/>
        </p:nvPicPr>
        <p:blipFill>
          <a:blip r:embed="rId6"/>
          <a:stretch>
            <a:fillRect/>
          </a:stretch>
        </p:blipFill>
        <p:spPr>
          <a:xfrm>
            <a:off x="746033" y="2880301"/>
            <a:ext cx="1723354" cy="3438048"/>
          </a:xfrm>
          <a:prstGeom prst="rect">
            <a:avLst/>
          </a:prstGeom>
        </p:spPr>
      </p:pic>
      <p:graphicFrame>
        <p:nvGraphicFramePr>
          <p:cNvPr id="2" name="オブジェクト 1" hidden="1">
            <a:extLst>
              <a:ext uri="{FF2B5EF4-FFF2-40B4-BE49-F238E27FC236}">
                <a16:creationId xmlns:a16="http://schemas.microsoft.com/office/drawing/2014/main" id="{582C692D-24EC-427C-A796-B23A317AB639}"/>
              </a:ext>
            </a:extLst>
          </p:cNvPr>
          <p:cNvGraphicFramePr>
            <a:graphicFrameLocks noChangeAspect="1"/>
          </p:cNvGraphicFramePr>
          <p:nvPr>
            <p:custDataLst>
              <p:tags r:id="rId1"/>
            </p:custDataLst>
            <p:extLst>
              <p:ext uri="{D42A27DB-BD31-4B8C-83A1-F6EECF244321}">
                <p14:modId xmlns:p14="http://schemas.microsoft.com/office/powerpoint/2010/main" val="1536175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353" imgH="353" progId="TCLayout.ActiveDocument.1">
                  <p:embed/>
                </p:oleObj>
              </mc:Choice>
              <mc:Fallback>
                <p:oleObj name="think-cell スライド" r:id="rId7" imgW="353" imgH="353" progId="TCLayout.ActiveDocument.1">
                  <p:embed/>
                  <p:pic>
                    <p:nvPicPr>
                      <p:cNvPr id="2" name="オブジェクト 1" hidden="1">
                        <a:extLst>
                          <a:ext uri="{FF2B5EF4-FFF2-40B4-BE49-F238E27FC236}">
                            <a16:creationId xmlns:a16="http://schemas.microsoft.com/office/drawing/2014/main" id="{582C692D-24EC-427C-A796-B23A317AB63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0" name="Google Shape;130;p5"/>
          <p:cNvSpPr/>
          <p:nvPr/>
        </p:nvSpPr>
        <p:spPr>
          <a:xfrm>
            <a:off x="6873852" y="4577463"/>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36" name="Google Shape;136;p5"/>
          <p:cNvSpPr/>
          <p:nvPr/>
        </p:nvSpPr>
        <p:spPr>
          <a:xfrm>
            <a:off x="834654" y="3862768"/>
            <a:ext cx="1556119" cy="36633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7"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【2</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curonに新規登</a:t>
            </a:r>
            <a:r>
              <a:rPr lang="ja-JP" altLang="ja-JP" sz="3200" spc="-1250" dirty="0">
                <a:latin typeface="Meiryo"/>
                <a:ea typeface="Meiryo"/>
                <a:cs typeface="Meiryo"/>
                <a:sym typeface="Meiryo"/>
              </a:rPr>
              <a:t>録</a:t>
            </a:r>
            <a:r>
              <a:rPr lang="ja-JP" altLang="en-US" sz="3200" b="0" dirty="0">
                <a:sym typeface="Meiryo"/>
              </a:rPr>
              <a:t>［</a:t>
            </a:r>
            <a:r>
              <a:rPr lang="en-US" altLang="ja-JP" sz="3200" dirty="0">
                <a:latin typeface="Meiryo"/>
                <a:ea typeface="Meiryo"/>
                <a:cs typeface="Meiryo"/>
                <a:sym typeface="Meiryo"/>
              </a:rPr>
              <a:t>2</a:t>
            </a:r>
            <a:r>
              <a:rPr lang="ja-JP" altLang="en-US" sz="3200" b="0" dirty="0">
                <a:sym typeface="Meiryo"/>
              </a:rPr>
              <a:t>］</a:t>
            </a:r>
            <a:endParaRPr kumimoji="0" lang="ja-JP" altLang="en-US" sz="3200" b="0" kern="0" dirty="0"/>
          </a:p>
        </p:txBody>
      </p:sp>
      <p:grpSp>
        <p:nvGrpSpPr>
          <p:cNvPr id="34" name="図形グループ 33"/>
          <p:cNvGrpSpPr/>
          <p:nvPr/>
        </p:nvGrpSpPr>
        <p:grpSpPr>
          <a:xfrm>
            <a:off x="632093" y="3737972"/>
            <a:ext cx="296586" cy="293005"/>
            <a:chOff x="5878361" y="3995693"/>
            <a:chExt cx="296586" cy="293005"/>
          </a:xfrm>
        </p:grpSpPr>
        <p:sp>
          <p:nvSpPr>
            <p:cNvPr id="35" name="円/楕円 34"/>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字幕 7">
            <a:extLst>
              <a:ext uri="{FF2B5EF4-FFF2-40B4-BE49-F238E27FC236}">
                <a16:creationId xmlns:a16="http://schemas.microsoft.com/office/drawing/2014/main" id="{54AE1B09-3EC5-388C-825F-CD8918A8097A}"/>
              </a:ext>
            </a:extLst>
          </p:cNvPr>
          <p:cNvSpPr txBox="1">
            <a:spLocks/>
          </p:cNvSpPr>
          <p:nvPr/>
        </p:nvSpPr>
        <p:spPr>
          <a:xfrm>
            <a:off x="504207" y="1395574"/>
            <a:ext cx="8280000" cy="348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dirty="0">
                <a:latin typeface="Meiryo" charset="-128"/>
                <a:ea typeface="Meiryo" charset="-128"/>
                <a:cs typeface="Meiryo" charset="-128"/>
              </a:rPr>
              <a:t>ログインするための</a:t>
            </a:r>
            <a:r>
              <a:rPr lang="en-US" altLang="ja-JP" sz="1800" b="1" dirty="0">
                <a:latin typeface="Meiryo" charset="-128"/>
                <a:ea typeface="Meiryo" charset="-128"/>
                <a:cs typeface="Meiryo" charset="-128"/>
              </a:rPr>
              <a:t>ID</a:t>
            </a:r>
            <a:r>
              <a:rPr lang="ja-JP" altLang="en-US" sz="1800" b="1" dirty="0">
                <a:latin typeface="Meiryo" charset="-128"/>
                <a:ea typeface="Meiryo" charset="-128"/>
                <a:cs typeface="Meiryo" charset="-128"/>
              </a:rPr>
              <a:t>登録を行います</a:t>
            </a:r>
          </a:p>
        </p:txBody>
      </p:sp>
      <p:sp>
        <p:nvSpPr>
          <p:cNvPr id="20" name="矢印: 右 19">
            <a:extLst>
              <a:ext uri="{FF2B5EF4-FFF2-40B4-BE49-F238E27FC236}">
                <a16:creationId xmlns:a16="http://schemas.microsoft.com/office/drawing/2014/main" id="{6BDB9227-BB78-ACB1-CDE2-677D0FF0E5A6}"/>
              </a:ext>
            </a:extLst>
          </p:cNvPr>
          <p:cNvSpPr/>
          <p:nvPr/>
        </p:nvSpPr>
        <p:spPr>
          <a:xfrm>
            <a:off x="2840317" y="393320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B76C9C2F-A350-50CB-A73C-4283ADB7D333}"/>
              </a:ext>
            </a:extLst>
          </p:cNvPr>
          <p:cNvSpPr/>
          <p:nvPr/>
        </p:nvSpPr>
        <p:spPr>
          <a:xfrm>
            <a:off x="5613381" y="3998168"/>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Google Shape;118;p5">
            <a:extLst>
              <a:ext uri="{FF2B5EF4-FFF2-40B4-BE49-F238E27FC236}">
                <a16:creationId xmlns:a16="http://schemas.microsoft.com/office/drawing/2014/main" id="{7083B171-CF5E-AA26-5013-A35D47A36A5B}"/>
              </a:ext>
            </a:extLst>
          </p:cNvPr>
          <p:cNvSpPr txBox="1"/>
          <p:nvPr/>
        </p:nvSpPr>
        <p:spPr>
          <a:xfrm>
            <a:off x="502533" y="1814400"/>
            <a:ext cx="2520000" cy="658498"/>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Meiryo"/>
                <a:ea typeface="Meiryo"/>
                <a:cs typeface="Meiryo"/>
                <a:sym typeface="Meiryo"/>
              </a:rPr>
              <a:t>❺</a:t>
            </a:r>
            <a:r>
              <a:rPr lang="en-US" altLang="ja-JP" sz="2400" b="1" i="0" u="none" strike="noStrike" cap="none"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メール</a:t>
            </a:r>
            <a:r>
              <a:rPr lang="ja-JP" altLang="en-US" sz="1800" b="1" dirty="0">
                <a:solidFill>
                  <a:schemeClr val="dk1"/>
                </a:solidFill>
                <a:latin typeface="Meiryo"/>
                <a:ea typeface="Meiryo"/>
                <a:cs typeface="Meiryo"/>
                <a:sym typeface="Meiryo"/>
              </a:rPr>
              <a:t>に記載の</a:t>
            </a:r>
            <a:endParaRPr lang="en-US" altLang="ja-JP" sz="1800" b="1" dirty="0">
              <a:solidFill>
                <a:schemeClr val="dk1"/>
              </a:solidFill>
              <a:latin typeface="Meiryo"/>
              <a:ea typeface="Meiryo"/>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Meiryo"/>
                <a:ea typeface="Meiryo"/>
                <a:cs typeface="Meiryo"/>
                <a:sym typeface="Meiryo"/>
              </a:rPr>
              <a:t>認証コードを入力する</a:t>
            </a:r>
            <a:endParaRPr sz="1800" b="1" dirty="0">
              <a:solidFill>
                <a:schemeClr val="dk1"/>
              </a:solidFill>
              <a:latin typeface="Meiryo"/>
              <a:ea typeface="Meiryo"/>
              <a:cs typeface="Meiryo"/>
              <a:sym typeface="Meiryo"/>
            </a:endParaRPr>
          </a:p>
        </p:txBody>
      </p:sp>
      <p:sp>
        <p:nvSpPr>
          <p:cNvPr id="23" name="Google Shape;118;p5">
            <a:extLst>
              <a:ext uri="{FF2B5EF4-FFF2-40B4-BE49-F238E27FC236}">
                <a16:creationId xmlns:a16="http://schemas.microsoft.com/office/drawing/2014/main" id="{8DF444BA-E033-2A94-8077-C61C5D75574C}"/>
              </a:ext>
            </a:extLst>
          </p:cNvPr>
          <p:cNvSpPr txBox="1"/>
          <p:nvPr/>
        </p:nvSpPr>
        <p:spPr>
          <a:xfrm>
            <a:off x="502533" y="2458350"/>
            <a:ext cx="2520000"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Meiryo"/>
                <a:ea typeface="Meiryo"/>
                <a:cs typeface="Meiryo"/>
                <a:sym typeface="Meiryo"/>
              </a:rPr>
              <a:t>❻</a:t>
            </a:r>
            <a:r>
              <a:rPr lang="en-US" altLang="ja-JP" sz="2400" b="1" i="0" u="none" strike="noStrike" cap="none" dirty="0">
                <a:solidFill>
                  <a:srgbClr val="009650"/>
                </a:solidFill>
                <a:latin typeface="Meiryo"/>
                <a:ea typeface="Meiryo"/>
                <a:cs typeface="Meiryo"/>
                <a:sym typeface="Meiryo"/>
              </a:rPr>
              <a:t>	</a:t>
            </a:r>
            <a:r>
              <a:rPr lang="ja-JP" altLang="en-US" sz="1800" b="1" i="0" u="none" strike="noStrike" cap="none" dirty="0">
                <a:solidFill>
                  <a:schemeClr val="tx1"/>
                </a:solidFill>
                <a:latin typeface="Meiryo"/>
                <a:ea typeface="Meiryo"/>
                <a:cs typeface="Meiryo"/>
                <a:sym typeface="Meiryo"/>
              </a:rPr>
              <a:t>「次へ」を押す</a:t>
            </a:r>
            <a:endParaRPr lang="en-US" altLang="ja-JP" sz="1800" b="1" dirty="0">
              <a:solidFill>
                <a:schemeClr val="tx1"/>
              </a:solidFill>
              <a:latin typeface="Meiryo"/>
              <a:ea typeface="Meiryo"/>
              <a:cs typeface="Meiryo"/>
              <a:sym typeface="Meiryo"/>
            </a:endParaRPr>
          </a:p>
        </p:txBody>
      </p:sp>
      <p:sp>
        <p:nvSpPr>
          <p:cNvPr id="26" name="Google Shape;118;p5">
            <a:extLst>
              <a:ext uri="{FF2B5EF4-FFF2-40B4-BE49-F238E27FC236}">
                <a16:creationId xmlns:a16="http://schemas.microsoft.com/office/drawing/2014/main" id="{18374C90-E868-229C-25E5-3A24E6CA997F}"/>
              </a:ext>
            </a:extLst>
          </p:cNvPr>
          <p:cNvSpPr txBox="1"/>
          <p:nvPr/>
        </p:nvSpPr>
        <p:spPr>
          <a:xfrm>
            <a:off x="3330398" y="1814400"/>
            <a:ext cx="2520000" cy="658498"/>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altLang="en-US" sz="2400" b="1" dirty="0">
                <a:solidFill>
                  <a:srgbClr val="009650"/>
                </a:solidFill>
                <a:latin typeface="Meiryo"/>
                <a:ea typeface="Meiryo"/>
                <a:cs typeface="Meiryo"/>
                <a:sym typeface="Meiryo"/>
              </a:rPr>
              <a:t>❼</a:t>
            </a:r>
            <a:r>
              <a:rPr lang="en-US" altLang="ja-JP" sz="2400" b="1" i="0" u="none" strike="noStrike" cap="none" dirty="0">
                <a:solidFill>
                  <a:srgbClr val="009650"/>
                </a:solidFill>
                <a:latin typeface="Meiryo"/>
                <a:ea typeface="Meiryo"/>
                <a:cs typeface="Meiryo"/>
                <a:sym typeface="Meiryo"/>
              </a:rPr>
              <a:t>	</a:t>
            </a:r>
            <a:r>
              <a:rPr lang="ja-JP" altLang="en-US" sz="1800" b="1" i="0" u="none" strike="noStrike" cap="none" dirty="0">
                <a:solidFill>
                  <a:schemeClr val="dk1"/>
                </a:solidFill>
                <a:latin typeface="Meiryo"/>
                <a:ea typeface="Meiryo"/>
                <a:cs typeface="Meiryo"/>
                <a:sym typeface="Meiryo"/>
              </a:rPr>
              <a:t>パスワードを</a:t>
            </a:r>
            <a:endParaRPr lang="en-US" altLang="ja-JP" sz="1800" b="1" i="0" u="none" strike="noStrike" cap="none" dirty="0">
              <a:solidFill>
                <a:schemeClr val="dk1"/>
              </a:solidFill>
              <a:latin typeface="Meiryo"/>
              <a:ea typeface="Meiryo"/>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Meiryo"/>
                <a:ea typeface="Meiryo"/>
                <a:cs typeface="Meiryo"/>
                <a:sym typeface="Meiryo"/>
              </a:rPr>
              <a:t>　 </a:t>
            </a:r>
            <a:r>
              <a:rPr lang="ja-JP" altLang="en-US" sz="1800" b="1" i="0" u="none" strike="noStrike" cap="none" dirty="0">
                <a:solidFill>
                  <a:schemeClr val="dk1"/>
                </a:solidFill>
                <a:latin typeface="Meiryo"/>
                <a:ea typeface="Meiryo"/>
                <a:cs typeface="Meiryo"/>
                <a:sym typeface="Meiryo"/>
              </a:rPr>
              <a:t>入力する</a:t>
            </a:r>
            <a:endParaRPr sz="1800" b="1" dirty="0">
              <a:solidFill>
                <a:srgbClr val="313541"/>
              </a:solidFill>
            </a:endParaRPr>
          </a:p>
        </p:txBody>
      </p:sp>
      <p:sp>
        <p:nvSpPr>
          <p:cNvPr id="28" name="Google Shape;118;p5">
            <a:extLst>
              <a:ext uri="{FF2B5EF4-FFF2-40B4-BE49-F238E27FC236}">
                <a16:creationId xmlns:a16="http://schemas.microsoft.com/office/drawing/2014/main" id="{9F11473C-643B-A08E-C0AD-A87707E4051F}"/>
              </a:ext>
            </a:extLst>
          </p:cNvPr>
          <p:cNvSpPr txBox="1"/>
          <p:nvPr/>
        </p:nvSpPr>
        <p:spPr>
          <a:xfrm>
            <a:off x="6121467" y="1814400"/>
            <a:ext cx="2520000"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Meiryo"/>
                <a:ea typeface="Meiryo"/>
                <a:cs typeface="Meiryo"/>
                <a:sym typeface="Meiryo"/>
              </a:rPr>
              <a:t>❾</a:t>
            </a:r>
            <a:r>
              <a:rPr lang="en-US" altLang="ja-JP" sz="2400" b="1" i="0" u="none" strike="noStrike" cap="none" dirty="0">
                <a:solidFill>
                  <a:srgbClr val="009650"/>
                </a:solidFill>
                <a:latin typeface="Meiryo"/>
                <a:ea typeface="Meiryo"/>
                <a:cs typeface="Meiryo"/>
                <a:sym typeface="Meiryo"/>
              </a:rPr>
              <a:t>	</a:t>
            </a:r>
            <a:r>
              <a:rPr lang="ja-JP" altLang="en-US" sz="1800" b="1" i="0" u="none" strike="noStrike" cap="none" dirty="0">
                <a:solidFill>
                  <a:schemeClr val="dk1"/>
                </a:solidFill>
                <a:latin typeface="Meiryo"/>
                <a:ea typeface="Meiryo"/>
                <a:cs typeface="Meiryo"/>
                <a:sym typeface="Meiryo"/>
              </a:rPr>
              <a:t>登録完了です</a:t>
            </a:r>
          </a:p>
        </p:txBody>
      </p:sp>
      <p:sp>
        <p:nvSpPr>
          <p:cNvPr id="29" name="Google Shape;118;p5">
            <a:extLst>
              <a:ext uri="{FF2B5EF4-FFF2-40B4-BE49-F238E27FC236}">
                <a16:creationId xmlns:a16="http://schemas.microsoft.com/office/drawing/2014/main" id="{DAAB876B-99AC-0E7B-5E65-998D22A77D5D}"/>
              </a:ext>
            </a:extLst>
          </p:cNvPr>
          <p:cNvSpPr txBox="1"/>
          <p:nvPr/>
        </p:nvSpPr>
        <p:spPr>
          <a:xfrm>
            <a:off x="3330398" y="2458350"/>
            <a:ext cx="2520000"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Meiryo"/>
                <a:ea typeface="Meiryo"/>
                <a:cs typeface="Meiryo"/>
                <a:sym typeface="Meiryo"/>
              </a:rPr>
              <a:t>➑</a:t>
            </a:r>
            <a:r>
              <a:rPr lang="en-US" altLang="ja-JP" sz="2400" b="1" i="0" u="none" strike="noStrike" cap="none" dirty="0">
                <a:solidFill>
                  <a:srgbClr val="009650"/>
                </a:solidFill>
                <a:latin typeface="Meiryo"/>
                <a:ea typeface="Meiryo"/>
                <a:cs typeface="Meiryo"/>
                <a:sym typeface="Meiryo"/>
              </a:rPr>
              <a:t>	</a:t>
            </a:r>
            <a:r>
              <a:rPr lang="ja-JP" altLang="en-US" sz="1800" b="1" i="0" u="none" strike="noStrike" cap="none" dirty="0">
                <a:solidFill>
                  <a:schemeClr val="dk1"/>
                </a:solidFill>
                <a:latin typeface="Meiryo"/>
                <a:ea typeface="Meiryo"/>
                <a:cs typeface="Meiryo"/>
                <a:sym typeface="Meiryo"/>
              </a:rPr>
              <a:t>「登録する」を押す</a:t>
            </a:r>
          </a:p>
        </p:txBody>
      </p:sp>
      <p:sp>
        <p:nvSpPr>
          <p:cNvPr id="30" name="Google Shape;136;p5">
            <a:extLst>
              <a:ext uri="{FF2B5EF4-FFF2-40B4-BE49-F238E27FC236}">
                <a16:creationId xmlns:a16="http://schemas.microsoft.com/office/drawing/2014/main" id="{AC24C612-5E5F-B6F5-B108-0F27CAC04B49}"/>
              </a:ext>
            </a:extLst>
          </p:cNvPr>
          <p:cNvSpPr/>
          <p:nvPr/>
        </p:nvSpPr>
        <p:spPr>
          <a:xfrm>
            <a:off x="827034" y="4563638"/>
            <a:ext cx="1556119" cy="2752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7" name="Google Shape;136;p5">
            <a:extLst>
              <a:ext uri="{FF2B5EF4-FFF2-40B4-BE49-F238E27FC236}">
                <a16:creationId xmlns:a16="http://schemas.microsoft.com/office/drawing/2014/main" id="{92DC3072-09CD-3C7C-11F8-5C0927B8E615}"/>
              </a:ext>
            </a:extLst>
          </p:cNvPr>
          <p:cNvSpPr/>
          <p:nvPr/>
        </p:nvSpPr>
        <p:spPr>
          <a:xfrm>
            <a:off x="3617046" y="4105199"/>
            <a:ext cx="1556119" cy="2752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8" name="Google Shape;136;p5">
            <a:extLst>
              <a:ext uri="{FF2B5EF4-FFF2-40B4-BE49-F238E27FC236}">
                <a16:creationId xmlns:a16="http://schemas.microsoft.com/office/drawing/2014/main" id="{36A2C6AA-E78E-6439-B847-FA3452BD6483}"/>
              </a:ext>
            </a:extLst>
          </p:cNvPr>
          <p:cNvSpPr/>
          <p:nvPr/>
        </p:nvSpPr>
        <p:spPr>
          <a:xfrm>
            <a:off x="3617046" y="3465119"/>
            <a:ext cx="1556119" cy="2752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1" name="図形グループ 30"/>
          <p:cNvGrpSpPr/>
          <p:nvPr/>
        </p:nvGrpSpPr>
        <p:grpSpPr>
          <a:xfrm>
            <a:off x="637497" y="4373858"/>
            <a:ext cx="296586" cy="293005"/>
            <a:chOff x="6801905" y="3995693"/>
            <a:chExt cx="296586" cy="293005"/>
          </a:xfrm>
        </p:grpSpPr>
        <p:sp>
          <p:nvSpPr>
            <p:cNvPr id="32" name="円/楕円 31"/>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図形グループ 30">
            <a:extLst>
              <a:ext uri="{FF2B5EF4-FFF2-40B4-BE49-F238E27FC236}">
                <a16:creationId xmlns:a16="http://schemas.microsoft.com/office/drawing/2014/main" id="{6520D946-A10E-D1E0-4D0B-49C417A413E8}"/>
              </a:ext>
            </a:extLst>
          </p:cNvPr>
          <p:cNvGrpSpPr/>
          <p:nvPr/>
        </p:nvGrpSpPr>
        <p:grpSpPr>
          <a:xfrm>
            <a:off x="3385832" y="3979547"/>
            <a:ext cx="296586" cy="293005"/>
            <a:chOff x="8127785" y="3995693"/>
            <a:chExt cx="296586" cy="293005"/>
          </a:xfrm>
        </p:grpSpPr>
        <p:sp>
          <p:nvSpPr>
            <p:cNvPr id="40" name="円/楕円 31">
              <a:extLst>
                <a:ext uri="{FF2B5EF4-FFF2-40B4-BE49-F238E27FC236}">
                  <a16:creationId xmlns:a16="http://schemas.microsoft.com/office/drawing/2014/main" id="{10FBA781-27DC-8730-514F-0875DE14DC76}"/>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32">
              <a:extLst>
                <a:ext uri="{FF2B5EF4-FFF2-40B4-BE49-F238E27FC236}">
                  <a16:creationId xmlns:a16="http://schemas.microsoft.com/office/drawing/2014/main" id="{0A97DF43-A23D-9C23-A0AA-3716DCF6F867}"/>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図形グループ 33">
            <a:extLst>
              <a:ext uri="{FF2B5EF4-FFF2-40B4-BE49-F238E27FC236}">
                <a16:creationId xmlns:a16="http://schemas.microsoft.com/office/drawing/2014/main" id="{C22E3A68-C0ED-8E39-2E8C-8C677CD7B21B}"/>
              </a:ext>
            </a:extLst>
          </p:cNvPr>
          <p:cNvGrpSpPr/>
          <p:nvPr/>
        </p:nvGrpSpPr>
        <p:grpSpPr>
          <a:xfrm>
            <a:off x="3387094" y="3294566"/>
            <a:ext cx="296586" cy="293005"/>
            <a:chOff x="7423697" y="3995693"/>
            <a:chExt cx="296586" cy="293005"/>
          </a:xfrm>
        </p:grpSpPr>
        <p:sp>
          <p:nvSpPr>
            <p:cNvPr id="43" name="円/楕円 34">
              <a:extLst>
                <a:ext uri="{FF2B5EF4-FFF2-40B4-BE49-F238E27FC236}">
                  <a16:creationId xmlns:a16="http://schemas.microsoft.com/office/drawing/2014/main" id="{1BC65DB8-C8E6-669A-4294-97A93736D34D}"/>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35">
              <a:extLst>
                <a:ext uri="{FF2B5EF4-FFF2-40B4-BE49-F238E27FC236}">
                  <a16:creationId xmlns:a16="http://schemas.microsoft.com/office/drawing/2014/main" id="{8331B665-2BE9-17CE-DFF9-DCC14F0A979C}"/>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4" name="矢印: 右 3">
            <a:extLst>
              <a:ext uri="{FF2B5EF4-FFF2-40B4-BE49-F238E27FC236}">
                <a16:creationId xmlns:a16="http://schemas.microsoft.com/office/drawing/2014/main" id="{C32B80C5-A021-60B6-6F72-7C3967E97F17}"/>
              </a:ext>
            </a:extLst>
          </p:cNvPr>
          <p:cNvSpPr/>
          <p:nvPr/>
        </p:nvSpPr>
        <p:spPr>
          <a:xfrm>
            <a:off x="2776230" y="3780011"/>
            <a:ext cx="553435"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オブジェクト 1" hidden="1">
            <a:extLst>
              <a:ext uri="{FF2B5EF4-FFF2-40B4-BE49-F238E27FC236}">
                <a16:creationId xmlns:a16="http://schemas.microsoft.com/office/drawing/2014/main" id="{3607A06A-6164-4378-87E0-D23363CE5EA5}"/>
              </a:ext>
            </a:extLst>
          </p:cNvPr>
          <p:cNvGraphicFramePr>
            <a:graphicFrameLocks noChangeAspect="1"/>
          </p:cNvGraphicFramePr>
          <p:nvPr>
            <p:custDataLst>
              <p:tags r:id="rId1"/>
            </p:custDataLst>
            <p:extLst>
              <p:ext uri="{D42A27DB-BD31-4B8C-83A1-F6EECF244321}">
                <p14:modId xmlns:p14="http://schemas.microsoft.com/office/powerpoint/2010/main" val="2084828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3607A06A-6164-4378-87E0-D23363CE5E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95" name="Google Shape;195;p6"/>
          <p:cNvGrpSpPr/>
          <p:nvPr/>
        </p:nvGrpSpPr>
        <p:grpSpPr>
          <a:xfrm>
            <a:off x="3602427" y="2735666"/>
            <a:ext cx="441147" cy="400110"/>
            <a:chOff x="3501100" y="4812902"/>
            <a:chExt cx="441147" cy="400110"/>
          </a:xfrm>
        </p:grpSpPr>
        <p:sp>
          <p:nvSpPr>
            <p:cNvPr id="196" name="Google Shape;196;p6"/>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Calibri"/>
                <a:ea typeface="Calibri"/>
                <a:cs typeface="Calibri"/>
                <a:sym typeface="Calibri"/>
              </a:endParaRPr>
            </a:p>
          </p:txBody>
        </p:sp>
        <p:sp>
          <p:nvSpPr>
            <p:cNvPr id="197" name="Google Shape;197;p6"/>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i="0" u="none" strike="noStrike" cap="none">
                <a:solidFill>
                  <a:srgbClr val="009650"/>
                </a:solidFill>
                <a:latin typeface="Meiryo"/>
                <a:ea typeface="Meiryo"/>
                <a:cs typeface="Meiryo"/>
                <a:sym typeface="Meiryo"/>
              </a:endParaRPr>
            </a:p>
          </p:txBody>
        </p:sp>
      </p:grpSp>
      <p:pic>
        <p:nvPicPr>
          <p:cNvPr id="199" name="Google Shape;199;p6" descr="アカウント画面の「設定」をタップしている画像"/>
          <p:cNvPicPr preferRelativeResize="0">
            <a:picLocks noChangeAspect="1"/>
          </p:cNvPicPr>
          <p:nvPr/>
        </p:nvPicPr>
        <p:blipFill rotWithShape="1">
          <a:blip r:embed="rId6">
            <a:alphaModFix/>
          </a:blip>
          <a:srcRect t="5837"/>
          <a:stretch/>
        </p:blipFill>
        <p:spPr>
          <a:xfrm>
            <a:off x="796748" y="2736000"/>
            <a:ext cx="1641492" cy="351673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00" name="Google Shape;200;p6"/>
          <p:cNvSpPr/>
          <p:nvPr/>
        </p:nvSpPr>
        <p:spPr>
          <a:xfrm>
            <a:off x="827192" y="4402424"/>
            <a:ext cx="1584000" cy="26776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pic>
        <p:nvPicPr>
          <p:cNvPr id="201" name="Google Shape;201;p6" descr="設定画面で「プロフィール」をタップしている画像"/>
          <p:cNvPicPr preferRelativeResize="0">
            <a:picLocks noChangeAspect="1"/>
          </p:cNvPicPr>
          <p:nvPr/>
        </p:nvPicPr>
        <p:blipFill rotWithShape="1">
          <a:blip r:embed="rId7">
            <a:alphaModFix/>
          </a:blip>
          <a:srcRect t="5836"/>
          <a:stretch/>
        </p:blipFill>
        <p:spPr>
          <a:xfrm>
            <a:off x="3676572" y="2736000"/>
            <a:ext cx="1725121" cy="3517438"/>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07" name="Google Shape;207;p6"/>
          <p:cNvSpPr/>
          <p:nvPr/>
        </p:nvSpPr>
        <p:spPr>
          <a:xfrm>
            <a:off x="3691735" y="3022761"/>
            <a:ext cx="1669091" cy="26509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6" name="Google Shape;200;p6">
            <a:extLst>
              <a:ext uri="{FF2B5EF4-FFF2-40B4-BE49-F238E27FC236}">
                <a16:creationId xmlns:a16="http://schemas.microsoft.com/office/drawing/2014/main" id="{89A6351D-6606-4920-8FB2-6B9887F90D54}"/>
              </a:ext>
            </a:extLst>
          </p:cNvPr>
          <p:cNvSpPr/>
          <p:nvPr/>
        </p:nvSpPr>
        <p:spPr>
          <a:xfrm>
            <a:off x="2043397" y="6009304"/>
            <a:ext cx="386777" cy="26776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33"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【3</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プロフィール登</a:t>
            </a:r>
            <a:r>
              <a:rPr lang="ja-JP" altLang="ja-JP" sz="3200" spc="-1250" dirty="0">
                <a:latin typeface="Meiryo"/>
                <a:ea typeface="Meiryo"/>
                <a:cs typeface="Meiryo"/>
                <a:sym typeface="Meiryo"/>
              </a:rPr>
              <a:t>録</a:t>
            </a:r>
            <a:r>
              <a:rPr lang="ja-JP" altLang="en-US" sz="3200" b="0" dirty="0">
                <a:sym typeface="Meiryo"/>
              </a:rPr>
              <a:t>［</a:t>
            </a:r>
            <a:r>
              <a:rPr lang="en-US" altLang="ja-JP" sz="3200" dirty="0">
                <a:latin typeface="Meiryo"/>
                <a:ea typeface="Meiryo"/>
                <a:cs typeface="Meiryo"/>
                <a:sym typeface="Meiryo"/>
              </a:rPr>
              <a:t>1</a:t>
            </a:r>
            <a:r>
              <a:rPr lang="ja-JP" altLang="en-US" sz="3200" b="0" dirty="0">
                <a:sym typeface="Meiryo"/>
              </a:rPr>
              <a:t>］</a:t>
            </a:r>
            <a:endParaRPr kumimoji="0" lang="ja-JP" altLang="en-US" sz="3200" b="0" kern="0" dirty="0"/>
          </a:p>
        </p:txBody>
      </p:sp>
      <p:grpSp>
        <p:nvGrpSpPr>
          <p:cNvPr id="43" name="図形グループ 42"/>
          <p:cNvGrpSpPr/>
          <p:nvPr/>
        </p:nvGrpSpPr>
        <p:grpSpPr>
          <a:xfrm>
            <a:off x="3466626" y="2836146"/>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図形グループ 45"/>
          <p:cNvGrpSpPr/>
          <p:nvPr/>
        </p:nvGrpSpPr>
        <p:grpSpPr>
          <a:xfrm>
            <a:off x="687094" y="4231981"/>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図形グループ 48"/>
          <p:cNvGrpSpPr/>
          <p:nvPr/>
        </p:nvGrpSpPr>
        <p:grpSpPr>
          <a:xfrm>
            <a:off x="1854491" y="5825488"/>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209" name="Google Shape;209;p6"/>
          <p:cNvPicPr preferRelativeResize="0">
            <a:picLocks noChangeAspect="1"/>
          </p:cNvPicPr>
          <p:nvPr/>
        </p:nvPicPr>
        <p:blipFill rotWithShape="1">
          <a:blip r:embed="rId8">
            <a:alphaModFix/>
          </a:blip>
          <a:srcRect t="3710" b="38095"/>
          <a:stretch/>
        </p:blipFill>
        <p:spPr>
          <a:xfrm>
            <a:off x="6640025" y="2736000"/>
            <a:ext cx="1644746" cy="3419731"/>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9" name="上矢印 24">
            <a:extLst>
              <a:ext uri="{FF2B5EF4-FFF2-40B4-BE49-F238E27FC236}">
                <a16:creationId xmlns:a16="http://schemas.microsoft.com/office/drawing/2014/main" id="{D2FADB43-D34D-44E6-A1EE-E1566A3281FB}"/>
              </a:ext>
            </a:extLst>
          </p:cNvPr>
          <p:cNvSpPr/>
          <p:nvPr/>
        </p:nvSpPr>
        <p:spPr>
          <a:xfrm>
            <a:off x="7332971" y="4398411"/>
            <a:ext cx="631902" cy="159203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54" name="図 5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715008" y="5339781"/>
            <a:ext cx="442855" cy="575025"/>
          </a:xfrm>
          <a:prstGeom prst="rect">
            <a:avLst/>
          </a:prstGeom>
        </p:spPr>
      </p:pic>
      <p:sp>
        <p:nvSpPr>
          <p:cNvPr id="3" name="字幕 7">
            <a:extLst>
              <a:ext uri="{FF2B5EF4-FFF2-40B4-BE49-F238E27FC236}">
                <a16:creationId xmlns:a16="http://schemas.microsoft.com/office/drawing/2014/main" id="{4C5A972A-DC7A-6DE4-CAD1-416B91BA74FD}"/>
              </a:ext>
            </a:extLst>
          </p:cNvPr>
          <p:cNvSpPr txBox="1">
            <a:spLocks/>
          </p:cNvSpPr>
          <p:nvPr/>
        </p:nvSpPr>
        <p:spPr>
          <a:xfrm>
            <a:off x="504207" y="1395574"/>
            <a:ext cx="8280000" cy="348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dirty="0">
                <a:latin typeface="Meiryo" charset="-128"/>
                <a:ea typeface="Meiryo" charset="-128"/>
                <a:cs typeface="Meiryo" charset="-128"/>
              </a:rPr>
              <a:t>利用する前にプロフィール登録を行います</a:t>
            </a:r>
          </a:p>
        </p:txBody>
      </p:sp>
      <p:sp>
        <p:nvSpPr>
          <p:cNvPr id="7" name="矢印: 右 6">
            <a:extLst>
              <a:ext uri="{FF2B5EF4-FFF2-40B4-BE49-F238E27FC236}">
                <a16:creationId xmlns:a16="http://schemas.microsoft.com/office/drawing/2014/main" id="{CEC4EA45-6DA2-62A9-E53D-0C7E86D194C0}"/>
              </a:ext>
            </a:extLst>
          </p:cNvPr>
          <p:cNvSpPr/>
          <p:nvPr/>
        </p:nvSpPr>
        <p:spPr>
          <a:xfrm>
            <a:off x="5744141" y="3785018"/>
            <a:ext cx="553435"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190;p6">
            <a:extLst>
              <a:ext uri="{FF2B5EF4-FFF2-40B4-BE49-F238E27FC236}">
                <a16:creationId xmlns:a16="http://schemas.microsoft.com/office/drawing/2014/main" id="{11833E53-53A1-177B-15D0-EC8535212720}"/>
              </a:ext>
            </a:extLst>
          </p:cNvPr>
          <p:cNvSpPr txBox="1"/>
          <p:nvPr/>
        </p:nvSpPr>
        <p:spPr>
          <a:xfrm>
            <a:off x="554485" y="1944000"/>
            <a:ext cx="2935368" cy="750831"/>
          </a:xfrm>
          <a:prstGeom prst="rect">
            <a:avLst/>
          </a:prstGeom>
          <a:noFill/>
          <a:ln>
            <a:noFill/>
          </a:ln>
        </p:spPr>
        <p:txBody>
          <a:bodyPr spcFirstLastPara="1" wrap="square" lIns="0" tIns="12050" rIns="0" bIns="0" anchor="t" anchorCtr="0">
            <a:spAutoFit/>
          </a:bodyPr>
          <a:lstStyle/>
          <a:p>
            <a:pPr marL="9525" lvl="0">
              <a:tabLst>
                <a:tab pos="347663" algn="l"/>
              </a:tabLst>
            </a:pPr>
            <a:r>
              <a:rPr lang="ja-JP" sz="2400" b="1" i="0" u="none" strike="noStrike" cap="none" dirty="0">
                <a:solidFill>
                  <a:srgbClr val="009650"/>
                </a:solidFill>
                <a:latin typeface="Meiryo"/>
                <a:ea typeface="Meiryo"/>
                <a:cs typeface="Meiryo"/>
                <a:sym typeface="Meiryo"/>
              </a:rPr>
              <a:t>❶</a:t>
            </a:r>
            <a:r>
              <a:rPr lang="en-US" altLang="ja-JP" sz="2400" b="1" i="0" u="none" strike="noStrike" cap="none" dirty="0">
                <a:solidFill>
                  <a:srgbClr val="009650"/>
                </a:solidFill>
                <a:latin typeface="Meiryo"/>
                <a:ea typeface="Meiryo"/>
                <a:cs typeface="Meiryo"/>
                <a:sym typeface="Meiryo"/>
              </a:rPr>
              <a:t>	</a:t>
            </a:r>
            <a:r>
              <a:rPr lang="en-US" altLang="ja-JP" sz="1800" b="1" i="0" u="none" strike="noStrike" cap="none"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アカウント</a:t>
            </a:r>
            <a:r>
              <a:rPr lang="en-US" altLang="ja-JP" sz="1800" b="1" dirty="0">
                <a:solidFill>
                  <a:schemeClr val="dk1"/>
                </a:solidFill>
                <a:latin typeface="Meiryo"/>
                <a:ea typeface="Meiryo"/>
                <a:cs typeface="Meiryo"/>
                <a:sym typeface="Meiryo"/>
              </a:rPr>
              <a:t>｣</a:t>
            </a:r>
            <a:r>
              <a:rPr lang="ja-JP" altLang="en-US" sz="1800" b="1" dirty="0">
                <a:solidFill>
                  <a:schemeClr val="dk1"/>
                </a:solidFill>
                <a:latin typeface="Meiryo"/>
                <a:ea typeface="Meiryo"/>
                <a:cs typeface="Meiryo"/>
                <a:sym typeface="Meiryo"/>
              </a:rPr>
              <a:t>を押す</a:t>
            </a:r>
            <a:endParaRPr lang="en-US" altLang="ja-JP" sz="1800" b="1" dirty="0">
              <a:solidFill>
                <a:schemeClr val="dk1"/>
              </a:solidFill>
              <a:latin typeface="Meiryo"/>
              <a:ea typeface="Meiryo"/>
              <a:cs typeface="Meiryo"/>
              <a:sym typeface="Meiryo"/>
            </a:endParaRPr>
          </a:p>
          <a:p>
            <a:pPr marL="9525" marR="0" lvl="0" algn="l" rtl="0">
              <a:spcBef>
                <a:spcPts val="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Meiryo"/>
                <a:ea typeface="Meiryo"/>
                <a:cs typeface="Meiryo"/>
                <a:sym typeface="Meiryo"/>
              </a:rPr>
              <a:t>❷</a:t>
            </a:r>
            <a:r>
              <a:rPr kumimoji="0" lang="en-US" altLang="ja-JP" sz="2400" b="1" i="0" u="none" strike="noStrike" kern="0" cap="none" spc="0" normalizeH="0" baseline="0" noProof="0" dirty="0">
                <a:ln>
                  <a:noFill/>
                </a:ln>
                <a:solidFill>
                  <a:srgbClr val="009650"/>
                </a:solidFill>
                <a:effectLst/>
                <a:uLnTx/>
                <a:uFillTx/>
                <a:latin typeface="Meiryo"/>
                <a:ea typeface="Meiryo"/>
                <a:cs typeface="Meiryo"/>
                <a:sym typeface="Meiryo"/>
              </a:rPr>
              <a:t>	</a:t>
            </a:r>
            <a:r>
              <a:rPr lang="en-US" altLang="ja-JP" sz="1800" b="1" i="0" u="none" strike="noStrike" cap="none"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設定</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押す</a:t>
            </a:r>
            <a:endParaRPr sz="1800" b="1" i="0" u="none" strike="noStrike" cap="none" dirty="0">
              <a:solidFill>
                <a:schemeClr val="dk1"/>
              </a:solidFill>
              <a:latin typeface="Meiryo"/>
              <a:ea typeface="Meiryo"/>
              <a:cs typeface="Meiryo"/>
              <a:sym typeface="Meiryo"/>
            </a:endParaRPr>
          </a:p>
        </p:txBody>
      </p:sp>
      <p:sp>
        <p:nvSpPr>
          <p:cNvPr id="12" name="Google Shape;190;p6">
            <a:extLst>
              <a:ext uri="{FF2B5EF4-FFF2-40B4-BE49-F238E27FC236}">
                <a16:creationId xmlns:a16="http://schemas.microsoft.com/office/drawing/2014/main" id="{FB95DB7C-C658-B50A-E2B1-2CCF30AEABA8}"/>
              </a:ext>
            </a:extLst>
          </p:cNvPr>
          <p:cNvSpPr txBox="1"/>
          <p:nvPr/>
        </p:nvSpPr>
        <p:spPr>
          <a:xfrm>
            <a:off x="3437376" y="1944000"/>
            <a:ext cx="2330048" cy="684147"/>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Clr>
                <a:srgbClr val="000000"/>
              </a:buClr>
              <a:buSzPts val="2400"/>
              <a:buFont typeface="Arial"/>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Meiryo"/>
                <a:ea typeface="Meiryo"/>
                <a:cs typeface="Meiryo"/>
                <a:sym typeface="Meiryo"/>
              </a:rPr>
              <a:t>❸</a:t>
            </a:r>
            <a:r>
              <a:rPr kumimoji="0" lang="en-US" altLang="ja-JP" sz="2400" b="1" i="0" u="none" strike="noStrike" kern="0" cap="none" spc="0" normalizeH="0" baseline="0" noProof="0" dirty="0">
                <a:ln>
                  <a:noFill/>
                </a:ln>
                <a:solidFill>
                  <a:srgbClr val="009650"/>
                </a:solidFill>
                <a:effectLst/>
                <a:uLnTx/>
                <a:uFillTx/>
                <a:latin typeface="Meiryo"/>
                <a:ea typeface="Meiryo"/>
                <a:cs typeface="Meiryo"/>
                <a:sym typeface="Meiryo"/>
              </a:rPr>
              <a:t>	</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プロフィール</a:t>
            </a:r>
            <a:r>
              <a:rPr lang="en-US" altLang="ja-JP" sz="1800" b="1" dirty="0">
                <a:solidFill>
                  <a:schemeClr val="dk1"/>
                </a:solidFill>
                <a:latin typeface="Meiryo"/>
                <a:ea typeface="Meiryo"/>
                <a:cs typeface="Meiryo"/>
                <a:sym typeface="Meiryo"/>
              </a:rPr>
              <a:t>｣</a:t>
            </a:r>
          </a:p>
          <a:p>
            <a:pPr marL="9525" marR="4343" lvl="0" algn="l" rtl="0">
              <a:spcBef>
                <a:spcPts val="85"/>
              </a:spcBef>
              <a:spcAft>
                <a:spcPts val="0"/>
              </a:spcAft>
              <a:buClr>
                <a:srgbClr val="000000"/>
              </a:buClr>
              <a:buSzPts val="2400"/>
              <a:buFont typeface="Arial"/>
              <a:buNone/>
              <a:tabLst>
                <a:tab pos="347663"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sz="1800" b="1" dirty="0">
              <a:solidFill>
                <a:schemeClr val="dk1"/>
              </a:solidFill>
              <a:latin typeface="Meiryo"/>
              <a:ea typeface="Meiryo"/>
              <a:cs typeface="Meiryo"/>
              <a:sym typeface="Meiryo"/>
            </a:endParaRPr>
          </a:p>
        </p:txBody>
      </p:sp>
      <p:sp>
        <p:nvSpPr>
          <p:cNvPr id="13" name="Google Shape;190;p6">
            <a:extLst>
              <a:ext uri="{FF2B5EF4-FFF2-40B4-BE49-F238E27FC236}">
                <a16:creationId xmlns:a16="http://schemas.microsoft.com/office/drawing/2014/main" id="{D76FB707-FDDF-25B3-1D46-39CAEA55CF8B}"/>
              </a:ext>
            </a:extLst>
          </p:cNvPr>
          <p:cNvSpPr txBox="1"/>
          <p:nvPr/>
        </p:nvSpPr>
        <p:spPr>
          <a:xfrm>
            <a:off x="6561430" y="1944000"/>
            <a:ext cx="2330048" cy="973969"/>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Meiryo"/>
                <a:ea typeface="Meiryo"/>
                <a:cs typeface="Meiryo"/>
                <a:sym typeface="Meiryo"/>
              </a:rPr>
              <a:t>❹	</a:t>
            </a:r>
            <a:r>
              <a:rPr lang="ja-JP" altLang="en-US" sz="1800" b="1" dirty="0">
                <a:solidFill>
                  <a:schemeClr val="dk1"/>
                </a:solidFill>
                <a:latin typeface="Meiryo"/>
                <a:ea typeface="Meiryo"/>
                <a:cs typeface="Meiryo"/>
                <a:sym typeface="Meiryo"/>
              </a:rPr>
              <a:t>必須項目を</a:t>
            </a:r>
          </a:p>
          <a:p>
            <a:pPr marL="9525" marR="4343" lvl="0" algn="l" rtl="0">
              <a:spcBef>
                <a:spcPts val="85"/>
              </a:spcBef>
              <a:spcAft>
                <a:spcPts val="0"/>
              </a:spcAft>
              <a:buNone/>
              <a:tabLst>
                <a:tab pos="347663" algn="l"/>
              </a:tabLst>
            </a:pPr>
            <a:r>
              <a:rPr lang="ja-JP" altLang="en-US" sz="1800" b="1" dirty="0">
                <a:solidFill>
                  <a:schemeClr val="dk1"/>
                </a:solidFill>
                <a:latin typeface="Meiryo"/>
                <a:ea typeface="Meiryo"/>
                <a:cs typeface="Meiryo"/>
                <a:sym typeface="Meiryo"/>
              </a:rPr>
              <a:t>	全て入力する</a:t>
            </a:r>
          </a:p>
          <a:p>
            <a:pPr marL="9525" marR="4343" lvl="0" algn="l" rtl="0">
              <a:spcBef>
                <a:spcPts val="85"/>
              </a:spcBef>
              <a:spcAft>
                <a:spcPts val="0"/>
              </a:spcAft>
              <a:buNone/>
              <a:tabLst>
                <a:tab pos="347663" algn="l"/>
              </a:tabLst>
            </a:pPr>
            <a:endParaRPr sz="1800" b="1" dirty="0">
              <a:solidFill>
                <a:schemeClr val="dk1"/>
              </a:solidFill>
              <a:latin typeface="Meiryo"/>
              <a:ea typeface="Meiryo"/>
              <a:cs typeface="Meiryo"/>
              <a:sym typeface="Meiryo"/>
            </a:endParaRPr>
          </a:p>
        </p:txBody>
      </p:sp>
      <p:sp>
        <p:nvSpPr>
          <p:cNvPr id="14" name="Google Shape;200;p6">
            <a:extLst>
              <a:ext uri="{FF2B5EF4-FFF2-40B4-BE49-F238E27FC236}">
                <a16:creationId xmlns:a16="http://schemas.microsoft.com/office/drawing/2014/main" id="{E224AC8C-F08E-4205-1CF5-F49C5B3EAD34}"/>
              </a:ext>
            </a:extLst>
          </p:cNvPr>
          <p:cNvSpPr/>
          <p:nvPr/>
        </p:nvSpPr>
        <p:spPr>
          <a:xfrm>
            <a:off x="6651158" y="3493031"/>
            <a:ext cx="1644746" cy="26627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8" name="図形グループ 39">
            <a:extLst>
              <a:ext uri="{FF2B5EF4-FFF2-40B4-BE49-F238E27FC236}">
                <a16:creationId xmlns:a16="http://schemas.microsoft.com/office/drawing/2014/main" id="{A752AFDA-D464-A8FB-7F81-8CDFA45859E3}"/>
              </a:ext>
            </a:extLst>
          </p:cNvPr>
          <p:cNvGrpSpPr/>
          <p:nvPr/>
        </p:nvGrpSpPr>
        <p:grpSpPr>
          <a:xfrm>
            <a:off x="6450865" y="3289461"/>
            <a:ext cx="296586" cy="293005"/>
            <a:chOff x="5101121" y="3995693"/>
            <a:chExt cx="296586" cy="293005"/>
          </a:xfrm>
        </p:grpSpPr>
        <p:sp>
          <p:nvSpPr>
            <p:cNvPr id="9" name="円/楕円 40">
              <a:extLst>
                <a:ext uri="{FF2B5EF4-FFF2-40B4-BE49-F238E27FC236}">
                  <a16:creationId xmlns:a16="http://schemas.microsoft.com/office/drawing/2014/main" id="{CD0A6A13-02BF-C423-F4FE-9CE83490F35D}"/>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41">
              <a:extLst>
                <a:ext uri="{FF2B5EF4-FFF2-40B4-BE49-F238E27FC236}">
                  <a16:creationId xmlns:a16="http://schemas.microsoft.com/office/drawing/2014/main" id="{472BCBB2-864A-43AF-B85A-FA560329C285}"/>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10" name="図 9">
            <a:extLst>
              <a:ext uri="{FF2B5EF4-FFF2-40B4-BE49-F238E27FC236}">
                <a16:creationId xmlns:a16="http://schemas.microsoft.com/office/drawing/2014/main" id="{A45436FF-00ED-BA98-883B-04FCA79871A9}"/>
              </a:ext>
            </a:extLst>
          </p:cNvPr>
          <p:cNvPicPr>
            <a:picLocks noChangeAspect="1"/>
          </p:cNvPicPr>
          <p:nvPr/>
        </p:nvPicPr>
        <p:blipFill rotWithShape="1">
          <a:blip r:embed="rId4"/>
          <a:srcRect b="4454"/>
          <a:stretch/>
        </p:blipFill>
        <p:spPr>
          <a:xfrm>
            <a:off x="1590940" y="2687184"/>
            <a:ext cx="1919831" cy="3676714"/>
          </a:xfrm>
          <a:prstGeom prst="rect">
            <a:avLst/>
          </a:prstGeom>
          <a:ln>
            <a:solidFill>
              <a:schemeClr val="tx1"/>
            </a:solidFill>
          </a:ln>
        </p:spPr>
      </p:pic>
      <p:graphicFrame>
        <p:nvGraphicFramePr>
          <p:cNvPr id="2" name="オブジェクト 1" hidden="1">
            <a:extLst>
              <a:ext uri="{FF2B5EF4-FFF2-40B4-BE49-F238E27FC236}">
                <a16:creationId xmlns:a16="http://schemas.microsoft.com/office/drawing/2014/main" id="{227F5ABC-D2EE-44FE-8F5B-B6068924E50C}"/>
              </a:ext>
            </a:extLst>
          </p:cNvPr>
          <p:cNvGraphicFramePr>
            <a:graphicFrameLocks noChangeAspect="1"/>
          </p:cNvGraphicFramePr>
          <p:nvPr>
            <p:custDataLst>
              <p:tags r:id="rId1"/>
            </p:custDataLst>
            <p:extLst>
              <p:ext uri="{D42A27DB-BD31-4B8C-83A1-F6EECF244321}">
                <p14:modId xmlns:p14="http://schemas.microsoft.com/office/powerpoint/2010/main" val="2601705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227F5ABC-D2EE-44FE-8F5B-B6068924E5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17" name="Google Shape;217;g143519c7921_0_20"/>
          <p:cNvSpPr txBox="1"/>
          <p:nvPr/>
        </p:nvSpPr>
        <p:spPr>
          <a:xfrm>
            <a:off x="1450546" y="1944000"/>
            <a:ext cx="2520000"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Meiryo"/>
                <a:ea typeface="Meiryo"/>
                <a:cs typeface="Meiryo"/>
                <a:sym typeface="Meiryo"/>
              </a:rPr>
              <a:t>❺</a:t>
            </a:r>
            <a:r>
              <a:rPr kumimoji="0" lang="en-US" altLang="ja-JP" sz="2400" b="1" i="0" u="none" strike="noStrike" kern="0" cap="none" spc="0" normalizeH="0" baseline="0" noProof="0" dirty="0">
                <a:ln>
                  <a:noFill/>
                </a:ln>
                <a:solidFill>
                  <a:srgbClr val="009650"/>
                </a:solidFill>
                <a:effectLst/>
                <a:uLnTx/>
                <a:uFillTx/>
                <a:latin typeface="Meiryo"/>
                <a:ea typeface="Meiryo"/>
                <a:cs typeface="Meiryo"/>
                <a:sym typeface="Meiryo"/>
              </a:rPr>
              <a:t>	</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送信</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sz="1800" b="1" dirty="0">
              <a:solidFill>
                <a:schemeClr val="dk1"/>
              </a:solidFill>
              <a:latin typeface="Meiryo"/>
              <a:ea typeface="Meiryo"/>
              <a:cs typeface="Meiryo"/>
              <a:sym typeface="Meiryo"/>
            </a:endParaRPr>
          </a:p>
        </p:txBody>
      </p:sp>
      <p:pic>
        <p:nvPicPr>
          <p:cNvPr id="228" name="Google Shape;228;g143519c7921_0_20" descr="登録されたプロフィール一覧が表示されている画面の画像"/>
          <p:cNvPicPr preferRelativeResize="0">
            <a:picLocks noChangeAspect="1"/>
          </p:cNvPicPr>
          <p:nvPr/>
        </p:nvPicPr>
        <p:blipFill rotWithShape="1">
          <a:blip r:embed="rId7">
            <a:alphaModFix/>
          </a:blip>
          <a:srcRect t="6675" b="4515"/>
          <a:stretch/>
        </p:blipFill>
        <p:spPr>
          <a:xfrm>
            <a:off x="5520623" y="2687184"/>
            <a:ext cx="1911933" cy="367671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1"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【3</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プロフィール登</a:t>
            </a:r>
            <a:r>
              <a:rPr lang="ja-JP" altLang="ja-JP" sz="3200" spc="-1250" dirty="0">
                <a:latin typeface="Meiryo"/>
                <a:ea typeface="Meiryo"/>
                <a:cs typeface="Meiryo"/>
                <a:sym typeface="Meiryo"/>
              </a:rPr>
              <a:t>録</a:t>
            </a:r>
            <a:r>
              <a:rPr lang="ja-JP" altLang="en-US" sz="3200" b="0" dirty="0">
                <a:sym typeface="Meiryo"/>
              </a:rPr>
              <a:t>［</a:t>
            </a:r>
            <a:r>
              <a:rPr lang="en-US" altLang="ja-JP" sz="3200" dirty="0">
                <a:latin typeface="Meiryo"/>
                <a:ea typeface="Meiryo"/>
                <a:cs typeface="Meiryo"/>
                <a:sym typeface="Meiryo"/>
              </a:rPr>
              <a:t>2</a:t>
            </a:r>
            <a:r>
              <a:rPr lang="ja-JP" altLang="en-US" sz="3200" b="0" dirty="0">
                <a:sym typeface="Meiryo"/>
              </a:rPr>
              <a:t>］</a:t>
            </a:r>
            <a:endParaRPr kumimoji="0" lang="ja-JP" altLang="en-US" sz="3200" b="0" kern="0" dirty="0"/>
          </a:p>
        </p:txBody>
      </p:sp>
      <p:grpSp>
        <p:nvGrpSpPr>
          <p:cNvPr id="26" name="図形グループ 25"/>
          <p:cNvGrpSpPr/>
          <p:nvPr/>
        </p:nvGrpSpPr>
        <p:grpSpPr>
          <a:xfrm>
            <a:off x="5299772" y="2540681"/>
            <a:ext cx="296586" cy="293005"/>
            <a:chOff x="6801905" y="3995693"/>
            <a:chExt cx="296586" cy="293005"/>
          </a:xfrm>
        </p:grpSpPr>
        <p:sp>
          <p:nvSpPr>
            <p:cNvPr id="27" name="円/楕円 26"/>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Google Shape;227;g143519c7921_0_20">
            <a:extLst>
              <a:ext uri="{FF2B5EF4-FFF2-40B4-BE49-F238E27FC236}">
                <a16:creationId xmlns:a16="http://schemas.microsoft.com/office/drawing/2014/main" id="{A9EB1870-5811-AFD2-4CBE-6FEE1ED224F1}"/>
              </a:ext>
            </a:extLst>
          </p:cNvPr>
          <p:cNvSpPr/>
          <p:nvPr/>
        </p:nvSpPr>
        <p:spPr>
          <a:xfrm>
            <a:off x="1598839" y="5948549"/>
            <a:ext cx="1911932" cy="40019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dirty="0">
              <a:solidFill>
                <a:schemeClr val="lt1"/>
              </a:solidFill>
              <a:latin typeface="Calibri"/>
              <a:ea typeface="Calibri"/>
              <a:cs typeface="Calibri"/>
              <a:sym typeface="Calibri"/>
            </a:endParaRPr>
          </a:p>
        </p:txBody>
      </p:sp>
      <p:grpSp>
        <p:nvGrpSpPr>
          <p:cNvPr id="6" name="図形グループ 28">
            <a:extLst>
              <a:ext uri="{FF2B5EF4-FFF2-40B4-BE49-F238E27FC236}">
                <a16:creationId xmlns:a16="http://schemas.microsoft.com/office/drawing/2014/main" id="{65235E9D-0294-26F4-FEB6-D2923C53A2A1}"/>
              </a:ext>
            </a:extLst>
          </p:cNvPr>
          <p:cNvGrpSpPr/>
          <p:nvPr/>
        </p:nvGrpSpPr>
        <p:grpSpPr>
          <a:xfrm>
            <a:off x="1450546" y="5802046"/>
            <a:ext cx="296586" cy="293005"/>
            <a:chOff x="5878361" y="3995693"/>
            <a:chExt cx="296586" cy="293005"/>
          </a:xfrm>
        </p:grpSpPr>
        <p:sp>
          <p:nvSpPr>
            <p:cNvPr id="7" name="円/楕円 29">
              <a:extLst>
                <a:ext uri="{FF2B5EF4-FFF2-40B4-BE49-F238E27FC236}">
                  <a16:creationId xmlns:a16="http://schemas.microsoft.com/office/drawing/2014/main" id="{2467C03F-6CDE-3512-58A5-8C723EB4D7BF}"/>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30">
              <a:extLst>
                <a:ext uri="{FF2B5EF4-FFF2-40B4-BE49-F238E27FC236}">
                  <a16:creationId xmlns:a16="http://schemas.microsoft.com/office/drawing/2014/main" id="{CC6FC15E-44DF-3668-BC0E-B2721D5A78A8}"/>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矢印: 右 2">
            <a:extLst>
              <a:ext uri="{FF2B5EF4-FFF2-40B4-BE49-F238E27FC236}">
                <a16:creationId xmlns:a16="http://schemas.microsoft.com/office/drawing/2014/main" id="{BDA63632-F0CD-BFD8-E2A0-ED66F2CF55B9}"/>
              </a:ext>
            </a:extLst>
          </p:cNvPr>
          <p:cNvSpPr/>
          <p:nvPr/>
        </p:nvSpPr>
        <p:spPr>
          <a:xfrm>
            <a:off x="4132595" y="4211020"/>
            <a:ext cx="878809"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字幕 7">
            <a:extLst>
              <a:ext uri="{FF2B5EF4-FFF2-40B4-BE49-F238E27FC236}">
                <a16:creationId xmlns:a16="http://schemas.microsoft.com/office/drawing/2014/main" id="{14E55A0B-19D4-4547-B5B5-AEE10B4D0230}"/>
              </a:ext>
            </a:extLst>
          </p:cNvPr>
          <p:cNvSpPr txBox="1">
            <a:spLocks/>
          </p:cNvSpPr>
          <p:nvPr/>
        </p:nvSpPr>
        <p:spPr>
          <a:xfrm>
            <a:off x="504207" y="1395574"/>
            <a:ext cx="8280000" cy="348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dirty="0">
                <a:latin typeface="Meiryo" charset="-128"/>
                <a:ea typeface="Meiryo" charset="-128"/>
                <a:cs typeface="Meiryo" charset="-128"/>
              </a:rPr>
              <a:t>利用する前にプロフィール登録を行います</a:t>
            </a:r>
          </a:p>
        </p:txBody>
      </p:sp>
      <p:sp>
        <p:nvSpPr>
          <p:cNvPr id="11" name="Google Shape;217;g143519c7921_0_20">
            <a:extLst>
              <a:ext uri="{FF2B5EF4-FFF2-40B4-BE49-F238E27FC236}">
                <a16:creationId xmlns:a16="http://schemas.microsoft.com/office/drawing/2014/main" id="{38F2FB69-93F9-A713-6FC3-872C244FE0DF}"/>
              </a:ext>
            </a:extLst>
          </p:cNvPr>
          <p:cNvSpPr txBox="1"/>
          <p:nvPr/>
        </p:nvSpPr>
        <p:spPr>
          <a:xfrm>
            <a:off x="5280549" y="1944000"/>
            <a:ext cx="2246652" cy="658498"/>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Meiryo"/>
                <a:ea typeface="Meiryo"/>
                <a:cs typeface="Meiryo"/>
                <a:sym typeface="Meiryo"/>
              </a:rPr>
              <a:t>❻</a:t>
            </a:r>
            <a:r>
              <a:rPr kumimoji="0" lang="en-US" altLang="ja-JP" sz="2400" b="1" i="0" u="none" strike="noStrike" kern="0" cap="none" spc="0" normalizeH="0" baseline="0" noProof="0" dirty="0">
                <a:ln>
                  <a:noFill/>
                </a:ln>
                <a:solidFill>
                  <a:srgbClr val="009650"/>
                </a:solidFill>
                <a:effectLst/>
                <a:uLnTx/>
                <a:uFillTx/>
                <a:latin typeface="Meiryo"/>
                <a:ea typeface="Meiryo"/>
                <a:cs typeface="Meiryo"/>
                <a:sym typeface="Meiryo"/>
              </a:rPr>
              <a:t>	</a:t>
            </a:r>
            <a:r>
              <a:rPr lang="ja-JP" sz="1800" b="1" dirty="0">
                <a:solidFill>
                  <a:schemeClr val="dk1"/>
                </a:solidFill>
                <a:latin typeface="Meiryo"/>
                <a:ea typeface="Meiryo"/>
                <a:cs typeface="Meiryo"/>
                <a:sym typeface="Meiryo"/>
              </a:rPr>
              <a:t>プロフィール</a:t>
            </a:r>
            <a:r>
              <a:rPr lang="ja-JP" altLang="en-US" sz="1800" b="1" dirty="0">
                <a:solidFill>
                  <a:schemeClr val="dk1"/>
                </a:solidFill>
                <a:latin typeface="Meiryo"/>
                <a:ea typeface="Meiryo"/>
                <a:cs typeface="Meiryo"/>
                <a:sym typeface="Meiryo"/>
              </a:rPr>
              <a:t>登録</a:t>
            </a:r>
            <a:endParaRPr lang="en-US" altLang="ja-JP" sz="1800" b="1" dirty="0">
              <a:solidFill>
                <a:schemeClr val="dk1"/>
              </a:solidFill>
              <a:latin typeface="Meiryo"/>
              <a:ea typeface="Meiryo"/>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は完了です</a:t>
            </a:r>
            <a:endParaRPr sz="1800" b="1" dirty="0">
              <a:solidFill>
                <a:schemeClr val="dk1"/>
              </a:solidFill>
              <a:latin typeface="Meiryo"/>
              <a:ea typeface="Meiryo"/>
              <a:cs typeface="Meiryo"/>
              <a:sym typeface="Meiry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10" name="図 9">
            <a:extLst>
              <a:ext uri="{FF2B5EF4-FFF2-40B4-BE49-F238E27FC236}">
                <a16:creationId xmlns:a16="http://schemas.microsoft.com/office/drawing/2014/main" id="{4C1A2E2D-6536-7C26-B477-CF7174A7D7BA}"/>
              </a:ext>
            </a:extLst>
          </p:cNvPr>
          <p:cNvPicPr>
            <a:picLocks noChangeAspect="1"/>
          </p:cNvPicPr>
          <p:nvPr/>
        </p:nvPicPr>
        <p:blipFill rotWithShape="1">
          <a:blip r:embed="rId4"/>
          <a:srcRect b="4708"/>
          <a:stretch/>
        </p:blipFill>
        <p:spPr>
          <a:xfrm>
            <a:off x="6642000" y="2735296"/>
            <a:ext cx="1780136" cy="3517438"/>
          </a:xfrm>
          <a:prstGeom prst="rect">
            <a:avLst/>
          </a:prstGeom>
          <a:ln>
            <a:solidFill>
              <a:schemeClr val="tx1"/>
            </a:solidFill>
          </a:ln>
        </p:spPr>
      </p:pic>
      <p:pic>
        <p:nvPicPr>
          <p:cNvPr id="9" name="Google Shape;201;p6" descr="設定画面で「プロフィール」をタップしている画像">
            <a:extLst>
              <a:ext uri="{FF2B5EF4-FFF2-40B4-BE49-F238E27FC236}">
                <a16:creationId xmlns:a16="http://schemas.microsoft.com/office/drawing/2014/main" id="{70C6DF6D-6947-07EE-6CDB-D7889705BEC3}"/>
              </a:ext>
            </a:extLst>
          </p:cNvPr>
          <p:cNvPicPr preferRelativeResize="0">
            <a:picLocks noChangeAspect="1"/>
          </p:cNvPicPr>
          <p:nvPr/>
        </p:nvPicPr>
        <p:blipFill rotWithShape="1">
          <a:blip r:embed="rId5">
            <a:alphaModFix/>
          </a:blip>
          <a:srcRect t="5836"/>
          <a:stretch/>
        </p:blipFill>
        <p:spPr>
          <a:xfrm>
            <a:off x="3676986" y="2735296"/>
            <a:ext cx="1725121" cy="3517438"/>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11" name="Google Shape;199;p6" descr="アカウント画面の「設定」をタップしている画像">
            <a:extLst>
              <a:ext uri="{FF2B5EF4-FFF2-40B4-BE49-F238E27FC236}">
                <a16:creationId xmlns:a16="http://schemas.microsoft.com/office/drawing/2014/main" id="{437C013C-FC2A-D940-2715-E88C74B477CD}"/>
              </a:ext>
            </a:extLst>
          </p:cNvPr>
          <p:cNvPicPr preferRelativeResize="0">
            <a:picLocks noChangeAspect="1"/>
          </p:cNvPicPr>
          <p:nvPr/>
        </p:nvPicPr>
        <p:blipFill rotWithShape="1">
          <a:blip r:embed="rId6">
            <a:alphaModFix/>
          </a:blip>
          <a:srcRect t="5837"/>
          <a:stretch/>
        </p:blipFill>
        <p:spPr>
          <a:xfrm>
            <a:off x="795600" y="2736000"/>
            <a:ext cx="1641492" cy="3516734"/>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8E57FD6A-338C-46A6-9B60-C14D6904EEBC}"/>
              </a:ext>
            </a:extLst>
          </p:cNvPr>
          <p:cNvGraphicFramePr>
            <a:graphicFrameLocks noChangeAspect="1"/>
          </p:cNvGraphicFramePr>
          <p:nvPr>
            <p:custDataLst>
              <p:tags r:id="rId1"/>
            </p:custDataLst>
            <p:extLst>
              <p:ext uri="{D42A27DB-BD31-4B8C-83A1-F6EECF244321}">
                <p14:modId xmlns:p14="http://schemas.microsoft.com/office/powerpoint/2010/main" val="1776614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353" imgH="353" progId="TCLayout.ActiveDocument.1">
                  <p:embed/>
                </p:oleObj>
              </mc:Choice>
              <mc:Fallback>
                <p:oleObj name="think-cell スライド" r:id="rId7" imgW="353" imgH="353" progId="TCLayout.ActiveDocument.1">
                  <p:embed/>
                  <p:pic>
                    <p:nvPicPr>
                      <p:cNvPr id="2" name="オブジェクト 1" hidden="1">
                        <a:extLst>
                          <a:ext uri="{FF2B5EF4-FFF2-40B4-BE49-F238E27FC236}">
                            <a16:creationId xmlns:a16="http://schemas.microsoft.com/office/drawing/2014/main" id="{8E57FD6A-338C-46A6-9B60-C14D6904EEB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56" name="Google Shape;256;p7"/>
          <p:cNvSpPr/>
          <p:nvPr/>
        </p:nvSpPr>
        <p:spPr>
          <a:xfrm>
            <a:off x="3655271" y="3537848"/>
            <a:ext cx="1760114" cy="24292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58" name="Google Shape;258;p7"/>
          <p:cNvSpPr/>
          <p:nvPr/>
        </p:nvSpPr>
        <p:spPr>
          <a:xfrm>
            <a:off x="797043" y="4471013"/>
            <a:ext cx="1631282" cy="25205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61" name="Google Shape;261;p7"/>
          <p:cNvSpPr/>
          <p:nvPr/>
        </p:nvSpPr>
        <p:spPr>
          <a:xfrm>
            <a:off x="6628722" y="3058049"/>
            <a:ext cx="1776646" cy="25665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9" name="Google Shape;227;g143519c7921_0_20">
            <a:extLst>
              <a:ext uri="{FF2B5EF4-FFF2-40B4-BE49-F238E27FC236}">
                <a16:creationId xmlns:a16="http://schemas.microsoft.com/office/drawing/2014/main" id="{7BE031CD-047F-451F-8D04-CF8BEFA1F9BE}"/>
              </a:ext>
            </a:extLst>
          </p:cNvPr>
          <p:cNvSpPr/>
          <p:nvPr/>
        </p:nvSpPr>
        <p:spPr>
          <a:xfrm>
            <a:off x="2057434" y="6023065"/>
            <a:ext cx="345842" cy="24292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32"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【4</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クレジットカード情報の入</a:t>
            </a:r>
            <a:r>
              <a:rPr lang="ja-JP" altLang="ja-JP" sz="3200" spc="-1250" dirty="0">
                <a:latin typeface="Meiryo"/>
                <a:ea typeface="Meiryo"/>
                <a:cs typeface="Meiryo"/>
                <a:sym typeface="Meiryo"/>
              </a:rPr>
              <a:t>力</a:t>
            </a:r>
            <a:r>
              <a:rPr lang="ja-JP" altLang="en-US" sz="3200" b="0" dirty="0">
                <a:sym typeface="Meiryo"/>
              </a:rPr>
              <a:t>［</a:t>
            </a:r>
            <a:r>
              <a:rPr lang="en-US" altLang="ja-JP" sz="3200" dirty="0">
                <a:latin typeface="Meiryo"/>
                <a:ea typeface="Meiryo"/>
                <a:cs typeface="Meiryo"/>
                <a:sym typeface="Meiryo"/>
              </a:rPr>
              <a:t>1</a:t>
            </a:r>
            <a:r>
              <a:rPr lang="ja-JP" altLang="en-US" sz="3200" b="0" dirty="0">
                <a:sym typeface="Meiryo"/>
              </a:rPr>
              <a:t>］</a:t>
            </a:r>
            <a:endParaRPr kumimoji="0" lang="ja-JP" altLang="en-US" sz="3200" b="0" kern="0" dirty="0"/>
          </a:p>
        </p:txBody>
      </p:sp>
      <p:grpSp>
        <p:nvGrpSpPr>
          <p:cNvPr id="43" name="図形グループ 42"/>
          <p:cNvGrpSpPr/>
          <p:nvPr/>
        </p:nvGrpSpPr>
        <p:grpSpPr>
          <a:xfrm>
            <a:off x="3469420" y="3367925"/>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図形グループ 45"/>
          <p:cNvGrpSpPr/>
          <p:nvPr/>
        </p:nvGrpSpPr>
        <p:grpSpPr>
          <a:xfrm>
            <a:off x="583937" y="4256827"/>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図形グループ 48"/>
          <p:cNvGrpSpPr/>
          <p:nvPr/>
        </p:nvGrpSpPr>
        <p:grpSpPr>
          <a:xfrm>
            <a:off x="1875324" y="5819854"/>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4" name="矢印: 右 3">
            <a:extLst>
              <a:ext uri="{FF2B5EF4-FFF2-40B4-BE49-F238E27FC236}">
                <a16:creationId xmlns:a16="http://schemas.microsoft.com/office/drawing/2014/main" id="{C8EEA4A6-0A5B-D043-355E-AE611477A46F}"/>
              </a:ext>
            </a:extLst>
          </p:cNvPr>
          <p:cNvSpPr/>
          <p:nvPr/>
        </p:nvSpPr>
        <p:spPr>
          <a:xfrm>
            <a:off x="2725777"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字幕 7">
            <a:extLst>
              <a:ext uri="{FF2B5EF4-FFF2-40B4-BE49-F238E27FC236}">
                <a16:creationId xmlns:a16="http://schemas.microsoft.com/office/drawing/2014/main" id="{EB8F8972-8191-F0A4-0D82-C7C1970B7E99}"/>
              </a:ext>
            </a:extLst>
          </p:cNvPr>
          <p:cNvSpPr txBox="1">
            <a:spLocks/>
          </p:cNvSpPr>
          <p:nvPr/>
        </p:nvSpPr>
        <p:spPr>
          <a:xfrm>
            <a:off x="504207" y="1395574"/>
            <a:ext cx="8280000" cy="348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a:latin typeface="Meiryo" charset="-128"/>
                <a:ea typeface="Meiryo" charset="-128"/>
                <a:cs typeface="Meiryo" charset="-128"/>
              </a:rPr>
              <a:t>クレジットカード情報の登録を行う手順です</a:t>
            </a:r>
            <a:endParaRPr lang="ja-JP" altLang="en-US" sz="1800" b="1" dirty="0">
              <a:latin typeface="Meiryo" charset="-128"/>
              <a:ea typeface="Meiryo" charset="-128"/>
              <a:cs typeface="Meiryo" charset="-128"/>
            </a:endParaRPr>
          </a:p>
        </p:txBody>
      </p:sp>
      <p:grpSp>
        <p:nvGrpSpPr>
          <p:cNvPr id="13" name="図形グループ 39">
            <a:extLst>
              <a:ext uri="{FF2B5EF4-FFF2-40B4-BE49-F238E27FC236}">
                <a16:creationId xmlns:a16="http://schemas.microsoft.com/office/drawing/2014/main" id="{BCD1BDF0-D2D6-54CC-1D17-520CE477D0E1}"/>
              </a:ext>
            </a:extLst>
          </p:cNvPr>
          <p:cNvGrpSpPr/>
          <p:nvPr/>
        </p:nvGrpSpPr>
        <p:grpSpPr>
          <a:xfrm>
            <a:off x="6450865" y="2908461"/>
            <a:ext cx="296586" cy="293005"/>
            <a:chOff x="5101121" y="3995693"/>
            <a:chExt cx="296586" cy="293005"/>
          </a:xfrm>
        </p:grpSpPr>
        <p:sp>
          <p:nvSpPr>
            <p:cNvPr id="14" name="円/楕円 40">
              <a:extLst>
                <a:ext uri="{FF2B5EF4-FFF2-40B4-BE49-F238E27FC236}">
                  <a16:creationId xmlns:a16="http://schemas.microsoft.com/office/drawing/2014/main" id="{8BFF7F6A-F9E7-AA01-C3F2-B290EF17245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41">
              <a:extLst>
                <a:ext uri="{FF2B5EF4-FFF2-40B4-BE49-F238E27FC236}">
                  <a16:creationId xmlns:a16="http://schemas.microsoft.com/office/drawing/2014/main" id="{251C963B-0EF8-8381-A978-99B69E8B67DF}"/>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Google Shape;190;p6">
            <a:extLst>
              <a:ext uri="{FF2B5EF4-FFF2-40B4-BE49-F238E27FC236}">
                <a16:creationId xmlns:a16="http://schemas.microsoft.com/office/drawing/2014/main" id="{A847FD99-11AC-BD5B-2FED-0E7C258BF855}"/>
              </a:ext>
            </a:extLst>
          </p:cNvPr>
          <p:cNvSpPr txBox="1"/>
          <p:nvPr/>
        </p:nvSpPr>
        <p:spPr>
          <a:xfrm>
            <a:off x="554485" y="1944000"/>
            <a:ext cx="2935368" cy="750831"/>
          </a:xfrm>
          <a:prstGeom prst="rect">
            <a:avLst/>
          </a:prstGeom>
          <a:noFill/>
          <a:ln>
            <a:noFill/>
          </a:ln>
        </p:spPr>
        <p:txBody>
          <a:bodyPr spcFirstLastPara="1" wrap="square" lIns="0" tIns="12050" rIns="0" bIns="0" anchor="t" anchorCtr="0">
            <a:spAutoFit/>
          </a:bodyPr>
          <a:lstStyle/>
          <a:p>
            <a:pPr marL="9525" lvl="0">
              <a:tabLst>
                <a:tab pos="347663" algn="l"/>
              </a:tabLst>
            </a:pPr>
            <a:r>
              <a:rPr lang="ja-JP" sz="2400" b="1" i="0" u="none" strike="noStrike" cap="none" dirty="0">
                <a:solidFill>
                  <a:srgbClr val="009650"/>
                </a:solidFill>
                <a:latin typeface="Meiryo"/>
                <a:ea typeface="Meiryo"/>
                <a:cs typeface="Meiryo"/>
                <a:sym typeface="Meiryo"/>
              </a:rPr>
              <a:t>❶</a:t>
            </a:r>
            <a:r>
              <a:rPr lang="en-US" altLang="ja-JP" sz="2400" b="1" i="0" u="none" strike="noStrike" cap="none" dirty="0">
                <a:solidFill>
                  <a:srgbClr val="009650"/>
                </a:solidFill>
                <a:latin typeface="Meiryo"/>
                <a:ea typeface="Meiryo"/>
                <a:cs typeface="Meiryo"/>
                <a:sym typeface="Meiryo"/>
              </a:rPr>
              <a:t>	</a:t>
            </a:r>
            <a:r>
              <a:rPr lang="en-US" altLang="ja-JP" sz="1800" b="1" i="0" u="none" strike="noStrike" cap="none"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アカウント</a:t>
            </a:r>
            <a:r>
              <a:rPr lang="en-US" altLang="ja-JP" sz="1800" b="1" dirty="0">
                <a:solidFill>
                  <a:schemeClr val="dk1"/>
                </a:solidFill>
                <a:latin typeface="Meiryo"/>
                <a:ea typeface="Meiryo"/>
                <a:cs typeface="Meiryo"/>
                <a:sym typeface="Meiryo"/>
              </a:rPr>
              <a:t>｣</a:t>
            </a:r>
            <a:r>
              <a:rPr lang="ja-JP" altLang="en-US" sz="1800" b="1" dirty="0">
                <a:solidFill>
                  <a:schemeClr val="dk1"/>
                </a:solidFill>
                <a:latin typeface="Meiryo"/>
                <a:ea typeface="Meiryo"/>
                <a:cs typeface="Meiryo"/>
                <a:sym typeface="Meiryo"/>
              </a:rPr>
              <a:t>を押す</a:t>
            </a:r>
            <a:endParaRPr lang="en-US" altLang="ja-JP" sz="1800" b="1" dirty="0">
              <a:solidFill>
                <a:schemeClr val="dk1"/>
              </a:solidFill>
              <a:latin typeface="Meiryo"/>
              <a:ea typeface="Meiryo"/>
              <a:cs typeface="Meiryo"/>
              <a:sym typeface="Meiryo"/>
            </a:endParaRPr>
          </a:p>
          <a:p>
            <a:pPr marL="9525" marR="0" lvl="0" algn="l" rtl="0">
              <a:spcBef>
                <a:spcPts val="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Meiryo"/>
                <a:ea typeface="Meiryo"/>
                <a:cs typeface="Meiryo"/>
                <a:sym typeface="Meiryo"/>
              </a:rPr>
              <a:t>❷</a:t>
            </a:r>
            <a:r>
              <a:rPr kumimoji="0" lang="en-US" altLang="ja-JP" sz="2400" b="1" i="0" u="none" strike="noStrike" kern="0" cap="none" spc="0" normalizeH="0" baseline="0" noProof="0" dirty="0">
                <a:ln>
                  <a:noFill/>
                </a:ln>
                <a:solidFill>
                  <a:srgbClr val="009650"/>
                </a:solidFill>
                <a:effectLst/>
                <a:uLnTx/>
                <a:uFillTx/>
                <a:latin typeface="Meiryo"/>
                <a:ea typeface="Meiryo"/>
                <a:cs typeface="Meiryo"/>
                <a:sym typeface="Meiryo"/>
              </a:rPr>
              <a:t>	</a:t>
            </a:r>
            <a:r>
              <a:rPr lang="en-US" altLang="ja-JP" sz="1800" b="1" i="0" u="none" strike="noStrike" cap="none"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設定</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押す</a:t>
            </a:r>
            <a:endParaRPr sz="1800" b="1" i="0" u="none" strike="noStrike" cap="none" dirty="0">
              <a:solidFill>
                <a:schemeClr val="dk1"/>
              </a:solidFill>
              <a:latin typeface="Meiryo"/>
              <a:ea typeface="Meiryo"/>
              <a:cs typeface="Meiryo"/>
              <a:sym typeface="Meiryo"/>
            </a:endParaRPr>
          </a:p>
        </p:txBody>
      </p:sp>
      <p:sp>
        <p:nvSpPr>
          <p:cNvPr id="17" name="Google Shape;190;p6">
            <a:extLst>
              <a:ext uri="{FF2B5EF4-FFF2-40B4-BE49-F238E27FC236}">
                <a16:creationId xmlns:a16="http://schemas.microsoft.com/office/drawing/2014/main" id="{766B5FA1-2935-05E6-09F7-73AF6EEFE998}"/>
              </a:ext>
            </a:extLst>
          </p:cNvPr>
          <p:cNvSpPr txBox="1"/>
          <p:nvPr/>
        </p:nvSpPr>
        <p:spPr>
          <a:xfrm>
            <a:off x="3030975" y="1944000"/>
            <a:ext cx="2878263" cy="684147"/>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Clr>
                <a:srgbClr val="000000"/>
              </a:buClr>
              <a:buSzPts val="2400"/>
              <a:buFont typeface="Arial"/>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Meiryo"/>
                <a:ea typeface="Meiryo"/>
                <a:cs typeface="Meiryo"/>
                <a:sym typeface="Meiryo"/>
              </a:rPr>
              <a:t>❸</a:t>
            </a:r>
            <a:r>
              <a:rPr kumimoji="0" lang="en-US" altLang="ja-JP" sz="2400" b="1" i="0" u="none" strike="noStrike" kern="0" cap="none" spc="0" normalizeH="0" baseline="0" noProof="0" dirty="0">
                <a:ln>
                  <a:noFill/>
                </a:ln>
                <a:solidFill>
                  <a:srgbClr val="009650"/>
                </a:solidFill>
                <a:effectLst/>
                <a:uLnTx/>
                <a:uFillTx/>
                <a:latin typeface="Meiryo"/>
                <a:ea typeface="Meiryo"/>
                <a:cs typeface="Meiryo"/>
                <a:sym typeface="Meiryo"/>
              </a:rPr>
              <a:t>	</a:t>
            </a:r>
            <a:r>
              <a:rPr lang="en-US" altLang="ja-JP" sz="1800" b="1" dirty="0">
                <a:solidFill>
                  <a:schemeClr val="dk1"/>
                </a:solidFill>
                <a:latin typeface="Meiryo"/>
                <a:ea typeface="Meiryo"/>
                <a:cs typeface="Meiryo"/>
                <a:sym typeface="Meiryo"/>
              </a:rPr>
              <a:t>｢</a:t>
            </a:r>
            <a:r>
              <a:rPr lang="ja-JP" altLang="en-US" sz="1800" b="1" dirty="0">
                <a:solidFill>
                  <a:schemeClr val="dk1"/>
                </a:solidFill>
                <a:latin typeface="Meiryo"/>
                <a:ea typeface="Meiryo"/>
                <a:cs typeface="Meiryo"/>
                <a:sym typeface="Meiryo"/>
              </a:rPr>
              <a:t>クレジットカード情報</a:t>
            </a:r>
            <a:r>
              <a:rPr lang="en-US" altLang="ja-JP" sz="1800" b="1" dirty="0">
                <a:solidFill>
                  <a:schemeClr val="dk1"/>
                </a:solidFill>
                <a:latin typeface="Meiryo"/>
                <a:ea typeface="Meiryo"/>
                <a:cs typeface="Meiryo"/>
                <a:sym typeface="Meiryo"/>
              </a:rPr>
              <a:t>｣</a:t>
            </a:r>
          </a:p>
          <a:p>
            <a:pPr marL="9525" marR="4343" lvl="0" algn="l" rtl="0">
              <a:spcBef>
                <a:spcPts val="85"/>
              </a:spcBef>
              <a:spcAft>
                <a:spcPts val="0"/>
              </a:spcAft>
              <a:buClr>
                <a:srgbClr val="000000"/>
              </a:buClr>
              <a:buSzPts val="2400"/>
              <a:buFont typeface="Arial"/>
              <a:buNone/>
              <a:tabLst>
                <a:tab pos="347663"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sz="1800" b="1" dirty="0">
              <a:solidFill>
                <a:schemeClr val="dk1"/>
              </a:solidFill>
              <a:latin typeface="Meiryo"/>
              <a:ea typeface="Meiryo"/>
              <a:cs typeface="Meiryo"/>
              <a:sym typeface="Meiryo"/>
            </a:endParaRPr>
          </a:p>
        </p:txBody>
      </p:sp>
      <p:sp>
        <p:nvSpPr>
          <p:cNvPr id="18" name="Google Shape;190;p6">
            <a:extLst>
              <a:ext uri="{FF2B5EF4-FFF2-40B4-BE49-F238E27FC236}">
                <a16:creationId xmlns:a16="http://schemas.microsoft.com/office/drawing/2014/main" id="{E8BEB2C2-D6E9-24D2-29A8-28C5F5AAFA49}"/>
              </a:ext>
            </a:extLst>
          </p:cNvPr>
          <p:cNvSpPr txBox="1"/>
          <p:nvPr/>
        </p:nvSpPr>
        <p:spPr>
          <a:xfrm>
            <a:off x="6198570" y="1944000"/>
            <a:ext cx="2699999" cy="684147"/>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Meiryo"/>
                <a:ea typeface="Meiryo"/>
                <a:cs typeface="Meiryo"/>
                <a:sym typeface="Meiryo"/>
              </a:rPr>
              <a:t>❹	</a:t>
            </a:r>
            <a:r>
              <a:rPr lang="ja-JP" altLang="en-US" sz="1800" b="1" dirty="0">
                <a:solidFill>
                  <a:schemeClr val="dk1"/>
                </a:solidFill>
                <a:latin typeface="Meiryo"/>
                <a:ea typeface="Meiryo"/>
                <a:cs typeface="Meiryo"/>
                <a:sym typeface="Meiryo"/>
              </a:rPr>
              <a:t>「クレジットカード</a:t>
            </a:r>
            <a:endParaRPr lang="en-US" altLang="ja-JP" sz="1800" b="1" dirty="0">
              <a:solidFill>
                <a:schemeClr val="dk1"/>
              </a:solidFill>
              <a:latin typeface="Meiryo"/>
              <a:ea typeface="Meiryo"/>
              <a:cs typeface="Meiryo"/>
              <a:sym typeface="Meiryo"/>
            </a:endParaRPr>
          </a:p>
          <a:p>
            <a:pPr marL="9525" marR="4343" lvl="0" algn="l" rtl="0">
              <a:spcBef>
                <a:spcPts val="85"/>
              </a:spcBef>
              <a:spcAft>
                <a:spcPts val="0"/>
              </a:spcAft>
              <a:buNone/>
              <a:tabLst>
                <a:tab pos="347663" algn="l"/>
              </a:tabLst>
            </a:pPr>
            <a:r>
              <a:rPr lang="ja-JP" altLang="en-US" sz="1800" b="1" dirty="0">
                <a:solidFill>
                  <a:schemeClr val="dk1"/>
                </a:solidFill>
                <a:latin typeface="Meiryo"/>
                <a:ea typeface="Meiryo"/>
                <a:cs typeface="Meiryo"/>
                <a:sym typeface="Meiryo"/>
              </a:rPr>
              <a:t>　　を追加」を押す</a:t>
            </a:r>
            <a:endParaRPr sz="1800" b="1" dirty="0">
              <a:solidFill>
                <a:schemeClr val="dk1"/>
              </a:solidFill>
              <a:latin typeface="Meiryo"/>
              <a:ea typeface="Meiryo"/>
              <a:cs typeface="Meiryo"/>
              <a:sym typeface="Meiryo"/>
            </a:endParaRPr>
          </a:p>
        </p:txBody>
      </p:sp>
      <p:sp>
        <p:nvSpPr>
          <p:cNvPr id="19" name="矢印: 右 18">
            <a:extLst>
              <a:ext uri="{FF2B5EF4-FFF2-40B4-BE49-F238E27FC236}">
                <a16:creationId xmlns:a16="http://schemas.microsoft.com/office/drawing/2014/main" id="{151031CC-863B-1D3E-CD9A-973524B7FEAD}"/>
              </a:ext>
            </a:extLst>
          </p:cNvPr>
          <p:cNvSpPr/>
          <p:nvPr/>
        </p:nvSpPr>
        <p:spPr>
          <a:xfrm>
            <a:off x="5722984" y="418741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33" name="Google Shape;286;g143519c7921_0_87" descr="クレジットカード登録画面でカード情報登録後、「登録」をタップしている画像">
            <a:extLst>
              <a:ext uri="{FF2B5EF4-FFF2-40B4-BE49-F238E27FC236}">
                <a16:creationId xmlns:a16="http://schemas.microsoft.com/office/drawing/2014/main" id="{1C1E25E5-9693-1C74-9C05-AD8B10309B13}"/>
              </a:ext>
            </a:extLst>
          </p:cNvPr>
          <p:cNvPicPr preferRelativeResize="0">
            <a:picLocks noChangeAspect="1"/>
          </p:cNvPicPr>
          <p:nvPr/>
        </p:nvPicPr>
        <p:blipFill rotWithShape="1">
          <a:blip r:embed="rId4">
            <a:alphaModFix/>
          </a:blip>
          <a:srcRect t="4066"/>
          <a:stretch/>
        </p:blipFill>
        <p:spPr>
          <a:xfrm>
            <a:off x="3573021" y="2727978"/>
            <a:ext cx="1742001" cy="3517438"/>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3329E2D3-49A2-441A-96AE-7DD4A9862A82}"/>
              </a:ext>
            </a:extLst>
          </p:cNvPr>
          <p:cNvGraphicFramePr>
            <a:graphicFrameLocks noChangeAspect="1"/>
          </p:cNvGraphicFramePr>
          <p:nvPr>
            <p:custDataLst>
              <p:tags r:id="rId1"/>
            </p:custDataLst>
            <p:extLst>
              <p:ext uri="{D42A27DB-BD31-4B8C-83A1-F6EECF244321}">
                <p14:modId xmlns:p14="http://schemas.microsoft.com/office/powerpoint/2010/main" val="3665567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3329E2D3-49A2-441A-96AE-7DD4A9862A8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85" name="Google Shape;285;g143519c7921_0_87" descr="クレジットカード登録画面でクレジットカード情報を入力している画像"/>
          <p:cNvPicPr preferRelativeResize="0">
            <a:picLocks noChangeAspect="1"/>
          </p:cNvPicPr>
          <p:nvPr/>
        </p:nvPicPr>
        <p:blipFill rotWithShape="1">
          <a:blip r:embed="rId7">
            <a:alphaModFix/>
          </a:blip>
          <a:srcRect l="621" t="4327" r="-621" b="-604"/>
          <a:stretch/>
        </p:blipFill>
        <p:spPr>
          <a:xfrm>
            <a:off x="723119" y="2754266"/>
            <a:ext cx="1620000" cy="3365220"/>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287" name="Google Shape;287;g143519c7921_0_87" descr="登録したクレジットカード一覧が表示された画面の画像"/>
          <p:cNvPicPr preferRelativeResize="0">
            <a:picLocks noChangeAspect="1"/>
          </p:cNvPicPr>
          <p:nvPr/>
        </p:nvPicPr>
        <p:blipFill rotWithShape="1">
          <a:blip r:embed="rId8">
            <a:alphaModFix/>
          </a:blip>
          <a:srcRect l="-92" t="4027" r="-682"/>
          <a:stretch/>
        </p:blipFill>
        <p:spPr>
          <a:xfrm>
            <a:off x="6544924" y="2727978"/>
            <a:ext cx="1803406" cy="3517438"/>
          </a:xfrm>
          <a:prstGeom prst="rect">
            <a:avLst/>
          </a:prstGeom>
          <a:noFill/>
          <a:ln w="9525">
            <a:solidFill>
              <a:schemeClr val="tx1">
                <a:lumMod val="50000"/>
                <a:lumOff val="50000"/>
              </a:schemeClr>
            </a:solidFill>
          </a:ln>
        </p:spPr>
      </p:pic>
      <p:sp>
        <p:nvSpPr>
          <p:cNvPr id="289" name="Google Shape;289;g143519c7921_0_87"/>
          <p:cNvSpPr/>
          <p:nvPr/>
        </p:nvSpPr>
        <p:spPr>
          <a:xfrm>
            <a:off x="3580787" y="5899036"/>
            <a:ext cx="17028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【4</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クレジットカード情報の入</a:t>
            </a:r>
            <a:r>
              <a:rPr lang="ja-JP" altLang="ja-JP" sz="3200" spc="-1250" dirty="0">
                <a:latin typeface="Meiryo"/>
                <a:ea typeface="Meiryo"/>
                <a:cs typeface="Meiryo"/>
                <a:sym typeface="Meiryo"/>
              </a:rPr>
              <a:t>力</a:t>
            </a:r>
            <a:r>
              <a:rPr lang="ja-JP" altLang="en-US" sz="3200" b="0" dirty="0">
                <a:sym typeface="Meiryo"/>
              </a:rPr>
              <a:t>［</a:t>
            </a:r>
            <a:r>
              <a:rPr lang="en-US" altLang="ja-JP" sz="3200" dirty="0">
                <a:latin typeface="Meiryo"/>
                <a:ea typeface="Meiryo"/>
                <a:cs typeface="Meiryo"/>
                <a:sym typeface="Meiryo"/>
              </a:rPr>
              <a:t>2</a:t>
            </a:r>
            <a:r>
              <a:rPr lang="ja-JP" altLang="en-US" sz="3200" b="0" dirty="0">
                <a:sym typeface="Meiryo"/>
              </a:rPr>
              <a:t>］</a:t>
            </a:r>
            <a:endParaRPr kumimoji="0" lang="ja-JP" altLang="en-US" sz="3200" b="0" kern="0" dirty="0"/>
          </a:p>
        </p:txBody>
      </p:sp>
      <p:grpSp>
        <p:nvGrpSpPr>
          <p:cNvPr id="38" name="図形グループ 37"/>
          <p:cNvGrpSpPr/>
          <p:nvPr/>
        </p:nvGrpSpPr>
        <p:grpSpPr>
          <a:xfrm>
            <a:off x="3422311" y="5694153"/>
            <a:ext cx="296586" cy="293005"/>
            <a:chOff x="6801905" y="3995693"/>
            <a:chExt cx="296586" cy="293005"/>
          </a:xfrm>
        </p:grpSpPr>
        <p:sp>
          <p:nvSpPr>
            <p:cNvPr id="39" name="円/楕円 38"/>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字幕 7">
            <a:extLst>
              <a:ext uri="{FF2B5EF4-FFF2-40B4-BE49-F238E27FC236}">
                <a16:creationId xmlns:a16="http://schemas.microsoft.com/office/drawing/2014/main" id="{EF7769AD-A181-04D9-0796-83CC29E39ECD}"/>
              </a:ext>
            </a:extLst>
          </p:cNvPr>
          <p:cNvSpPr txBox="1">
            <a:spLocks/>
          </p:cNvSpPr>
          <p:nvPr/>
        </p:nvSpPr>
        <p:spPr>
          <a:xfrm>
            <a:off x="504207" y="1395574"/>
            <a:ext cx="8280000" cy="348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a:latin typeface="Meiryo" charset="-128"/>
                <a:ea typeface="Meiryo" charset="-128"/>
                <a:cs typeface="Meiryo" charset="-128"/>
              </a:rPr>
              <a:t>クレジットカード情報の登録を行う手順です</a:t>
            </a:r>
            <a:endParaRPr lang="ja-JP" altLang="en-US" sz="1800" b="1" dirty="0">
              <a:latin typeface="Meiryo" charset="-128"/>
              <a:ea typeface="Meiryo" charset="-128"/>
              <a:cs typeface="Meiryo" charset="-128"/>
            </a:endParaRPr>
          </a:p>
        </p:txBody>
      </p:sp>
      <p:sp>
        <p:nvSpPr>
          <p:cNvPr id="11" name="Google Shape;258;p7">
            <a:extLst>
              <a:ext uri="{FF2B5EF4-FFF2-40B4-BE49-F238E27FC236}">
                <a16:creationId xmlns:a16="http://schemas.microsoft.com/office/drawing/2014/main" id="{6ADC85CF-3FD8-8107-E282-3BC417A275D6}"/>
              </a:ext>
            </a:extLst>
          </p:cNvPr>
          <p:cNvSpPr/>
          <p:nvPr/>
        </p:nvSpPr>
        <p:spPr>
          <a:xfrm>
            <a:off x="717478" y="3387811"/>
            <a:ext cx="1631282" cy="82017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3" name="矢印: 右 22">
            <a:extLst>
              <a:ext uri="{FF2B5EF4-FFF2-40B4-BE49-F238E27FC236}">
                <a16:creationId xmlns:a16="http://schemas.microsoft.com/office/drawing/2014/main" id="{106B72F9-7B54-3FE9-DE9C-165496E6ECF0}"/>
              </a:ext>
            </a:extLst>
          </p:cNvPr>
          <p:cNvSpPr/>
          <p:nvPr/>
        </p:nvSpPr>
        <p:spPr>
          <a:xfrm>
            <a:off x="26386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Google Shape;190;p6">
            <a:extLst>
              <a:ext uri="{FF2B5EF4-FFF2-40B4-BE49-F238E27FC236}">
                <a16:creationId xmlns:a16="http://schemas.microsoft.com/office/drawing/2014/main" id="{8C814AE1-2064-3B56-782C-305E52ABB2BF}"/>
              </a:ext>
            </a:extLst>
          </p:cNvPr>
          <p:cNvSpPr txBox="1"/>
          <p:nvPr/>
        </p:nvSpPr>
        <p:spPr>
          <a:xfrm>
            <a:off x="467401" y="1944000"/>
            <a:ext cx="2699999" cy="658498"/>
          </a:xfrm>
          <a:prstGeom prst="rect">
            <a:avLst/>
          </a:prstGeom>
          <a:noFill/>
          <a:ln>
            <a:noFill/>
          </a:ln>
        </p:spPr>
        <p:txBody>
          <a:bodyPr spcFirstLastPara="1" wrap="square" lIns="0" tIns="12050" rIns="0" bIns="0" anchor="t" anchorCtr="0">
            <a:spAutoFit/>
          </a:bodyPr>
          <a:lstStyle/>
          <a:p>
            <a:pPr marL="9525" lvl="0">
              <a:tabLst>
                <a:tab pos="347663" algn="l"/>
              </a:tabLst>
            </a:pPr>
            <a:r>
              <a:rPr lang="ja-JP" altLang="en-US" sz="2400" b="1" dirty="0">
                <a:solidFill>
                  <a:srgbClr val="009650"/>
                </a:solidFill>
                <a:latin typeface="Meiryo"/>
                <a:ea typeface="Meiryo"/>
                <a:cs typeface="Meiryo"/>
                <a:sym typeface="Meiryo"/>
              </a:rPr>
              <a:t>❺</a:t>
            </a:r>
            <a:r>
              <a:rPr lang="en-US" altLang="ja-JP" sz="2400" b="1" i="0" u="none" strike="noStrike" cap="none" dirty="0">
                <a:solidFill>
                  <a:srgbClr val="009650"/>
                </a:solidFill>
                <a:latin typeface="Meiryo"/>
                <a:ea typeface="Meiryo"/>
                <a:cs typeface="Meiryo"/>
                <a:sym typeface="Meiryo"/>
              </a:rPr>
              <a:t>	</a:t>
            </a:r>
            <a:r>
              <a:rPr lang="ja-JP" altLang="en-US" sz="1800" b="1" dirty="0">
                <a:solidFill>
                  <a:schemeClr val="dk1"/>
                </a:solidFill>
                <a:latin typeface="Meiryo"/>
                <a:ea typeface="Meiryo"/>
                <a:cs typeface="Meiryo"/>
                <a:sym typeface="Meiryo"/>
              </a:rPr>
              <a:t>クレジットカード</a:t>
            </a:r>
            <a:endParaRPr lang="en-US" altLang="ja-JP" sz="1800" b="1" dirty="0">
              <a:solidFill>
                <a:schemeClr val="dk1"/>
              </a:solidFill>
              <a:latin typeface="Meiryo"/>
              <a:ea typeface="Meiryo"/>
              <a:cs typeface="Meiryo"/>
              <a:sym typeface="Meiryo"/>
            </a:endParaRPr>
          </a:p>
          <a:p>
            <a:pPr marL="9525" lvl="0">
              <a:tabLst>
                <a:tab pos="347663" algn="l"/>
              </a:tabLst>
            </a:pPr>
            <a:r>
              <a:rPr lang="ja-JP" altLang="en-US" sz="1800" b="1" dirty="0">
                <a:solidFill>
                  <a:schemeClr val="dk1"/>
                </a:solidFill>
                <a:latin typeface="Meiryo"/>
                <a:ea typeface="Meiryo"/>
                <a:cs typeface="Meiryo"/>
                <a:sym typeface="Meiryo"/>
              </a:rPr>
              <a:t>　 情報を入力する</a:t>
            </a:r>
            <a:endParaRPr lang="en-US" altLang="ja-JP" sz="1800" b="1" dirty="0">
              <a:solidFill>
                <a:schemeClr val="dk1"/>
              </a:solidFill>
              <a:latin typeface="Meiryo"/>
              <a:ea typeface="Meiryo"/>
              <a:cs typeface="Meiryo"/>
              <a:sym typeface="Meiryo"/>
            </a:endParaRPr>
          </a:p>
        </p:txBody>
      </p:sp>
      <p:sp>
        <p:nvSpPr>
          <p:cNvPr id="28" name="Google Shape;190;p6">
            <a:extLst>
              <a:ext uri="{FF2B5EF4-FFF2-40B4-BE49-F238E27FC236}">
                <a16:creationId xmlns:a16="http://schemas.microsoft.com/office/drawing/2014/main" id="{C817D1AA-D5FB-C70C-E638-598D5D3D6DA0}"/>
              </a:ext>
            </a:extLst>
          </p:cNvPr>
          <p:cNvSpPr txBox="1"/>
          <p:nvPr/>
        </p:nvSpPr>
        <p:spPr>
          <a:xfrm>
            <a:off x="3240773" y="1944000"/>
            <a:ext cx="2878263" cy="394324"/>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Clr>
                <a:srgbClr val="000000"/>
              </a:buClr>
              <a:buSzPts val="2400"/>
              <a:buFont typeface="Arial"/>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Meiryo"/>
                <a:ea typeface="Meiryo"/>
                <a:cs typeface="Meiryo"/>
                <a:sym typeface="Meiryo"/>
              </a:rPr>
              <a:t>❻</a:t>
            </a:r>
            <a:r>
              <a:rPr kumimoji="0" lang="en-US" altLang="ja-JP" sz="2400" b="1" i="0" u="none" strike="noStrike" kern="0" cap="none" spc="0" normalizeH="0" baseline="0" noProof="0" dirty="0">
                <a:ln>
                  <a:noFill/>
                </a:ln>
                <a:solidFill>
                  <a:srgbClr val="009650"/>
                </a:solidFill>
                <a:effectLst/>
                <a:uLnTx/>
                <a:uFillTx/>
                <a:latin typeface="Meiryo"/>
                <a:ea typeface="Meiryo"/>
                <a:cs typeface="Meiryo"/>
                <a:sym typeface="Meiryo"/>
              </a:rPr>
              <a:t>	</a:t>
            </a:r>
            <a:r>
              <a:rPr lang="en-US" altLang="ja-JP" sz="1800" b="1" dirty="0">
                <a:solidFill>
                  <a:schemeClr val="dk1"/>
                </a:solidFill>
                <a:latin typeface="Meiryo"/>
                <a:ea typeface="Meiryo"/>
                <a:cs typeface="Meiryo"/>
                <a:sym typeface="Meiryo"/>
              </a:rPr>
              <a:t>｢</a:t>
            </a:r>
            <a:r>
              <a:rPr lang="ja-JP" altLang="en-US" sz="1800" b="1" dirty="0">
                <a:solidFill>
                  <a:schemeClr val="dk1"/>
                </a:solidFill>
                <a:latin typeface="Meiryo"/>
                <a:ea typeface="Meiryo"/>
                <a:cs typeface="Meiryo"/>
                <a:sym typeface="Meiryo"/>
              </a:rPr>
              <a:t>登録」</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sz="1800" b="1" dirty="0">
              <a:solidFill>
                <a:schemeClr val="dk1"/>
              </a:solidFill>
              <a:latin typeface="Meiryo"/>
              <a:ea typeface="Meiryo"/>
              <a:cs typeface="Meiryo"/>
              <a:sym typeface="Meiryo"/>
            </a:endParaRPr>
          </a:p>
        </p:txBody>
      </p:sp>
      <p:sp>
        <p:nvSpPr>
          <p:cNvPr id="30" name="Google Shape;190;p6">
            <a:extLst>
              <a:ext uri="{FF2B5EF4-FFF2-40B4-BE49-F238E27FC236}">
                <a16:creationId xmlns:a16="http://schemas.microsoft.com/office/drawing/2014/main" id="{E5C03F14-4500-3B2B-EA19-9B083FDAE4D8}"/>
              </a:ext>
            </a:extLst>
          </p:cNvPr>
          <p:cNvSpPr txBox="1"/>
          <p:nvPr/>
        </p:nvSpPr>
        <p:spPr>
          <a:xfrm>
            <a:off x="6479786" y="1944000"/>
            <a:ext cx="1900227" cy="394324"/>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None/>
              <a:tabLst>
                <a:tab pos="347663" algn="l"/>
              </a:tabLst>
            </a:pPr>
            <a:r>
              <a:rPr lang="ja-JP" altLang="en-US" sz="2400" b="1" dirty="0">
                <a:solidFill>
                  <a:srgbClr val="009650"/>
                </a:solidFill>
                <a:latin typeface="Meiryo"/>
                <a:ea typeface="Meiryo"/>
                <a:cs typeface="Meiryo"/>
                <a:sym typeface="Meiryo"/>
              </a:rPr>
              <a:t>❼</a:t>
            </a:r>
            <a:r>
              <a:rPr kumimoji="0" lang="ja-JP" altLang="en-US" sz="2400" b="1" i="0" u="none" strike="noStrike" kern="0" cap="none" spc="0" normalizeH="0" baseline="0" noProof="0" dirty="0">
                <a:ln>
                  <a:noFill/>
                </a:ln>
                <a:solidFill>
                  <a:srgbClr val="009650"/>
                </a:solidFill>
                <a:effectLst/>
                <a:uLnTx/>
                <a:uFillTx/>
                <a:latin typeface="Meiryo"/>
                <a:ea typeface="Meiryo"/>
                <a:cs typeface="Meiryo"/>
                <a:sym typeface="Meiryo"/>
              </a:rPr>
              <a:t>	</a:t>
            </a:r>
            <a:r>
              <a:rPr lang="ja-JP" altLang="en-US" sz="1800" b="1" dirty="0">
                <a:solidFill>
                  <a:schemeClr val="dk1"/>
                </a:solidFill>
                <a:latin typeface="Meiryo"/>
                <a:ea typeface="Meiryo"/>
                <a:cs typeface="Meiryo"/>
                <a:sym typeface="Meiryo"/>
              </a:rPr>
              <a:t>登録完了です</a:t>
            </a:r>
          </a:p>
        </p:txBody>
      </p:sp>
      <p:sp>
        <p:nvSpPr>
          <p:cNvPr id="32" name="矢印: 右 31">
            <a:extLst>
              <a:ext uri="{FF2B5EF4-FFF2-40B4-BE49-F238E27FC236}">
                <a16:creationId xmlns:a16="http://schemas.microsoft.com/office/drawing/2014/main" id="{B8694056-8D33-25FC-C857-8BD34D85BEAE}"/>
              </a:ext>
            </a:extLst>
          </p:cNvPr>
          <p:cNvSpPr/>
          <p:nvPr/>
        </p:nvSpPr>
        <p:spPr>
          <a:xfrm>
            <a:off x="5635900" y="418741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544780" y="3168075"/>
            <a:ext cx="296586" cy="293005"/>
            <a:chOff x="5878361" y="3995693"/>
            <a:chExt cx="296586" cy="293005"/>
          </a:xfrm>
        </p:grpSpPr>
        <p:sp>
          <p:nvSpPr>
            <p:cNvPr id="42" name="円/楕円 4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8"/>
          <p:cNvSpPr txBox="1"/>
          <p:nvPr/>
        </p:nvSpPr>
        <p:spPr>
          <a:xfrm>
            <a:off x="313524" y="1910246"/>
            <a:ext cx="2160000" cy="3808079"/>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Meiryo"/>
                <a:ea typeface="Meiryo"/>
                <a:cs typeface="Meiryo"/>
                <a:sym typeface="Meiryo"/>
              </a:rPr>
              <a:t>❶</a:t>
            </a:r>
            <a:r>
              <a:rPr lang="en-US" altLang="ja-JP" sz="1800" b="1" i="0" u="none" strike="noStrike" cap="none"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ホーム画面から</a:t>
            </a: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クロン施設</a:t>
            </a:r>
            <a:endParaRPr lang="en-US" altLang="ja-JP" sz="1800" b="1" dirty="0">
              <a:solidFill>
                <a:schemeClr val="dk1"/>
              </a:solidFill>
              <a:latin typeface="Meiryo"/>
              <a:ea typeface="Meiryo"/>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コードをお持ち</a:t>
            </a:r>
            <a:endParaRPr lang="en-US" altLang="ja-JP" sz="1800" b="1" dirty="0">
              <a:solidFill>
                <a:schemeClr val="dk1"/>
              </a:solidFill>
              <a:latin typeface="Meiryo"/>
              <a:ea typeface="Meiryo"/>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の場合</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r>
              <a:rPr lang="ja-JP" sz="1800" b="1" dirty="0">
                <a:solidFill>
                  <a:schemeClr val="dk1"/>
                </a:solidFill>
                <a:latin typeface="Meiryo"/>
                <a:ea typeface="Meiryo"/>
                <a:cs typeface="Meiryo"/>
                <a:sym typeface="Meiryo"/>
              </a:rPr>
              <a:t> </a:t>
            </a:r>
            <a:endParaRPr sz="1800" b="1" dirty="0">
              <a:solidFill>
                <a:schemeClr val="dk1"/>
              </a:solidFill>
              <a:latin typeface="Meiryo"/>
              <a:ea typeface="Meiryo"/>
              <a:cs typeface="Meiryo"/>
              <a:sym typeface="Meiryo"/>
            </a:endParaRPr>
          </a:p>
          <a:p>
            <a:pPr marL="9525" marR="4343" lvl="0" algn="l" rtl="0">
              <a:spcBef>
                <a:spcPts val="85"/>
              </a:spcBef>
              <a:spcAft>
                <a:spcPts val="0"/>
              </a:spcAft>
              <a:buNone/>
              <a:tabLst>
                <a:tab pos="347663" algn="l"/>
              </a:tabLst>
            </a:pPr>
            <a:r>
              <a:rPr lang="ja-JP" sz="2400" b="1" i="0" u="none" strike="noStrike" cap="none" dirty="0">
                <a:solidFill>
                  <a:srgbClr val="009650"/>
                </a:solidFill>
                <a:latin typeface="Meiryo"/>
                <a:ea typeface="Meiryo"/>
                <a:cs typeface="Meiryo"/>
                <a:sym typeface="Meiryo"/>
              </a:rPr>
              <a:t>❷</a:t>
            </a:r>
            <a:r>
              <a:rPr lang="en-US" altLang="ja-JP" sz="1800" b="1"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表示画面に</a:t>
            </a:r>
            <a:r>
              <a:rPr lang="en-US" altLang="ja-JP" sz="1800" b="1" dirty="0">
                <a:solidFill>
                  <a:schemeClr val="dk1"/>
                </a:solidFill>
                <a:latin typeface="Meiryo"/>
                <a:ea typeface="Meiryo"/>
                <a:cs typeface="Meiryo"/>
                <a:sym typeface="Meiryo"/>
              </a:rPr>
              <a:t>4</a:t>
            </a:r>
            <a:r>
              <a:rPr lang="ja-JP" sz="1800" b="1" dirty="0">
                <a:solidFill>
                  <a:schemeClr val="dk1"/>
                </a:solidFill>
                <a:latin typeface="Meiryo"/>
                <a:ea typeface="Meiryo"/>
                <a:cs typeface="Meiryo"/>
                <a:sym typeface="Meiryo"/>
              </a:rPr>
              <a:t>桁の</a:t>
            </a:r>
            <a:endParaRPr lang="en-US" altLang="ja-JP" sz="1800" b="1" dirty="0">
              <a:solidFill>
                <a:schemeClr val="dk1"/>
              </a:solidFill>
              <a:latin typeface="Meiryo"/>
              <a:ea typeface="Meiryo"/>
              <a:cs typeface="Meiryo"/>
              <a:sym typeface="Meiryo"/>
            </a:endParaRPr>
          </a:p>
          <a:p>
            <a:pPr marL="9525" marR="4343" lvl="0" algn="l" rtl="0">
              <a:spcBef>
                <a:spcPts val="85"/>
              </a:spcBef>
              <a:spcAft>
                <a:spcPts val="0"/>
              </a:spcAft>
              <a:buNone/>
              <a:tabLst>
                <a:tab pos="347663"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クロン施設</a:t>
            </a:r>
            <a:endParaRPr lang="en-US" altLang="ja-JP" sz="1800" b="1" dirty="0">
              <a:solidFill>
                <a:schemeClr val="dk1"/>
              </a:solidFill>
              <a:latin typeface="Meiryo"/>
              <a:ea typeface="Meiryo"/>
              <a:cs typeface="Meiryo"/>
              <a:sym typeface="Meiryo"/>
            </a:endParaRPr>
          </a:p>
          <a:p>
            <a:pPr marL="9525" marR="4343" lvl="0" algn="l" rtl="0">
              <a:spcBef>
                <a:spcPts val="85"/>
              </a:spcBef>
              <a:spcAft>
                <a:spcPts val="0"/>
              </a:spcAft>
              <a:buNone/>
              <a:tabLst>
                <a:tab pos="347663"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コード</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を入力</a:t>
            </a:r>
            <a:endParaRPr sz="1800" b="1" dirty="0">
              <a:solidFill>
                <a:schemeClr val="dk1"/>
              </a:solidFill>
              <a:latin typeface="Meiryo"/>
              <a:ea typeface="Meiryo"/>
              <a:cs typeface="Meiryo"/>
              <a:sym typeface="Meiryo"/>
            </a:endParaRPr>
          </a:p>
          <a:p>
            <a:pPr marL="9525" marR="4344" lvl="0" algn="l" rtl="0">
              <a:spcBef>
                <a:spcPts val="85"/>
              </a:spcBef>
              <a:spcAft>
                <a:spcPts val="0"/>
              </a:spcAft>
              <a:buNone/>
              <a:tabLst>
                <a:tab pos="347663" algn="l"/>
              </a:tabLst>
            </a:pPr>
            <a:r>
              <a:rPr lang="ja-JP" sz="2400" b="1" dirty="0">
                <a:solidFill>
                  <a:srgbClr val="009650"/>
                </a:solidFill>
                <a:latin typeface="Meiryo"/>
                <a:ea typeface="Meiryo"/>
                <a:cs typeface="Meiryo"/>
                <a:sym typeface="Meiryo"/>
              </a:rPr>
              <a:t>❸</a:t>
            </a:r>
            <a:r>
              <a:rPr lang="en-US" altLang="ja-JP" sz="1800" b="1"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最下部の</a:t>
            </a:r>
            <a:endParaRPr lang="en-US" altLang="ja-JP" sz="1800" b="1" dirty="0">
              <a:solidFill>
                <a:schemeClr val="dk1"/>
              </a:solidFill>
              <a:latin typeface="Meiryo"/>
              <a:ea typeface="Meiryo"/>
              <a:cs typeface="Meiryo"/>
              <a:sym typeface="Meiryo"/>
            </a:endParaRPr>
          </a:p>
          <a:p>
            <a:pPr marL="9525" marR="4344" lvl="0" algn="l" rtl="0">
              <a:spcBef>
                <a:spcPts val="85"/>
              </a:spcBef>
              <a:spcAft>
                <a:spcPts val="0"/>
              </a:spcAft>
              <a:buNone/>
              <a:tabLst>
                <a:tab pos="347663"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医療機関を</a:t>
            </a:r>
            <a:endParaRPr lang="en-US" altLang="ja-JP" sz="1800" b="1" dirty="0">
              <a:solidFill>
                <a:schemeClr val="dk1"/>
              </a:solidFill>
              <a:latin typeface="Meiryo"/>
              <a:ea typeface="Meiryo"/>
              <a:cs typeface="Meiryo"/>
              <a:sym typeface="Meiryo"/>
            </a:endParaRPr>
          </a:p>
          <a:p>
            <a:pPr marL="9525" marR="4344" lvl="0" algn="l" rtl="0">
              <a:spcBef>
                <a:spcPts val="85"/>
              </a:spcBef>
              <a:spcAft>
                <a:spcPts val="0"/>
              </a:spcAft>
              <a:buNone/>
              <a:tabLst>
                <a:tab pos="347663"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検索</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sz="1800" b="1" i="0" u="none" strike="noStrike" cap="none" dirty="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sz="2400" b="1" dirty="0">
                <a:solidFill>
                  <a:srgbClr val="009650"/>
                </a:solidFill>
                <a:latin typeface="Meiryo"/>
                <a:ea typeface="Meiryo"/>
                <a:cs typeface="Meiryo"/>
                <a:sym typeface="Meiryo"/>
              </a:rPr>
              <a:t>❹</a:t>
            </a:r>
            <a:r>
              <a:rPr lang="en-US" altLang="ja-JP" sz="2400" b="1" dirty="0">
                <a:solidFill>
                  <a:srgbClr val="009650"/>
                </a:solidFill>
                <a:latin typeface="Meiryo"/>
                <a:ea typeface="Meiryo"/>
                <a:cs typeface="Meiryo"/>
                <a:sym typeface="Meiryo"/>
              </a:rPr>
              <a:t>	</a:t>
            </a:r>
            <a:r>
              <a:rPr lang="ja-JP" altLang="en-US" sz="1800" b="1" dirty="0">
                <a:solidFill>
                  <a:schemeClr val="dk1"/>
                </a:solidFill>
                <a:latin typeface="Meiryo"/>
                <a:ea typeface="Meiryo"/>
                <a:cs typeface="Meiryo"/>
                <a:sym typeface="Meiryo"/>
              </a:rPr>
              <a:t>検索結果が</a:t>
            </a:r>
            <a:endParaRPr lang="en-US" altLang="ja-JP" sz="1800" b="1" dirty="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en-US" altLang="ja-JP" sz="1800" b="1" dirty="0">
                <a:solidFill>
                  <a:schemeClr val="dk1"/>
                </a:solidFill>
                <a:latin typeface="Meiryo"/>
                <a:ea typeface="Meiryo"/>
                <a:cs typeface="Meiryo"/>
                <a:sym typeface="Meiryo"/>
              </a:rPr>
              <a:t>	</a:t>
            </a:r>
            <a:r>
              <a:rPr lang="ja-JP" altLang="en-US" sz="1800" b="1" dirty="0">
                <a:solidFill>
                  <a:schemeClr val="dk1"/>
                </a:solidFill>
                <a:latin typeface="Meiryo"/>
                <a:ea typeface="Meiryo"/>
                <a:cs typeface="Meiryo"/>
                <a:sym typeface="Meiryo"/>
              </a:rPr>
              <a:t>表示されます</a:t>
            </a:r>
            <a:endParaRPr sz="1800" b="1" dirty="0">
              <a:solidFill>
                <a:schemeClr val="dk1"/>
              </a:solidFill>
              <a:latin typeface="Meiryo"/>
              <a:ea typeface="Meiryo"/>
              <a:cs typeface="Meiryo"/>
              <a:sym typeface="Meiryo"/>
            </a:endParaRPr>
          </a:p>
        </p:txBody>
      </p:sp>
      <p:sp>
        <p:nvSpPr>
          <p:cNvPr id="301" name="Google Shape;301;p8"/>
          <p:cNvSpPr txBox="1"/>
          <p:nvPr/>
        </p:nvSpPr>
        <p:spPr>
          <a:xfrm>
            <a:off x="530000" y="1349750"/>
            <a:ext cx="4495200" cy="3240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Meiryo"/>
              <a:buNone/>
            </a:pPr>
            <a:r>
              <a:rPr lang="ja-JP" sz="1800" b="1" dirty="0">
                <a:solidFill>
                  <a:srgbClr val="009650"/>
                </a:solidFill>
                <a:latin typeface="Meiryo"/>
                <a:ea typeface="Meiryo"/>
                <a:cs typeface="Meiryo"/>
                <a:sym typeface="Meiryo"/>
              </a:rPr>
              <a:t>クロン施設コードをお持ちの場合</a:t>
            </a:r>
            <a:endParaRPr sz="1800" b="1" dirty="0">
              <a:solidFill>
                <a:srgbClr val="009650"/>
              </a:solidFill>
              <a:latin typeface="Meiryo"/>
              <a:ea typeface="Meiryo"/>
              <a:cs typeface="Meiryo"/>
              <a:sym typeface="Meiryo"/>
            </a:endParaRPr>
          </a:p>
          <a:p>
            <a:pPr marL="0" marR="0" lvl="0" indent="0" algn="l" rtl="0">
              <a:spcBef>
                <a:spcPts val="0"/>
              </a:spcBef>
              <a:spcAft>
                <a:spcPts val="0"/>
              </a:spcAft>
              <a:buClr>
                <a:schemeClr val="dk1"/>
              </a:buClr>
              <a:buSzPts val="1800"/>
              <a:buFont typeface="Meiryo"/>
              <a:buNone/>
            </a:pPr>
            <a:endParaRPr sz="1800" b="1" dirty="0">
              <a:solidFill>
                <a:schemeClr val="dk1"/>
              </a:solidFill>
              <a:latin typeface="Meiryo"/>
              <a:ea typeface="Meiryo"/>
              <a:cs typeface="Meiryo"/>
              <a:sym typeface="Meiryo"/>
            </a:endParaRPr>
          </a:p>
        </p:txBody>
      </p:sp>
      <p:pic>
        <p:nvPicPr>
          <p:cNvPr id="303" name="Google Shape;303;p8" descr="クロンのホーム画面の「クロン施設コードをお持ちの場合」をタップしている画像"/>
          <p:cNvPicPr preferRelativeResize="0">
            <a:picLocks noChangeAspect="1"/>
          </p:cNvPicPr>
          <p:nvPr/>
        </p:nvPicPr>
        <p:blipFill rotWithShape="1">
          <a:blip r:embed="rId3">
            <a:alphaModFix/>
          </a:blip>
          <a:srcRect t="4062"/>
          <a:stretch/>
        </p:blipFill>
        <p:spPr>
          <a:xfrm>
            <a:off x="2602003" y="2139155"/>
            <a:ext cx="1620000" cy="3365407"/>
          </a:xfrm>
          <a:prstGeom prst="rect">
            <a:avLst/>
          </a:prstGeom>
          <a:noFill/>
          <a:ln w="9525">
            <a:solidFill>
              <a:schemeClr val="tx1">
                <a:lumMod val="50000"/>
                <a:lumOff val="50000"/>
              </a:schemeClr>
            </a:solidFill>
          </a:ln>
        </p:spPr>
      </p:pic>
      <p:pic>
        <p:nvPicPr>
          <p:cNvPr id="308" name="Google Shape;308;p8" descr="施設コードを入力画面で「クロン施設コード」を入力し「医療機関を検索」をタップしている画像"/>
          <p:cNvPicPr preferRelativeResize="0">
            <a:picLocks noChangeAspect="1"/>
          </p:cNvPicPr>
          <p:nvPr/>
        </p:nvPicPr>
        <p:blipFill rotWithShape="1">
          <a:blip r:embed="rId4">
            <a:alphaModFix/>
          </a:blip>
          <a:srcRect l="3200" t="4062" r="-3200"/>
          <a:stretch/>
        </p:blipFill>
        <p:spPr>
          <a:xfrm>
            <a:off x="4764237" y="2139155"/>
            <a:ext cx="1620000" cy="3365407"/>
          </a:xfrm>
          <a:prstGeom prst="rect">
            <a:avLst/>
          </a:prstGeom>
          <a:noFill/>
          <a:ln w="9525">
            <a:solidFill>
              <a:schemeClr val="tx1">
                <a:lumMod val="50000"/>
                <a:lumOff val="50000"/>
              </a:schemeClr>
            </a:solidFill>
          </a:ln>
        </p:spPr>
      </p:pic>
      <p:pic>
        <p:nvPicPr>
          <p:cNvPr id="313" name="Google Shape;313;p8" descr="検索結果の医療機関が表示された画面の画像"/>
          <p:cNvPicPr preferRelativeResize="0">
            <a:picLocks noChangeAspect="1"/>
          </p:cNvPicPr>
          <p:nvPr/>
        </p:nvPicPr>
        <p:blipFill rotWithShape="1">
          <a:blip r:embed="rId5">
            <a:alphaModFix/>
          </a:blip>
          <a:srcRect t="4119"/>
          <a:stretch/>
        </p:blipFill>
        <p:spPr>
          <a:xfrm>
            <a:off x="6918759" y="2137792"/>
            <a:ext cx="1626011" cy="3365408"/>
          </a:xfrm>
          <a:prstGeom prst="rect">
            <a:avLst/>
          </a:prstGeom>
          <a:noFill/>
          <a:ln w="9525">
            <a:solidFill>
              <a:schemeClr val="tx1">
                <a:lumMod val="50000"/>
                <a:lumOff val="50000"/>
              </a:schemeClr>
            </a:solidFill>
          </a:ln>
        </p:spPr>
      </p:pic>
      <p:sp>
        <p:nvSpPr>
          <p:cNvPr id="315" name="Google Shape;315;p8"/>
          <p:cNvSpPr/>
          <p:nvPr/>
        </p:nvSpPr>
        <p:spPr>
          <a:xfrm>
            <a:off x="2637186" y="3782271"/>
            <a:ext cx="1548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16" name="Google Shape;316;p8"/>
          <p:cNvSpPr/>
          <p:nvPr/>
        </p:nvSpPr>
        <p:spPr>
          <a:xfrm>
            <a:off x="4801006" y="3360623"/>
            <a:ext cx="1548000" cy="36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17" name="Google Shape;317;p8"/>
          <p:cNvSpPr/>
          <p:nvPr/>
        </p:nvSpPr>
        <p:spPr>
          <a:xfrm>
            <a:off x="4791730" y="4199284"/>
            <a:ext cx="1548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7"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【5</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受診したい医療機関を検</a:t>
            </a:r>
            <a:r>
              <a:rPr lang="ja-JP" altLang="ja-JP" sz="3200" spc="-1250" dirty="0">
                <a:latin typeface="Meiryo"/>
                <a:ea typeface="Meiryo"/>
                <a:cs typeface="Meiryo"/>
                <a:sym typeface="Meiryo"/>
              </a:rPr>
              <a:t>索</a:t>
            </a:r>
            <a:r>
              <a:rPr lang="ja-JP" altLang="en-US" sz="3200" b="0" dirty="0">
                <a:sym typeface="Meiryo"/>
              </a:rPr>
              <a:t>［</a:t>
            </a:r>
            <a:r>
              <a:rPr lang="en-US" altLang="ja-JP" sz="3200" dirty="0">
                <a:latin typeface="Meiryo"/>
                <a:ea typeface="Meiryo"/>
                <a:cs typeface="Meiryo"/>
                <a:sym typeface="Meiryo"/>
              </a:rPr>
              <a:t>1</a:t>
            </a:r>
            <a:r>
              <a:rPr lang="ja-JP" altLang="en-US" sz="3200" b="0" dirty="0">
                <a:sym typeface="Meiryo"/>
              </a:rPr>
              <a:t>］</a:t>
            </a:r>
            <a:endParaRPr kumimoji="0" lang="ja-JP" altLang="en-US" sz="3200" b="0" kern="0" dirty="0"/>
          </a:p>
        </p:txBody>
      </p:sp>
      <p:grpSp>
        <p:nvGrpSpPr>
          <p:cNvPr id="34" name="図形グループ 33"/>
          <p:cNvGrpSpPr/>
          <p:nvPr/>
        </p:nvGrpSpPr>
        <p:grpSpPr>
          <a:xfrm>
            <a:off x="6770466" y="1991289"/>
            <a:ext cx="296586" cy="293005"/>
            <a:chOff x="5101121" y="3995693"/>
            <a:chExt cx="296586" cy="293005"/>
          </a:xfrm>
        </p:grpSpPr>
        <p:sp>
          <p:nvSpPr>
            <p:cNvPr id="35" name="円/楕円 3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図形グループ 36"/>
          <p:cNvGrpSpPr/>
          <p:nvPr/>
        </p:nvGrpSpPr>
        <p:grpSpPr>
          <a:xfrm>
            <a:off x="4653065" y="4059701"/>
            <a:ext cx="296586" cy="293005"/>
            <a:chOff x="4232441" y="3995693"/>
            <a:chExt cx="296586" cy="293005"/>
          </a:xfrm>
        </p:grpSpPr>
        <p:sp>
          <p:nvSpPr>
            <p:cNvPr id="38" name="円/楕円 3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4663551" y="3179627"/>
            <a:ext cx="296586" cy="293005"/>
            <a:chOff x="3546641" y="3995693"/>
            <a:chExt cx="296586" cy="293005"/>
          </a:xfrm>
        </p:grpSpPr>
        <p:sp>
          <p:nvSpPr>
            <p:cNvPr id="41" name="円/楕円 4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図形グループ 42"/>
          <p:cNvGrpSpPr/>
          <p:nvPr/>
        </p:nvGrpSpPr>
        <p:grpSpPr>
          <a:xfrm>
            <a:off x="2485937" y="3639077"/>
            <a:ext cx="296587" cy="293005"/>
            <a:chOff x="2897417" y="3995693"/>
            <a:chExt cx="296587" cy="293005"/>
          </a:xfrm>
        </p:grpSpPr>
        <p:sp>
          <p:nvSpPr>
            <p:cNvPr id="44" name="円/楕円 4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 name="矢印: 右 1">
            <a:extLst>
              <a:ext uri="{FF2B5EF4-FFF2-40B4-BE49-F238E27FC236}">
                <a16:creationId xmlns:a16="http://schemas.microsoft.com/office/drawing/2014/main" id="{C129AC4A-AF46-F4EB-CB52-E056DF164422}"/>
              </a:ext>
            </a:extLst>
          </p:cNvPr>
          <p:cNvSpPr/>
          <p:nvPr/>
        </p:nvSpPr>
        <p:spPr>
          <a:xfrm>
            <a:off x="4320740" y="3205824"/>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BB19B27B-E465-65C0-BF02-702EAFE0EA30}"/>
              </a:ext>
            </a:extLst>
          </p:cNvPr>
          <p:cNvSpPr/>
          <p:nvPr/>
        </p:nvSpPr>
        <p:spPr>
          <a:xfrm>
            <a:off x="6462686" y="3205824"/>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 name="図 2" descr="位置情報の許可表示で、「一度だけ許可」、「Appの使用中は許可」のいずれかをタップしている画像"/>
          <p:cNvPicPr>
            <a:picLocks noChangeAspect="1"/>
          </p:cNvPicPr>
          <p:nvPr/>
        </p:nvPicPr>
        <p:blipFill rotWithShape="1">
          <a:blip r:embed="rId4">
            <a:extLst>
              <a:ext uri="{28A0092B-C50C-407E-A947-70E740481C1C}">
                <a14:useLocalDpi xmlns:a14="http://schemas.microsoft.com/office/drawing/2010/main" val="0"/>
              </a:ext>
            </a:extLst>
          </a:blip>
          <a:srcRect t="3957"/>
          <a:stretch/>
        </p:blipFill>
        <p:spPr>
          <a:xfrm>
            <a:off x="2661620" y="2904081"/>
            <a:ext cx="1620000" cy="3387057"/>
          </a:xfrm>
          <a:prstGeom prst="rect">
            <a:avLst/>
          </a:prstGeom>
          <a:ln>
            <a:solidFill>
              <a:schemeClr val="tx1">
                <a:lumMod val="50000"/>
                <a:lumOff val="50000"/>
              </a:schemeClr>
            </a:solidFill>
          </a:ln>
        </p:spPr>
      </p:pic>
      <p:graphicFrame>
        <p:nvGraphicFramePr>
          <p:cNvPr id="2" name="オブジェクト 1" hidden="1">
            <a:extLst>
              <a:ext uri="{FF2B5EF4-FFF2-40B4-BE49-F238E27FC236}">
                <a16:creationId xmlns:a16="http://schemas.microsoft.com/office/drawing/2014/main" id="{60E34444-93B3-4B19-9C7F-6F8A1D4AFC4B}"/>
              </a:ext>
            </a:extLst>
          </p:cNvPr>
          <p:cNvGraphicFramePr>
            <a:graphicFrameLocks noChangeAspect="1"/>
          </p:cNvGraphicFramePr>
          <p:nvPr>
            <p:custDataLst>
              <p:tags r:id="rId1"/>
            </p:custDataLst>
            <p:extLst>
              <p:ext uri="{D42A27DB-BD31-4B8C-83A1-F6EECF244321}">
                <p14:modId xmlns:p14="http://schemas.microsoft.com/office/powerpoint/2010/main" val="2015530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60E34444-93B3-4B19-9C7F-6F8A1D4AFC4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48" name="Google Shape;348;g1424c8524af_1_57"/>
          <p:cNvSpPr txBox="1"/>
          <p:nvPr/>
        </p:nvSpPr>
        <p:spPr>
          <a:xfrm>
            <a:off x="6740041" y="1944000"/>
            <a:ext cx="2520000" cy="627721"/>
          </a:xfrm>
          <a:prstGeom prst="rect">
            <a:avLst/>
          </a:prstGeom>
          <a:noFill/>
          <a:ln>
            <a:noFill/>
          </a:ln>
        </p:spPr>
        <p:txBody>
          <a:bodyPr spcFirstLastPara="1" wrap="square" lIns="0" tIns="12050" rIns="0" bIns="0" anchor="t" anchorCtr="0">
            <a:spAutoFit/>
          </a:bodyPr>
          <a:lstStyle/>
          <a:p>
            <a:pPr marL="9525" lvl="0" algn="l" rtl="0">
              <a:spcBef>
                <a:spcPts val="0"/>
              </a:spcBef>
              <a:spcAft>
                <a:spcPts val="0"/>
              </a:spcAft>
              <a:buClr>
                <a:schemeClr val="dk1"/>
              </a:buClr>
              <a:buFont typeface="Arial"/>
              <a:buNone/>
              <a:tabLst>
                <a:tab pos="355600" algn="l"/>
              </a:tabLst>
            </a:pPr>
            <a:r>
              <a:rPr lang="ja-JP" sz="2400" b="1" dirty="0">
                <a:solidFill>
                  <a:srgbClr val="009650"/>
                </a:solidFill>
                <a:latin typeface="Meiryo"/>
                <a:ea typeface="Meiryo"/>
                <a:cs typeface="Meiryo"/>
                <a:sym typeface="Meiryo"/>
              </a:rPr>
              <a:t>❹</a:t>
            </a:r>
            <a:r>
              <a:rPr lang="ja-JP" altLang="en-US" sz="1600" b="1" dirty="0">
                <a:solidFill>
                  <a:schemeClr val="dk1"/>
                </a:solidFill>
                <a:latin typeface="Meiryo"/>
                <a:ea typeface="Meiryo"/>
                <a:cs typeface="Meiryo"/>
                <a:sym typeface="Meiryo"/>
              </a:rPr>
              <a:t>結果が</a:t>
            </a:r>
            <a:endParaRPr lang="en-US" altLang="ja-JP" sz="1600" b="1" dirty="0">
              <a:solidFill>
                <a:schemeClr val="dk1"/>
              </a:solidFill>
              <a:latin typeface="Meiryo"/>
              <a:ea typeface="Meiryo"/>
              <a:cs typeface="Meiryo"/>
              <a:sym typeface="Meiryo"/>
            </a:endParaRPr>
          </a:p>
          <a:p>
            <a:pPr marL="9525" lvl="0" algn="l" rtl="0">
              <a:spcBef>
                <a:spcPts val="0"/>
              </a:spcBef>
              <a:spcAft>
                <a:spcPts val="0"/>
              </a:spcAft>
              <a:buClr>
                <a:schemeClr val="dk1"/>
              </a:buClr>
              <a:buFont typeface="Arial"/>
              <a:buNone/>
              <a:tabLst>
                <a:tab pos="355600" algn="l"/>
              </a:tabLst>
            </a:pPr>
            <a:r>
              <a:rPr lang="ja-JP" altLang="en-US" sz="1600" b="1" dirty="0">
                <a:solidFill>
                  <a:schemeClr val="dk1"/>
                </a:solidFill>
                <a:latin typeface="Meiryo"/>
                <a:ea typeface="Meiryo"/>
                <a:cs typeface="Meiryo"/>
                <a:sym typeface="Meiryo"/>
              </a:rPr>
              <a:t>　 表示されます</a:t>
            </a:r>
            <a:endParaRPr sz="1600" b="1" dirty="0">
              <a:solidFill>
                <a:srgbClr val="009650"/>
              </a:solidFill>
              <a:latin typeface="Meiryo"/>
              <a:ea typeface="Meiryo"/>
              <a:cs typeface="Meiryo"/>
              <a:sym typeface="Meiryo"/>
            </a:endParaRPr>
          </a:p>
        </p:txBody>
      </p:sp>
      <p:grpSp>
        <p:nvGrpSpPr>
          <p:cNvPr id="352" name="Google Shape;352;g1424c8524af_1_57"/>
          <p:cNvGrpSpPr/>
          <p:nvPr/>
        </p:nvGrpSpPr>
        <p:grpSpPr>
          <a:xfrm>
            <a:off x="5269095" y="3004487"/>
            <a:ext cx="441000" cy="400200"/>
            <a:chOff x="3501100" y="4812902"/>
            <a:chExt cx="441000" cy="400200"/>
          </a:xfrm>
        </p:grpSpPr>
        <p:sp>
          <p:nvSpPr>
            <p:cNvPr id="353" name="Google Shape;353;g1424c8524af_1_5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54" name="Google Shape;354;g1424c8524af_1_57"/>
            <p:cNvSpPr/>
            <p:nvPr/>
          </p:nvSpPr>
          <p:spPr>
            <a:xfrm>
              <a:off x="3501100" y="4812902"/>
              <a:ext cx="4410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Meiryo"/>
                <a:ea typeface="Meiryo"/>
                <a:cs typeface="Meiryo"/>
                <a:sym typeface="Meiryo"/>
              </a:endParaRPr>
            </a:p>
          </p:txBody>
        </p:sp>
      </p:grpSp>
      <p:sp>
        <p:nvSpPr>
          <p:cNvPr id="357" name="Google Shape;357;g1424c8524af_1_57"/>
          <p:cNvSpPr txBox="1"/>
          <p:nvPr/>
        </p:nvSpPr>
        <p:spPr>
          <a:xfrm>
            <a:off x="4468000" y="4670300"/>
            <a:ext cx="44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59" name="Google Shape;359;g1424c8524af_1_57"/>
          <p:cNvSpPr txBox="1"/>
          <p:nvPr/>
        </p:nvSpPr>
        <p:spPr>
          <a:xfrm>
            <a:off x="524733" y="1351832"/>
            <a:ext cx="8022756"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1800" b="1" dirty="0">
                <a:solidFill>
                  <a:srgbClr val="009650"/>
                </a:solidFill>
                <a:highlight>
                  <a:schemeClr val="lt1"/>
                </a:highlight>
                <a:latin typeface="Meiryo"/>
                <a:ea typeface="Meiryo"/>
                <a:cs typeface="Meiryo"/>
                <a:sym typeface="Meiryo"/>
              </a:rPr>
              <a:t>位置情報を使用して現在地の近くの医療機関を検索する方法</a:t>
            </a:r>
            <a:endParaRPr sz="1800" b="1" dirty="0">
              <a:solidFill>
                <a:srgbClr val="009650"/>
              </a:solidFill>
              <a:highlight>
                <a:schemeClr val="lt1"/>
              </a:highlight>
              <a:latin typeface="Meiryo"/>
              <a:ea typeface="Meiryo"/>
              <a:cs typeface="Meiryo"/>
              <a:sym typeface="Meiryo"/>
            </a:endParaRPr>
          </a:p>
          <a:p>
            <a:pPr marL="0" lvl="0" indent="0" algn="l" rtl="0">
              <a:spcBef>
                <a:spcPts val="0"/>
              </a:spcBef>
              <a:spcAft>
                <a:spcPts val="0"/>
              </a:spcAft>
              <a:buNone/>
            </a:pPr>
            <a:endParaRPr sz="1800" b="1" dirty="0">
              <a:solidFill>
                <a:schemeClr val="dk1"/>
              </a:solidFill>
              <a:highlight>
                <a:srgbClr val="FFFF00"/>
              </a:highlight>
              <a:latin typeface="Meiryo"/>
              <a:ea typeface="Meiryo"/>
              <a:cs typeface="Meiryo"/>
              <a:sym typeface="Meiryo"/>
            </a:endParaRPr>
          </a:p>
        </p:txBody>
      </p:sp>
      <p:pic>
        <p:nvPicPr>
          <p:cNvPr id="365" name="Google Shape;365;g1424c8524af_1_57" descr="医療機関検索画面で「初診可能」、「本日予約可能」、「診療コード入力」のいずれかをタップしている画像"/>
          <p:cNvPicPr preferRelativeResize="0">
            <a:picLocks noChangeAspect="1"/>
          </p:cNvPicPr>
          <p:nvPr/>
        </p:nvPicPr>
        <p:blipFill rotWithShape="1">
          <a:blip r:embed="rId7">
            <a:alphaModFix/>
          </a:blip>
          <a:srcRect t="3955"/>
          <a:stretch/>
        </p:blipFill>
        <p:spPr>
          <a:xfrm>
            <a:off x="4785148" y="2904081"/>
            <a:ext cx="1629312" cy="3388486"/>
          </a:xfrm>
          <a:prstGeom prst="rect">
            <a:avLst/>
          </a:prstGeom>
          <a:noFill/>
          <a:ln w="9525">
            <a:solidFill>
              <a:schemeClr val="tx1">
                <a:lumMod val="50000"/>
                <a:lumOff val="50000"/>
              </a:schemeClr>
            </a:solidFill>
          </a:ln>
        </p:spPr>
      </p:pic>
      <p:pic>
        <p:nvPicPr>
          <p:cNvPr id="370" name="Google Shape;370;g1424c8524af_1_57" descr="検索結果の医療機関一覧が表示された画像"/>
          <p:cNvPicPr preferRelativeResize="0">
            <a:picLocks noChangeAspect="1"/>
          </p:cNvPicPr>
          <p:nvPr/>
        </p:nvPicPr>
        <p:blipFill rotWithShape="1">
          <a:blip r:embed="rId8">
            <a:alphaModFix/>
          </a:blip>
          <a:srcRect t="3954"/>
          <a:stretch/>
        </p:blipFill>
        <p:spPr>
          <a:xfrm>
            <a:off x="6918169" y="2904081"/>
            <a:ext cx="1629320" cy="3388486"/>
          </a:xfrm>
          <a:prstGeom prst="rect">
            <a:avLst/>
          </a:prstGeom>
          <a:noFill/>
          <a:ln w="9525">
            <a:solidFill>
              <a:schemeClr val="tx1">
                <a:lumMod val="50000"/>
                <a:lumOff val="50000"/>
              </a:schemeClr>
            </a:solidFill>
          </a:ln>
        </p:spPr>
      </p:pic>
      <p:sp>
        <p:nvSpPr>
          <p:cNvPr id="371" name="Google Shape;371;g1424c8524af_1_57"/>
          <p:cNvSpPr/>
          <p:nvPr/>
        </p:nvSpPr>
        <p:spPr>
          <a:xfrm>
            <a:off x="2883099" y="4859328"/>
            <a:ext cx="1218900" cy="400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73" name="Google Shape;373;g1424c8524af_1_57"/>
          <p:cNvSpPr>
            <a:spLocks/>
          </p:cNvSpPr>
          <p:nvPr/>
        </p:nvSpPr>
        <p:spPr>
          <a:xfrm>
            <a:off x="4791794" y="3454844"/>
            <a:ext cx="1622665" cy="40019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34"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【5</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受診したい医療機関を検</a:t>
            </a:r>
            <a:r>
              <a:rPr lang="ja-JP" altLang="ja-JP" sz="3200" spc="-1250" dirty="0">
                <a:latin typeface="Meiryo"/>
                <a:ea typeface="Meiryo"/>
                <a:cs typeface="Meiryo"/>
                <a:sym typeface="Meiryo"/>
              </a:rPr>
              <a:t>索</a:t>
            </a:r>
            <a:r>
              <a:rPr lang="ja-JP" altLang="en-US" sz="3200" b="0" dirty="0">
                <a:sym typeface="Meiryo"/>
              </a:rPr>
              <a:t>［</a:t>
            </a:r>
            <a:r>
              <a:rPr lang="en-US" altLang="ja-JP" sz="3200" dirty="0">
                <a:latin typeface="Meiryo"/>
                <a:ea typeface="Meiryo"/>
                <a:sym typeface="Meiryo"/>
              </a:rPr>
              <a:t>2</a:t>
            </a:r>
            <a:r>
              <a:rPr lang="ja-JP" altLang="en-US" sz="3200" b="0" dirty="0">
                <a:sym typeface="Meiryo"/>
              </a:rPr>
              <a:t>］</a:t>
            </a:r>
            <a:endParaRPr kumimoji="0" lang="ja-JP" altLang="en-US" sz="3200" b="0" kern="0" dirty="0"/>
          </a:p>
        </p:txBody>
      </p:sp>
      <p:grpSp>
        <p:nvGrpSpPr>
          <p:cNvPr id="41" name="図形グループ 40"/>
          <p:cNvGrpSpPr/>
          <p:nvPr/>
        </p:nvGrpSpPr>
        <p:grpSpPr>
          <a:xfrm>
            <a:off x="6761478" y="2752275"/>
            <a:ext cx="296586" cy="293005"/>
            <a:chOff x="5101121" y="3995693"/>
            <a:chExt cx="296586" cy="293005"/>
          </a:xfrm>
        </p:grpSpPr>
        <p:sp>
          <p:nvSpPr>
            <p:cNvPr id="42" name="円/楕円 4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4653065" y="3320947"/>
            <a:ext cx="296586" cy="293005"/>
            <a:chOff x="4232441" y="3995693"/>
            <a:chExt cx="296586" cy="293005"/>
          </a:xfrm>
        </p:grpSpPr>
        <p:sp>
          <p:nvSpPr>
            <p:cNvPr id="45" name="円/楕円 4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2650529" y="4721123"/>
            <a:ext cx="296586" cy="293005"/>
            <a:chOff x="3546641" y="3995693"/>
            <a:chExt cx="296586" cy="293005"/>
          </a:xfrm>
        </p:grpSpPr>
        <p:sp>
          <p:nvSpPr>
            <p:cNvPr id="48" name="円/楕円 4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Google Shape;328;p9">
            <a:extLst>
              <a:ext uri="{FF2B5EF4-FFF2-40B4-BE49-F238E27FC236}">
                <a16:creationId xmlns:a16="http://schemas.microsoft.com/office/drawing/2014/main" id="{CCDCF417-B81F-A8ED-09B0-7D5CF8DF4848}"/>
              </a:ext>
            </a:extLst>
          </p:cNvPr>
          <p:cNvSpPr txBox="1"/>
          <p:nvPr/>
        </p:nvSpPr>
        <p:spPr>
          <a:xfrm>
            <a:off x="286779" y="1944000"/>
            <a:ext cx="2340000" cy="1163765"/>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❶</a:t>
            </a:r>
            <a:r>
              <a:rPr lang="ja-JP" altLang="en-US" sz="2400" b="1" i="0" u="none" strike="noStrike" cap="none" dirty="0">
                <a:solidFill>
                  <a:srgbClr val="009650"/>
                </a:solidFill>
                <a:latin typeface="Meiryo"/>
                <a:ea typeface="Meiryo"/>
                <a:cs typeface="Meiryo"/>
                <a:sym typeface="Meiryo"/>
              </a:rPr>
              <a:t> </a:t>
            </a:r>
            <a:r>
              <a:rPr lang="en-US" altLang="ja-JP" sz="1600" b="1" dirty="0">
                <a:solidFill>
                  <a:schemeClr val="dk1"/>
                </a:solidFill>
                <a:latin typeface="Meiryo"/>
                <a:ea typeface="Meiryo"/>
                <a:cs typeface="Meiryo"/>
                <a:sym typeface="Meiryo"/>
              </a:rPr>
              <a:t>｢</a:t>
            </a:r>
            <a:r>
              <a:rPr lang="ja-JP" sz="1600" b="1" dirty="0">
                <a:solidFill>
                  <a:schemeClr val="dk1"/>
                </a:solidFill>
                <a:latin typeface="Meiryo"/>
                <a:ea typeface="Meiryo"/>
                <a:cs typeface="Meiryo"/>
                <a:sym typeface="Meiryo"/>
              </a:rPr>
              <a:t>医療機関を探して</a:t>
            </a:r>
            <a:r>
              <a:rPr lang="en-US" altLang="ja-JP" sz="1600" b="1" dirty="0">
                <a:solidFill>
                  <a:schemeClr val="dk1"/>
                </a:solidFill>
                <a:latin typeface="Meiryo"/>
                <a:ea typeface="Meiryo"/>
                <a:cs typeface="Meiryo"/>
                <a:sym typeface="Meiryo"/>
              </a:rPr>
              <a:t>   </a:t>
            </a:r>
          </a:p>
          <a:p>
            <a:pPr marL="9525" marR="0" lvl="0" algn="l" rtl="0">
              <a:spcBef>
                <a:spcPts val="0"/>
              </a:spcBef>
              <a:spcAft>
                <a:spcPts val="0"/>
              </a:spcAft>
              <a:buClr>
                <a:srgbClr val="000000"/>
              </a:buClr>
              <a:buSzPts val="2400"/>
              <a:buFont typeface="Arial"/>
              <a:buNone/>
              <a:tabLst>
                <a:tab pos="355600" algn="l"/>
              </a:tabLst>
            </a:pPr>
            <a:r>
              <a:rPr lang="en-US" altLang="ja-JP" sz="1600" b="1" dirty="0">
                <a:solidFill>
                  <a:schemeClr val="dk1"/>
                </a:solidFill>
                <a:latin typeface="Meiryo"/>
                <a:ea typeface="Meiryo"/>
                <a:cs typeface="Meiryo"/>
                <a:sym typeface="Meiryo"/>
              </a:rPr>
              <a:t>     </a:t>
            </a:r>
            <a:r>
              <a:rPr lang="ja-JP" sz="1600" b="1" dirty="0">
                <a:solidFill>
                  <a:schemeClr val="dk1"/>
                </a:solidFill>
                <a:latin typeface="Meiryo"/>
                <a:ea typeface="Meiryo"/>
                <a:cs typeface="Meiryo"/>
                <a:sym typeface="Meiryo"/>
              </a:rPr>
              <a:t>予約する場合</a:t>
            </a:r>
            <a:r>
              <a:rPr lang="en-US" altLang="ja-JP" sz="1600" b="1" dirty="0">
                <a:solidFill>
                  <a:schemeClr val="dk1"/>
                </a:solidFill>
                <a:latin typeface="Meiryo"/>
                <a:ea typeface="Meiryo"/>
                <a:cs typeface="Meiryo"/>
                <a:sym typeface="Meiryo"/>
              </a:rPr>
              <a:t>｣</a:t>
            </a:r>
          </a:p>
          <a:p>
            <a:pPr marL="9525" marR="0" lvl="0" algn="l" rtl="0">
              <a:spcBef>
                <a:spcPts val="0"/>
              </a:spcBef>
              <a:spcAft>
                <a:spcPts val="0"/>
              </a:spcAft>
              <a:buClr>
                <a:srgbClr val="000000"/>
              </a:buClr>
              <a:buSzPts val="2400"/>
              <a:buFont typeface="Arial"/>
              <a:buNone/>
              <a:tabLst>
                <a:tab pos="355600" algn="l"/>
              </a:tabLst>
            </a:pPr>
            <a:r>
              <a:rPr lang="en-US" altLang="ja-JP" sz="1600" b="1" dirty="0">
                <a:solidFill>
                  <a:schemeClr val="dk1"/>
                </a:solidFill>
                <a:latin typeface="Meiryo"/>
                <a:ea typeface="Meiryo"/>
                <a:cs typeface="Meiryo"/>
                <a:sym typeface="Meiryo"/>
              </a:rPr>
              <a:t>     </a:t>
            </a:r>
            <a:r>
              <a:rPr lang="ja-JP" sz="1600" b="1" dirty="0">
                <a:solidFill>
                  <a:schemeClr val="dk1"/>
                </a:solidFill>
                <a:latin typeface="Meiryo"/>
                <a:ea typeface="Meiryo"/>
                <a:cs typeface="Meiryo"/>
                <a:sym typeface="Meiryo"/>
              </a:rPr>
              <a:t>を</a:t>
            </a:r>
            <a:r>
              <a:rPr lang="ja-JP" altLang="en-US" sz="1600" b="1" dirty="0">
                <a:solidFill>
                  <a:schemeClr val="dk1"/>
                </a:solidFill>
                <a:latin typeface="Meiryo"/>
                <a:ea typeface="Meiryo"/>
                <a:cs typeface="Meiryo"/>
                <a:sym typeface="Meiryo"/>
              </a:rPr>
              <a:t>押す</a:t>
            </a:r>
            <a:r>
              <a:rPr lang="ja-JP" sz="1600" b="1" i="0" u="none" strike="noStrike" cap="none" dirty="0">
                <a:solidFill>
                  <a:srgbClr val="009650"/>
                </a:solidFill>
                <a:latin typeface="Meiryo"/>
                <a:ea typeface="Meiryo"/>
                <a:cs typeface="Meiryo"/>
                <a:sym typeface="Meiryo"/>
              </a:rPr>
              <a:t>	</a:t>
            </a:r>
            <a:endParaRPr sz="16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None/>
              <a:tabLst>
                <a:tab pos="355600" algn="l"/>
              </a:tabLst>
            </a:pPr>
            <a:endParaRPr sz="1800" b="1" i="0" u="none" strike="noStrike" cap="none" dirty="0">
              <a:solidFill>
                <a:schemeClr val="dk1"/>
              </a:solidFill>
              <a:latin typeface="Meiryo"/>
              <a:ea typeface="Meiryo"/>
              <a:cs typeface="Meiryo"/>
              <a:sym typeface="Meiryo"/>
            </a:endParaRPr>
          </a:p>
        </p:txBody>
      </p:sp>
      <p:pic>
        <p:nvPicPr>
          <p:cNvPr id="6" name="Google Shape;332;p9" descr="クロンホーム画面で「医療機関を探して予約する場合」をタップしている画像">
            <a:extLst>
              <a:ext uri="{FF2B5EF4-FFF2-40B4-BE49-F238E27FC236}">
                <a16:creationId xmlns:a16="http://schemas.microsoft.com/office/drawing/2014/main" id="{7DF15459-3E57-A4DD-E4A9-C19E49366D3B}"/>
              </a:ext>
            </a:extLst>
          </p:cNvPr>
          <p:cNvPicPr preferRelativeResize="0">
            <a:picLocks noChangeAspect="1"/>
          </p:cNvPicPr>
          <p:nvPr/>
        </p:nvPicPr>
        <p:blipFill rotWithShape="1">
          <a:blip r:embed="rId9">
            <a:alphaModFix/>
          </a:blip>
          <a:srcRect t="3957"/>
          <a:stretch/>
        </p:blipFill>
        <p:spPr>
          <a:xfrm>
            <a:off x="528373" y="2904081"/>
            <a:ext cx="1628624" cy="3387057"/>
          </a:xfrm>
          <a:prstGeom prst="rect">
            <a:avLst/>
          </a:prstGeom>
          <a:noFill/>
          <a:ln w="9525">
            <a:solidFill>
              <a:schemeClr val="tx1">
                <a:lumMod val="50000"/>
                <a:lumOff val="50000"/>
              </a:schemeClr>
            </a:solidFill>
          </a:ln>
        </p:spPr>
      </p:pic>
      <p:sp>
        <p:nvSpPr>
          <p:cNvPr id="7" name="Google Shape;340;p9">
            <a:extLst>
              <a:ext uri="{FF2B5EF4-FFF2-40B4-BE49-F238E27FC236}">
                <a16:creationId xmlns:a16="http://schemas.microsoft.com/office/drawing/2014/main" id="{9C0BFEA6-B151-CC72-84D2-49824C14D71D}"/>
              </a:ext>
            </a:extLst>
          </p:cNvPr>
          <p:cNvSpPr/>
          <p:nvPr/>
        </p:nvSpPr>
        <p:spPr>
          <a:xfrm>
            <a:off x="497050" y="4998244"/>
            <a:ext cx="1669807" cy="43621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8" name="テキスト ボックス 7">
            <a:extLst>
              <a:ext uri="{FF2B5EF4-FFF2-40B4-BE49-F238E27FC236}">
                <a16:creationId xmlns:a16="http://schemas.microsoft.com/office/drawing/2014/main" id="{CD281B21-A971-B670-8614-1E0702FFAF36}"/>
              </a:ext>
            </a:extLst>
          </p:cNvPr>
          <p:cNvSpPr txBox="1"/>
          <p:nvPr/>
        </p:nvSpPr>
        <p:spPr>
          <a:xfrm>
            <a:off x="273089" y="4812435"/>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1E99A163-D42C-CD72-3FD3-E92BED5A9445}"/>
              </a:ext>
            </a:extLst>
          </p:cNvPr>
          <p:cNvSpPr txBox="1"/>
          <p:nvPr/>
        </p:nvSpPr>
        <p:spPr>
          <a:xfrm>
            <a:off x="2363644" y="1944000"/>
            <a:ext cx="2407734" cy="954107"/>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2400" b="1" dirty="0">
                <a:solidFill>
                  <a:srgbClr val="009650"/>
                </a:solidFill>
                <a:latin typeface="Meiryo"/>
                <a:ea typeface="Meiryo"/>
                <a:cs typeface="Meiryo"/>
                <a:sym typeface="Meiryo"/>
              </a:rPr>
              <a:t>❷</a:t>
            </a:r>
            <a:r>
              <a:rPr lang="en-US" altLang="ja-JP" sz="1600" b="1" dirty="0">
                <a:solidFill>
                  <a:schemeClr val="dk1"/>
                </a:solidFill>
                <a:latin typeface="Meiryo"/>
                <a:ea typeface="Meiryo"/>
                <a:cs typeface="Meiryo"/>
                <a:sym typeface="Meiryo"/>
              </a:rPr>
              <a:t>｢</a:t>
            </a:r>
            <a:r>
              <a:rPr lang="ja-JP" altLang="en-US" sz="1600" b="1" dirty="0">
                <a:solidFill>
                  <a:schemeClr val="dk1"/>
                </a:solidFill>
                <a:latin typeface="Meiryo"/>
                <a:ea typeface="Meiryo"/>
                <a:cs typeface="Meiryo"/>
                <a:sym typeface="Meiryo"/>
              </a:rPr>
              <a:t>一度だけ許可</a:t>
            </a:r>
            <a:r>
              <a:rPr lang="en-US" altLang="ja-JP" sz="1600" b="1" dirty="0">
                <a:solidFill>
                  <a:schemeClr val="dk1"/>
                </a:solidFill>
                <a:latin typeface="Meiryo"/>
                <a:ea typeface="Meiryo"/>
                <a:cs typeface="Meiryo"/>
                <a:sym typeface="Meiryo"/>
              </a:rPr>
              <a:t>｣</a:t>
            </a:r>
            <a:r>
              <a:rPr lang="ja-JP" altLang="en-US" sz="1600" b="1" dirty="0">
                <a:solidFill>
                  <a:schemeClr val="dk1"/>
                </a:solidFill>
                <a:latin typeface="Meiryo"/>
                <a:ea typeface="Meiryo"/>
                <a:cs typeface="Meiryo"/>
                <a:sym typeface="Meiryo"/>
              </a:rPr>
              <a:t>か</a:t>
            </a:r>
            <a:endParaRPr lang="en-US" altLang="ja-JP" sz="1600" b="1" dirty="0">
              <a:solidFill>
                <a:schemeClr val="dk1"/>
              </a:solidFill>
              <a:latin typeface="Meiryo"/>
              <a:ea typeface="Meiryo"/>
              <a:cs typeface="Meiryo"/>
              <a:sym typeface="Meiryo"/>
            </a:endParaRPr>
          </a:p>
          <a:p>
            <a:pPr marL="9525" marR="0" lvl="0" algn="l" rtl="0">
              <a:spcBef>
                <a:spcPts val="0"/>
              </a:spcBef>
              <a:spcAft>
                <a:spcPts val="0"/>
              </a:spcAft>
              <a:buNone/>
              <a:tabLst>
                <a:tab pos="355600" algn="l"/>
              </a:tabLst>
            </a:pPr>
            <a:r>
              <a:rPr lang="ja-JP" altLang="en-US" sz="1600" b="1" dirty="0">
                <a:solidFill>
                  <a:schemeClr val="dk1"/>
                </a:solidFill>
                <a:latin typeface="Meiryo"/>
                <a:ea typeface="Meiryo"/>
                <a:cs typeface="Meiryo"/>
                <a:sym typeface="Meiryo"/>
              </a:rPr>
              <a:t>　 </a:t>
            </a:r>
            <a:r>
              <a:rPr lang="en-US" altLang="ja-JP" sz="1600" b="1" dirty="0">
                <a:solidFill>
                  <a:schemeClr val="dk1"/>
                </a:solidFill>
                <a:latin typeface="Meiryo"/>
                <a:ea typeface="Meiryo"/>
                <a:cs typeface="Meiryo"/>
                <a:sym typeface="Meiryo"/>
              </a:rPr>
              <a:t>｢App</a:t>
            </a:r>
            <a:r>
              <a:rPr lang="ja-JP" altLang="en-US" sz="1600" b="1" dirty="0">
                <a:solidFill>
                  <a:schemeClr val="dk1"/>
                </a:solidFill>
                <a:latin typeface="Meiryo"/>
                <a:ea typeface="Meiryo"/>
                <a:cs typeface="Meiryo"/>
                <a:sym typeface="Meiryo"/>
              </a:rPr>
              <a:t>の使用中は</a:t>
            </a:r>
            <a:endParaRPr lang="en-US" altLang="ja-JP" sz="1600" b="1" dirty="0">
              <a:solidFill>
                <a:schemeClr val="dk1"/>
              </a:solidFill>
              <a:latin typeface="Meiryo"/>
              <a:ea typeface="Meiryo"/>
              <a:cs typeface="Meiryo"/>
              <a:sym typeface="Meiryo"/>
            </a:endParaRPr>
          </a:p>
          <a:p>
            <a:pPr marL="9525" marR="0" lvl="0" algn="l" rtl="0">
              <a:spcBef>
                <a:spcPts val="0"/>
              </a:spcBef>
              <a:spcAft>
                <a:spcPts val="0"/>
              </a:spcAft>
              <a:buNone/>
              <a:tabLst>
                <a:tab pos="355600" algn="l"/>
              </a:tabLst>
            </a:pPr>
            <a:r>
              <a:rPr lang="ja-JP" altLang="en-US" sz="1600" b="1" dirty="0">
                <a:solidFill>
                  <a:schemeClr val="dk1"/>
                </a:solidFill>
                <a:latin typeface="Meiryo"/>
                <a:ea typeface="Meiryo"/>
                <a:cs typeface="Meiryo"/>
                <a:sym typeface="Meiryo"/>
              </a:rPr>
              <a:t>許可</a:t>
            </a:r>
            <a:r>
              <a:rPr lang="en-US" altLang="ja-JP" sz="1600" b="1" dirty="0">
                <a:solidFill>
                  <a:schemeClr val="dk1"/>
                </a:solidFill>
                <a:latin typeface="Meiryo"/>
                <a:ea typeface="Meiryo"/>
                <a:cs typeface="Meiryo"/>
                <a:sym typeface="Meiryo"/>
              </a:rPr>
              <a:t>｣</a:t>
            </a:r>
            <a:r>
              <a:rPr lang="ja-JP" altLang="en-US" sz="1600" b="1" dirty="0">
                <a:solidFill>
                  <a:schemeClr val="dk1"/>
                </a:solidFill>
                <a:latin typeface="Meiryo"/>
                <a:ea typeface="Meiryo"/>
                <a:cs typeface="Meiryo"/>
                <a:sym typeface="Meiryo"/>
              </a:rPr>
              <a:t>のどちらかを押す</a:t>
            </a:r>
          </a:p>
        </p:txBody>
      </p:sp>
      <p:sp>
        <p:nvSpPr>
          <p:cNvPr id="15" name="テキスト ボックス 14">
            <a:extLst>
              <a:ext uri="{FF2B5EF4-FFF2-40B4-BE49-F238E27FC236}">
                <a16:creationId xmlns:a16="http://schemas.microsoft.com/office/drawing/2014/main" id="{02ACFBB6-F91D-F8D3-8726-048563E576A1}"/>
              </a:ext>
            </a:extLst>
          </p:cNvPr>
          <p:cNvSpPr txBox="1"/>
          <p:nvPr/>
        </p:nvSpPr>
        <p:spPr>
          <a:xfrm>
            <a:off x="4415435" y="1944000"/>
            <a:ext cx="2407733" cy="707886"/>
          </a:xfrm>
          <a:prstGeom prst="rect">
            <a:avLst/>
          </a:prstGeom>
          <a:noFill/>
        </p:spPr>
        <p:txBody>
          <a:bodyPr wrap="square">
            <a:spAutoFit/>
          </a:bodyPr>
          <a:lstStyle/>
          <a:p>
            <a:pPr marL="9525" lvl="0" algn="l" rtl="0">
              <a:spcBef>
                <a:spcPts val="0"/>
              </a:spcBef>
              <a:spcAft>
                <a:spcPts val="0"/>
              </a:spcAft>
              <a:buClr>
                <a:schemeClr val="dk1"/>
              </a:buClr>
              <a:buFont typeface="Arial"/>
              <a:buNone/>
              <a:tabLst>
                <a:tab pos="355600" algn="l"/>
              </a:tabLst>
            </a:pPr>
            <a:r>
              <a:rPr lang="ja-JP" altLang="ja-JP" sz="2400" b="1" dirty="0">
                <a:solidFill>
                  <a:srgbClr val="009650"/>
                </a:solidFill>
                <a:latin typeface="Meiryo"/>
                <a:ea typeface="Meiryo"/>
                <a:cs typeface="Meiryo"/>
                <a:sym typeface="Meiryo"/>
              </a:rPr>
              <a:t>❸</a:t>
            </a:r>
            <a:r>
              <a:rPr lang="ja-JP" altLang="en-US" sz="1600" b="1" dirty="0">
                <a:solidFill>
                  <a:schemeClr val="tx1"/>
                </a:solidFill>
                <a:latin typeface="Meiryo"/>
                <a:ea typeface="Meiryo"/>
                <a:cs typeface="Meiryo"/>
                <a:sym typeface="Meiryo"/>
              </a:rPr>
              <a:t>赤枠の中から選択し</a:t>
            </a:r>
            <a:endParaRPr lang="en-US" altLang="ja-JP" sz="1600" b="1" dirty="0">
              <a:solidFill>
                <a:schemeClr val="tx1"/>
              </a:solidFill>
              <a:latin typeface="Meiryo"/>
              <a:ea typeface="Meiryo"/>
              <a:cs typeface="Meiryo"/>
              <a:sym typeface="Meiryo"/>
            </a:endParaRPr>
          </a:p>
          <a:p>
            <a:pPr marL="9525" lvl="0" algn="l" rtl="0">
              <a:spcBef>
                <a:spcPts val="0"/>
              </a:spcBef>
              <a:spcAft>
                <a:spcPts val="0"/>
              </a:spcAft>
              <a:buClr>
                <a:schemeClr val="dk1"/>
              </a:buClr>
              <a:buFont typeface="Arial"/>
              <a:buNone/>
              <a:tabLst>
                <a:tab pos="355600" algn="l"/>
              </a:tabLst>
            </a:pPr>
            <a:r>
              <a:rPr lang="ja-JP" altLang="en-US" sz="1600" b="1" dirty="0">
                <a:solidFill>
                  <a:schemeClr val="tx1"/>
                </a:solidFill>
                <a:latin typeface="Meiryo"/>
                <a:ea typeface="Meiryo"/>
                <a:cs typeface="Meiryo"/>
                <a:sym typeface="Meiryo"/>
              </a:rPr>
              <a:t>　 医療機関を絞り込む</a:t>
            </a:r>
          </a:p>
        </p:txBody>
      </p:sp>
      <p:sp>
        <p:nvSpPr>
          <p:cNvPr id="4" name="矢印: 右 3">
            <a:extLst>
              <a:ext uri="{FF2B5EF4-FFF2-40B4-BE49-F238E27FC236}">
                <a16:creationId xmlns:a16="http://schemas.microsoft.com/office/drawing/2014/main" id="{0732FA23-1236-9D23-32D3-29848FF8A19C}"/>
              </a:ext>
            </a:extLst>
          </p:cNvPr>
          <p:cNvSpPr/>
          <p:nvPr/>
        </p:nvSpPr>
        <p:spPr>
          <a:xfrm>
            <a:off x="2238674" y="4213919"/>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A793FAF2-C9CE-905F-B6C0-E050F75C017A}"/>
              </a:ext>
            </a:extLst>
          </p:cNvPr>
          <p:cNvSpPr/>
          <p:nvPr/>
        </p:nvSpPr>
        <p:spPr>
          <a:xfrm>
            <a:off x="4345792" y="4213920"/>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BCED14BF-82E7-436B-D42C-DD3AC2F774FA}"/>
              </a:ext>
            </a:extLst>
          </p:cNvPr>
          <p:cNvSpPr/>
          <p:nvPr/>
        </p:nvSpPr>
        <p:spPr>
          <a:xfrm>
            <a:off x="6493803" y="4190717"/>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407" name="Google Shape;407;g1424c8524af_1_111" descr="検索ボックスに診療科目や病院名のような検索ワードを入力し「検索」をタップしている画像"/>
          <p:cNvPicPr preferRelativeResize="0">
            <a:picLocks noChangeAspect="1"/>
          </p:cNvPicPr>
          <p:nvPr/>
        </p:nvPicPr>
        <p:blipFill rotWithShape="1">
          <a:blip r:embed="rId4">
            <a:alphaModFix/>
          </a:blip>
          <a:srcRect t="3251"/>
          <a:stretch/>
        </p:blipFill>
        <p:spPr>
          <a:xfrm>
            <a:off x="5581242" y="3021424"/>
            <a:ext cx="1332000" cy="2622999"/>
          </a:xfrm>
          <a:prstGeom prst="rect">
            <a:avLst/>
          </a:prstGeom>
          <a:noFill/>
          <a:ln w="9525">
            <a:solidFill>
              <a:schemeClr val="tx1">
                <a:lumMod val="50000"/>
                <a:lumOff val="50000"/>
              </a:schemeClr>
            </a:solidFill>
          </a:ln>
        </p:spPr>
      </p:pic>
      <p:pic>
        <p:nvPicPr>
          <p:cNvPr id="406" name="Google Shape;406;g1424c8524af_1_111" descr="医療機関検索画面の最上部にある｢診療科目・病院名をさがす｣をタップしている画像"/>
          <p:cNvPicPr preferRelativeResize="0">
            <a:picLocks noChangeAspect="1"/>
          </p:cNvPicPr>
          <p:nvPr/>
        </p:nvPicPr>
        <p:blipFill rotWithShape="1">
          <a:blip r:embed="rId5">
            <a:alphaModFix/>
          </a:blip>
          <a:srcRect t="4117" b="2317"/>
          <a:stretch/>
        </p:blipFill>
        <p:spPr>
          <a:xfrm>
            <a:off x="3885323" y="3021421"/>
            <a:ext cx="1332000" cy="2622998"/>
          </a:xfrm>
          <a:prstGeom prst="rect">
            <a:avLst/>
          </a:prstGeom>
          <a:noFill/>
          <a:ln w="9525">
            <a:solidFill>
              <a:schemeClr val="tx1">
                <a:lumMod val="50000"/>
                <a:lumOff val="50000"/>
              </a:schemeClr>
            </a:solidFill>
          </a:ln>
        </p:spPr>
      </p:pic>
      <p:pic>
        <p:nvPicPr>
          <p:cNvPr id="45" name="図 44" descr="位置情報の許可表示で、「許可しない」をタップしている画像"/>
          <p:cNvPicPr>
            <a:picLocks noChangeAspect="1"/>
          </p:cNvPicPr>
          <p:nvPr/>
        </p:nvPicPr>
        <p:blipFill rotWithShape="1">
          <a:blip r:embed="rId6">
            <a:extLst>
              <a:ext uri="{28A0092B-C50C-407E-A947-70E740481C1C}">
                <a14:useLocalDpi xmlns:a14="http://schemas.microsoft.com/office/drawing/2010/main" val="0"/>
              </a:ext>
            </a:extLst>
          </a:blip>
          <a:srcRect t="5887" b="3652"/>
          <a:stretch/>
        </p:blipFill>
        <p:spPr>
          <a:xfrm>
            <a:off x="2189404" y="3021421"/>
            <a:ext cx="1332000" cy="2623000"/>
          </a:xfrm>
          <a:prstGeom prst="rect">
            <a:avLst/>
          </a:prstGeom>
          <a:ln>
            <a:solidFill>
              <a:schemeClr val="tx1"/>
            </a:solidFill>
          </a:ln>
        </p:spPr>
      </p:pic>
      <p:graphicFrame>
        <p:nvGraphicFramePr>
          <p:cNvPr id="2" name="オブジェクト 1" hidden="1">
            <a:extLst>
              <a:ext uri="{FF2B5EF4-FFF2-40B4-BE49-F238E27FC236}">
                <a16:creationId xmlns:a16="http://schemas.microsoft.com/office/drawing/2014/main" id="{1789B2CC-4E45-426C-B186-4A03402DCE70}"/>
              </a:ext>
            </a:extLst>
          </p:cNvPr>
          <p:cNvGraphicFramePr>
            <a:graphicFrameLocks noChangeAspect="1"/>
          </p:cNvGraphicFramePr>
          <p:nvPr>
            <p:custDataLst>
              <p:tags r:id="rId1"/>
            </p:custDataLst>
            <p:extLst>
              <p:ext uri="{D42A27DB-BD31-4B8C-83A1-F6EECF244321}">
                <p14:modId xmlns:p14="http://schemas.microsoft.com/office/powerpoint/2010/main" val="2484756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353" imgH="353" progId="TCLayout.ActiveDocument.1">
                  <p:embed/>
                </p:oleObj>
              </mc:Choice>
              <mc:Fallback>
                <p:oleObj name="think-cell スライド" r:id="rId7" imgW="353" imgH="353" progId="TCLayout.ActiveDocument.1">
                  <p:embed/>
                  <p:pic>
                    <p:nvPicPr>
                      <p:cNvPr id="2" name="オブジェクト 1" hidden="1">
                        <a:extLst>
                          <a:ext uri="{FF2B5EF4-FFF2-40B4-BE49-F238E27FC236}">
                            <a16:creationId xmlns:a16="http://schemas.microsoft.com/office/drawing/2014/main" id="{1789B2CC-4E45-426C-B186-4A03402DCE7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83" name="Google Shape;383;g1424c8524af_1_111"/>
          <p:cNvSpPr txBox="1"/>
          <p:nvPr/>
        </p:nvSpPr>
        <p:spPr>
          <a:xfrm>
            <a:off x="7135102" y="1944000"/>
            <a:ext cx="2232000" cy="504610"/>
          </a:xfrm>
          <a:prstGeom prst="rect">
            <a:avLst/>
          </a:prstGeom>
          <a:noFill/>
          <a:ln>
            <a:noFill/>
          </a:ln>
        </p:spPr>
        <p:txBody>
          <a:bodyPr spcFirstLastPara="1" wrap="square" lIns="0" tIns="12050" rIns="0" bIns="0" anchor="t" anchorCtr="0">
            <a:spAutoFit/>
          </a:bodyPr>
          <a:lstStyle/>
          <a:p>
            <a:pPr marL="9525">
              <a:buClr>
                <a:schemeClr val="dk1"/>
              </a:buClr>
              <a:tabLst>
                <a:tab pos="355600" algn="l"/>
              </a:tabLst>
            </a:pPr>
            <a:r>
              <a:rPr lang="ja-JP" altLang="en-US" sz="1800" b="1" dirty="0">
                <a:solidFill>
                  <a:srgbClr val="009650"/>
                </a:solidFill>
                <a:latin typeface="Meiryo"/>
                <a:ea typeface="Meiryo"/>
                <a:cs typeface="Meiryo"/>
                <a:sym typeface="Meiryo"/>
              </a:rPr>
              <a:t>❻</a:t>
            </a:r>
            <a:r>
              <a:rPr lang="ja-JP" altLang="en-US" b="1" dirty="0">
                <a:solidFill>
                  <a:schemeClr val="dk1"/>
                </a:solidFill>
                <a:latin typeface="Meiryo"/>
                <a:ea typeface="Meiryo"/>
                <a:cs typeface="Meiryo"/>
                <a:sym typeface="Meiryo"/>
              </a:rPr>
              <a:t>検索結果が</a:t>
            </a:r>
            <a:endParaRPr lang="en-US" altLang="ja-JP" b="1" dirty="0">
              <a:solidFill>
                <a:schemeClr val="dk1"/>
              </a:solidFill>
              <a:latin typeface="Meiryo"/>
              <a:ea typeface="Meiryo"/>
              <a:cs typeface="Meiryo"/>
              <a:sym typeface="Meiryo"/>
            </a:endParaRPr>
          </a:p>
          <a:p>
            <a:pPr marL="9525">
              <a:buClr>
                <a:schemeClr val="dk1"/>
              </a:buClr>
              <a:tabLst>
                <a:tab pos="355600" algn="l"/>
              </a:tabLst>
            </a:pPr>
            <a:r>
              <a:rPr lang="ja-JP" altLang="en-US" b="1" dirty="0">
                <a:solidFill>
                  <a:schemeClr val="dk1"/>
                </a:solidFill>
                <a:latin typeface="Meiryo"/>
                <a:ea typeface="Meiryo"/>
                <a:cs typeface="Meiryo"/>
                <a:sym typeface="Meiryo"/>
              </a:rPr>
              <a:t>　 表示されます</a:t>
            </a:r>
            <a:endParaRPr b="1" dirty="0">
              <a:solidFill>
                <a:srgbClr val="009650"/>
              </a:solidFill>
              <a:latin typeface="Meiryo"/>
              <a:ea typeface="Meiryo"/>
              <a:cs typeface="Meiryo"/>
              <a:sym typeface="Meiryo"/>
            </a:endParaRPr>
          </a:p>
        </p:txBody>
      </p:sp>
      <p:sp>
        <p:nvSpPr>
          <p:cNvPr id="394" name="Google Shape;394;g1424c8524af_1_111"/>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rgbClr val="009650"/>
                </a:solidFill>
                <a:latin typeface="Meiryo"/>
                <a:ea typeface="Meiryo"/>
                <a:cs typeface="Meiryo"/>
                <a:sym typeface="Meiryo"/>
              </a:rPr>
              <a:t>検索ワードから医療機関を検索する方法</a:t>
            </a:r>
            <a:endParaRPr sz="1800" b="1" dirty="0">
              <a:solidFill>
                <a:srgbClr val="009650"/>
              </a:solidFill>
              <a:latin typeface="Meiryo"/>
              <a:ea typeface="Meiryo"/>
              <a:cs typeface="Meiryo"/>
              <a:sym typeface="Meiryo"/>
            </a:endParaRPr>
          </a:p>
        </p:txBody>
      </p:sp>
      <p:pic>
        <p:nvPicPr>
          <p:cNvPr id="50" name="Google Shape;432;g1424c8524af_1_160" descr="検索結果の医療機関一覧が表示された画像">
            <a:extLst>
              <a:ext uri="{FF2B5EF4-FFF2-40B4-BE49-F238E27FC236}">
                <a16:creationId xmlns:a16="http://schemas.microsoft.com/office/drawing/2014/main" id="{5CE63F43-2E73-432C-9FD1-12A37DD3666C}"/>
              </a:ext>
            </a:extLst>
          </p:cNvPr>
          <p:cNvPicPr preferRelativeResize="0">
            <a:picLocks noChangeAspect="1"/>
          </p:cNvPicPr>
          <p:nvPr/>
        </p:nvPicPr>
        <p:blipFill rotWithShape="1">
          <a:blip r:embed="rId9">
            <a:alphaModFix/>
          </a:blip>
          <a:srcRect t="5566" b="538"/>
          <a:stretch/>
        </p:blipFill>
        <p:spPr>
          <a:xfrm>
            <a:off x="7277161" y="3021421"/>
            <a:ext cx="1332000" cy="2622998"/>
          </a:xfrm>
          <a:prstGeom prst="rect">
            <a:avLst/>
          </a:prstGeom>
          <a:noFill/>
          <a:ln w="9525">
            <a:solidFill>
              <a:schemeClr val="tx1">
                <a:lumMod val="50000"/>
                <a:lumOff val="50000"/>
              </a:schemeClr>
            </a:solidFill>
          </a:ln>
        </p:spPr>
      </p:pic>
      <p:sp>
        <p:nvSpPr>
          <p:cNvPr id="6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62"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【5</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受診したい医療機関を検</a:t>
            </a:r>
            <a:r>
              <a:rPr lang="ja-JP" altLang="ja-JP" sz="3200" spc="-1250" dirty="0">
                <a:latin typeface="Meiryo"/>
                <a:ea typeface="Meiryo"/>
                <a:cs typeface="Meiryo"/>
                <a:sym typeface="Meiryo"/>
              </a:rPr>
              <a:t>索</a:t>
            </a:r>
            <a:r>
              <a:rPr lang="ja-JP" altLang="en-US" sz="3200" b="0" dirty="0">
                <a:sym typeface="Meiryo"/>
              </a:rPr>
              <a:t>［</a:t>
            </a:r>
            <a:r>
              <a:rPr lang="en-US" altLang="ja-JP" sz="3200" dirty="0">
                <a:latin typeface="Meiryo"/>
                <a:ea typeface="Meiryo"/>
                <a:sym typeface="Meiryo"/>
              </a:rPr>
              <a:t>3</a:t>
            </a:r>
            <a:r>
              <a:rPr lang="ja-JP" altLang="en-US" sz="3200" b="0" dirty="0">
                <a:sym typeface="Meiryo"/>
              </a:rPr>
              <a:t>］</a:t>
            </a:r>
            <a:endParaRPr kumimoji="0" lang="ja-JP" altLang="en-US" sz="3200" b="0" kern="0" dirty="0"/>
          </a:p>
        </p:txBody>
      </p:sp>
      <p:sp>
        <p:nvSpPr>
          <p:cNvPr id="409" name="Google Shape;409;g1424c8524af_1_111"/>
          <p:cNvSpPr/>
          <p:nvPr/>
        </p:nvSpPr>
        <p:spPr>
          <a:xfrm>
            <a:off x="3877602" y="3218437"/>
            <a:ext cx="1283290" cy="24215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10" name="Google Shape;410;g1424c8524af_1_111"/>
          <p:cNvSpPr/>
          <p:nvPr/>
        </p:nvSpPr>
        <p:spPr>
          <a:xfrm>
            <a:off x="2263807" y="4613047"/>
            <a:ext cx="1044000" cy="49859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08" name="Google Shape;408;g1424c8524af_1_111"/>
          <p:cNvSpPr/>
          <p:nvPr/>
        </p:nvSpPr>
        <p:spPr>
          <a:xfrm>
            <a:off x="5560098" y="5278111"/>
            <a:ext cx="1332000" cy="27047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12" name="Google Shape;412;g1424c8524af_1_111"/>
          <p:cNvSpPr/>
          <p:nvPr/>
        </p:nvSpPr>
        <p:spPr>
          <a:xfrm>
            <a:off x="5587014" y="3023532"/>
            <a:ext cx="1300325" cy="29300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3" name="図形グループ 62"/>
          <p:cNvGrpSpPr/>
          <p:nvPr/>
        </p:nvGrpSpPr>
        <p:grpSpPr>
          <a:xfrm>
            <a:off x="7135102" y="2922157"/>
            <a:ext cx="296586" cy="293005"/>
            <a:chOff x="6801905" y="3995693"/>
            <a:chExt cx="296586" cy="293005"/>
          </a:xfrm>
        </p:grpSpPr>
        <p:sp>
          <p:nvSpPr>
            <p:cNvPr id="64" name="円/楕円 63"/>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64"/>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6" name="図形グループ 65"/>
          <p:cNvGrpSpPr/>
          <p:nvPr/>
        </p:nvGrpSpPr>
        <p:grpSpPr>
          <a:xfrm>
            <a:off x="5388537" y="5111645"/>
            <a:ext cx="296586" cy="293005"/>
            <a:chOff x="5878361" y="3995693"/>
            <a:chExt cx="296586" cy="293005"/>
          </a:xfrm>
        </p:grpSpPr>
        <p:sp>
          <p:nvSpPr>
            <p:cNvPr id="67" name="円/楕円 66"/>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67"/>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9" name="図形グループ 68"/>
          <p:cNvGrpSpPr/>
          <p:nvPr/>
        </p:nvGrpSpPr>
        <p:grpSpPr>
          <a:xfrm>
            <a:off x="5549191" y="2922860"/>
            <a:ext cx="296586" cy="293005"/>
            <a:chOff x="5101121" y="3995693"/>
            <a:chExt cx="296586" cy="293005"/>
          </a:xfrm>
        </p:grpSpPr>
        <p:sp>
          <p:nvSpPr>
            <p:cNvPr id="70" name="円/楕円 69"/>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70"/>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図形グループ 71"/>
          <p:cNvGrpSpPr/>
          <p:nvPr/>
        </p:nvGrpSpPr>
        <p:grpSpPr>
          <a:xfrm>
            <a:off x="3690059" y="3049976"/>
            <a:ext cx="296586" cy="293005"/>
            <a:chOff x="4232441" y="3995693"/>
            <a:chExt cx="296586" cy="293005"/>
          </a:xfrm>
        </p:grpSpPr>
        <p:sp>
          <p:nvSpPr>
            <p:cNvPr id="73" name="円/楕円 7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7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図形グループ 74"/>
          <p:cNvGrpSpPr/>
          <p:nvPr/>
        </p:nvGrpSpPr>
        <p:grpSpPr>
          <a:xfrm>
            <a:off x="2128193" y="4419048"/>
            <a:ext cx="296586" cy="293005"/>
            <a:chOff x="3546641" y="3995693"/>
            <a:chExt cx="296586" cy="293005"/>
          </a:xfrm>
        </p:grpSpPr>
        <p:sp>
          <p:nvSpPr>
            <p:cNvPr id="76" name="円/楕円 7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リーフォーム 7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Google Shape;328;p9">
            <a:extLst>
              <a:ext uri="{FF2B5EF4-FFF2-40B4-BE49-F238E27FC236}">
                <a16:creationId xmlns:a16="http://schemas.microsoft.com/office/drawing/2014/main" id="{D4D24FCF-B6CF-7574-5C36-4FE61EDDABB5}"/>
              </a:ext>
            </a:extLst>
          </p:cNvPr>
          <p:cNvSpPr txBox="1"/>
          <p:nvPr/>
        </p:nvSpPr>
        <p:spPr>
          <a:xfrm>
            <a:off x="231373" y="1944000"/>
            <a:ext cx="1892160" cy="781609"/>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55600" algn="l"/>
              </a:tabLst>
            </a:pPr>
            <a:r>
              <a:rPr lang="ja-JP" sz="1800" b="1" i="0" u="none" strike="noStrike" cap="none" dirty="0">
                <a:solidFill>
                  <a:srgbClr val="009650"/>
                </a:solidFill>
                <a:latin typeface="Meiryo"/>
                <a:ea typeface="Meiryo"/>
                <a:cs typeface="Meiryo"/>
                <a:sym typeface="Meiryo"/>
              </a:rPr>
              <a:t>❶</a:t>
            </a:r>
            <a:r>
              <a:rPr lang="en-US" altLang="ja-JP" b="1" dirty="0">
                <a:solidFill>
                  <a:schemeClr val="dk1"/>
                </a:solidFill>
                <a:latin typeface="Meiryo"/>
                <a:ea typeface="Meiryo"/>
                <a:cs typeface="Meiryo"/>
                <a:sym typeface="Meiryo"/>
              </a:rPr>
              <a:t>｢</a:t>
            </a:r>
            <a:r>
              <a:rPr lang="ja-JP" b="1" dirty="0">
                <a:solidFill>
                  <a:schemeClr val="dk1"/>
                </a:solidFill>
                <a:latin typeface="Meiryo"/>
                <a:ea typeface="Meiryo"/>
                <a:cs typeface="Meiryo"/>
                <a:sym typeface="Meiryo"/>
              </a:rPr>
              <a:t>医療機関を探して</a:t>
            </a:r>
            <a:endParaRPr lang="en-US" altLang="ja-JP" b="1" dirty="0">
              <a:solidFill>
                <a:schemeClr val="dk1"/>
              </a:solidFill>
              <a:latin typeface="Meiryo"/>
              <a:ea typeface="Meiryo"/>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ja-JP" altLang="en-US" b="1" dirty="0">
                <a:solidFill>
                  <a:schemeClr val="dk1"/>
                </a:solidFill>
                <a:latin typeface="Meiryo"/>
                <a:ea typeface="Meiryo"/>
                <a:cs typeface="Meiryo"/>
                <a:sym typeface="Meiryo"/>
              </a:rPr>
              <a:t>　 </a:t>
            </a:r>
            <a:r>
              <a:rPr lang="ja-JP" b="1" dirty="0">
                <a:solidFill>
                  <a:schemeClr val="dk1"/>
                </a:solidFill>
                <a:latin typeface="Meiryo"/>
                <a:ea typeface="Meiryo"/>
                <a:cs typeface="Meiryo"/>
                <a:sym typeface="Meiryo"/>
              </a:rPr>
              <a:t>予約する場合</a:t>
            </a:r>
            <a:r>
              <a:rPr lang="en-US" altLang="ja-JP" b="1" dirty="0">
                <a:solidFill>
                  <a:schemeClr val="dk1"/>
                </a:solidFill>
                <a:latin typeface="Meiryo"/>
                <a:ea typeface="Meiryo"/>
                <a:cs typeface="Meiryo"/>
                <a:sym typeface="Meiryo"/>
              </a:rPr>
              <a:t>｣</a:t>
            </a:r>
            <a:r>
              <a:rPr lang="ja-JP" b="1" dirty="0">
                <a:solidFill>
                  <a:schemeClr val="dk1"/>
                </a:solidFill>
                <a:latin typeface="Meiryo"/>
                <a:ea typeface="Meiryo"/>
                <a:cs typeface="Meiryo"/>
                <a:sym typeface="Meiryo"/>
              </a:rPr>
              <a:t>を</a:t>
            </a:r>
            <a:endParaRPr lang="en-US" altLang="ja-JP" b="1" dirty="0">
              <a:solidFill>
                <a:schemeClr val="dk1"/>
              </a:solidFill>
              <a:latin typeface="Meiryo"/>
              <a:ea typeface="Meiryo"/>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ja-JP" altLang="en-US" b="1" dirty="0">
                <a:solidFill>
                  <a:schemeClr val="dk1"/>
                </a:solidFill>
                <a:latin typeface="Meiryo"/>
                <a:ea typeface="Meiryo"/>
                <a:cs typeface="Meiryo"/>
                <a:sym typeface="Meiryo"/>
              </a:rPr>
              <a:t>　 押す</a:t>
            </a:r>
            <a:r>
              <a:rPr lang="ja-JP" sz="1800" b="1" i="0" u="none" strike="noStrike" cap="none" dirty="0">
                <a:solidFill>
                  <a:srgbClr val="009650"/>
                </a:solidFill>
                <a:latin typeface="Meiryo"/>
                <a:ea typeface="Meiryo"/>
                <a:cs typeface="Meiryo"/>
                <a:sym typeface="Meiryo"/>
              </a:rPr>
              <a:t>	</a:t>
            </a:r>
            <a:endParaRPr sz="1800" b="1" i="0" u="none" strike="noStrike" cap="none" dirty="0">
              <a:solidFill>
                <a:schemeClr val="dk1"/>
              </a:solidFill>
              <a:latin typeface="Meiryo"/>
              <a:ea typeface="Meiryo"/>
              <a:cs typeface="Meiryo"/>
              <a:sym typeface="Meiryo"/>
            </a:endParaRPr>
          </a:p>
        </p:txBody>
      </p:sp>
      <p:pic>
        <p:nvPicPr>
          <p:cNvPr id="5" name="Google Shape;332;p9" descr="クロンホーム画面で「医療機関を探して予約する場合」をタップしている画像">
            <a:extLst>
              <a:ext uri="{FF2B5EF4-FFF2-40B4-BE49-F238E27FC236}">
                <a16:creationId xmlns:a16="http://schemas.microsoft.com/office/drawing/2014/main" id="{1959D245-2622-B118-8BEA-208E38AF2AE0}"/>
              </a:ext>
            </a:extLst>
          </p:cNvPr>
          <p:cNvPicPr preferRelativeResize="0">
            <a:picLocks noChangeAspect="1"/>
          </p:cNvPicPr>
          <p:nvPr/>
        </p:nvPicPr>
        <p:blipFill rotWithShape="1">
          <a:blip r:embed="rId10">
            <a:alphaModFix/>
          </a:blip>
          <a:srcRect t="5495" b="3043"/>
          <a:stretch/>
        </p:blipFill>
        <p:spPr>
          <a:xfrm>
            <a:off x="493485" y="3025160"/>
            <a:ext cx="1332000" cy="2638013"/>
          </a:xfrm>
          <a:prstGeom prst="rect">
            <a:avLst/>
          </a:prstGeom>
          <a:noFill/>
          <a:ln w="9525">
            <a:solidFill>
              <a:schemeClr val="tx1">
                <a:lumMod val="50000"/>
                <a:lumOff val="50000"/>
              </a:schemeClr>
            </a:solidFill>
          </a:ln>
        </p:spPr>
      </p:pic>
      <p:sp>
        <p:nvSpPr>
          <p:cNvPr id="6" name="Google Shape;340;p9">
            <a:extLst>
              <a:ext uri="{FF2B5EF4-FFF2-40B4-BE49-F238E27FC236}">
                <a16:creationId xmlns:a16="http://schemas.microsoft.com/office/drawing/2014/main" id="{E4113561-D038-B1DD-3842-0AEE4D9507DF}"/>
              </a:ext>
            </a:extLst>
          </p:cNvPr>
          <p:cNvSpPr/>
          <p:nvPr/>
        </p:nvSpPr>
        <p:spPr>
          <a:xfrm>
            <a:off x="625307" y="4701634"/>
            <a:ext cx="1099196" cy="29300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7" name="テキスト ボックス 6">
            <a:extLst>
              <a:ext uri="{FF2B5EF4-FFF2-40B4-BE49-F238E27FC236}">
                <a16:creationId xmlns:a16="http://schemas.microsoft.com/office/drawing/2014/main" id="{C26DE724-4070-808A-ECED-AD3B1579CC74}"/>
              </a:ext>
            </a:extLst>
          </p:cNvPr>
          <p:cNvSpPr txBox="1"/>
          <p:nvPr/>
        </p:nvSpPr>
        <p:spPr>
          <a:xfrm>
            <a:off x="405014" y="4505326"/>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5D7BC4EF-5B84-A731-A518-7C6AB8577ED9}"/>
              </a:ext>
            </a:extLst>
          </p:cNvPr>
          <p:cNvSpPr txBox="1"/>
          <p:nvPr/>
        </p:nvSpPr>
        <p:spPr>
          <a:xfrm>
            <a:off x="1913071" y="1944000"/>
            <a:ext cx="1695761" cy="369332"/>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1800" b="1" dirty="0">
                <a:solidFill>
                  <a:srgbClr val="009650"/>
                </a:solidFill>
                <a:latin typeface="Meiryo"/>
                <a:ea typeface="Meiryo"/>
                <a:cs typeface="Meiryo"/>
                <a:sym typeface="Meiryo"/>
              </a:rPr>
              <a:t>❷</a:t>
            </a:r>
            <a:r>
              <a:rPr lang="ja-JP" altLang="en-US" b="1" dirty="0">
                <a:solidFill>
                  <a:schemeClr val="dk1"/>
                </a:solidFill>
                <a:latin typeface="Meiryo"/>
                <a:ea typeface="Meiryo"/>
                <a:cs typeface="Meiryo"/>
                <a:sym typeface="Meiryo"/>
              </a:rPr>
              <a:t>いずれかを押す</a:t>
            </a:r>
            <a:endParaRPr lang="en-US" altLang="ja-JP" sz="1400" b="1" dirty="0">
              <a:solidFill>
                <a:schemeClr val="dk1"/>
              </a:solidFill>
              <a:latin typeface="Meiryo"/>
              <a:ea typeface="Meiryo"/>
              <a:cs typeface="Meiryo"/>
              <a:sym typeface="Meiryo"/>
            </a:endParaRPr>
          </a:p>
        </p:txBody>
      </p:sp>
      <p:sp>
        <p:nvSpPr>
          <p:cNvPr id="14" name="テキスト ボックス 13">
            <a:extLst>
              <a:ext uri="{FF2B5EF4-FFF2-40B4-BE49-F238E27FC236}">
                <a16:creationId xmlns:a16="http://schemas.microsoft.com/office/drawing/2014/main" id="{B6FED7F3-7E7F-1006-AD54-E42B5A507EB9}"/>
              </a:ext>
            </a:extLst>
          </p:cNvPr>
          <p:cNvSpPr txBox="1"/>
          <p:nvPr/>
        </p:nvSpPr>
        <p:spPr>
          <a:xfrm>
            <a:off x="3562813" y="1944000"/>
            <a:ext cx="1892160" cy="800219"/>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1800" b="1" dirty="0">
                <a:solidFill>
                  <a:srgbClr val="009650"/>
                </a:solidFill>
                <a:latin typeface="Meiryo"/>
                <a:ea typeface="Meiryo"/>
                <a:cs typeface="Meiryo"/>
                <a:sym typeface="Meiryo"/>
              </a:rPr>
              <a:t>❸</a:t>
            </a:r>
            <a:r>
              <a:rPr lang="ja-JP" altLang="en-US" sz="1400" b="1" dirty="0">
                <a:solidFill>
                  <a:schemeClr val="dk1"/>
                </a:solidFill>
                <a:latin typeface="Meiryo"/>
                <a:ea typeface="Meiryo"/>
                <a:cs typeface="Meiryo"/>
                <a:sym typeface="Meiryo"/>
              </a:rPr>
              <a:t>最上部</a:t>
            </a:r>
            <a:r>
              <a:rPr lang="en-US" altLang="ja-JP" sz="1400" b="1" dirty="0">
                <a:solidFill>
                  <a:schemeClr val="dk1"/>
                </a:solidFill>
                <a:latin typeface="Meiryo"/>
                <a:ea typeface="Meiryo"/>
                <a:cs typeface="Meiryo"/>
                <a:sym typeface="Meiryo"/>
              </a:rPr>
              <a:t>｢</a:t>
            </a:r>
            <a:r>
              <a:rPr lang="ja-JP" altLang="en-US" sz="1400" b="1" dirty="0">
                <a:solidFill>
                  <a:schemeClr val="dk1"/>
                </a:solidFill>
                <a:latin typeface="Meiryo"/>
                <a:ea typeface="Meiryo"/>
                <a:cs typeface="Meiryo"/>
                <a:sym typeface="Meiryo"/>
              </a:rPr>
              <a:t>診療</a:t>
            </a:r>
          </a:p>
          <a:p>
            <a:pPr marL="9525" marR="0" lvl="0" algn="l" rtl="0">
              <a:spcBef>
                <a:spcPts val="0"/>
              </a:spcBef>
              <a:spcAft>
                <a:spcPts val="0"/>
              </a:spcAft>
              <a:buNone/>
              <a:tabLst>
                <a:tab pos="355600" algn="l"/>
              </a:tabLst>
            </a:pPr>
            <a:r>
              <a:rPr lang="ja-JP" altLang="en-US" b="1" dirty="0">
                <a:solidFill>
                  <a:schemeClr val="dk1"/>
                </a:solidFill>
                <a:latin typeface="Meiryo"/>
                <a:ea typeface="Meiryo"/>
                <a:cs typeface="Meiryo"/>
                <a:sym typeface="Meiryo"/>
              </a:rPr>
              <a:t>　 </a:t>
            </a:r>
            <a:r>
              <a:rPr lang="ja-JP" altLang="en-US" sz="1400" b="1" dirty="0">
                <a:solidFill>
                  <a:schemeClr val="dk1"/>
                </a:solidFill>
                <a:latin typeface="Meiryo"/>
                <a:ea typeface="Meiryo"/>
                <a:cs typeface="Meiryo"/>
                <a:sym typeface="Meiryo"/>
              </a:rPr>
              <a:t>科</a:t>
            </a:r>
            <a:r>
              <a:rPr lang="ja-JP" altLang="en-US" sz="1400" b="1" spc="-300" dirty="0">
                <a:solidFill>
                  <a:schemeClr val="dk1"/>
                </a:solidFill>
                <a:latin typeface="Meiryo"/>
                <a:ea typeface="Meiryo"/>
                <a:cs typeface="Meiryo"/>
                <a:sym typeface="Meiryo"/>
              </a:rPr>
              <a:t>目・</a:t>
            </a:r>
            <a:r>
              <a:rPr lang="ja-JP" altLang="en-US" sz="1400" b="1" dirty="0">
                <a:solidFill>
                  <a:schemeClr val="dk1"/>
                </a:solidFill>
                <a:latin typeface="Meiryo"/>
                <a:ea typeface="Meiryo"/>
                <a:cs typeface="Meiryo"/>
                <a:sym typeface="Meiryo"/>
              </a:rPr>
              <a:t>病院名を</a:t>
            </a:r>
          </a:p>
          <a:p>
            <a:pPr marL="9525" marR="0" lvl="0" algn="l" rtl="0">
              <a:spcBef>
                <a:spcPts val="0"/>
              </a:spcBef>
              <a:spcAft>
                <a:spcPts val="0"/>
              </a:spcAft>
              <a:buNone/>
              <a:tabLst>
                <a:tab pos="355600" algn="l"/>
              </a:tabLst>
            </a:pPr>
            <a:r>
              <a:rPr lang="ja-JP" altLang="en-US" b="1" dirty="0">
                <a:solidFill>
                  <a:schemeClr val="dk1"/>
                </a:solidFill>
                <a:latin typeface="Meiryo"/>
                <a:ea typeface="Meiryo"/>
                <a:cs typeface="Meiryo"/>
                <a:sym typeface="Meiryo"/>
              </a:rPr>
              <a:t>　 </a:t>
            </a:r>
            <a:r>
              <a:rPr lang="ja-JP" altLang="en-US" sz="1400" b="1" dirty="0">
                <a:solidFill>
                  <a:schemeClr val="dk1"/>
                </a:solidFill>
                <a:latin typeface="Meiryo"/>
                <a:ea typeface="Meiryo"/>
                <a:cs typeface="Meiryo"/>
                <a:sym typeface="Meiryo"/>
              </a:rPr>
              <a:t>さがす</a:t>
            </a:r>
            <a:r>
              <a:rPr lang="en-US" altLang="ja-JP" sz="1400" b="1" dirty="0">
                <a:solidFill>
                  <a:schemeClr val="dk1"/>
                </a:solidFill>
                <a:latin typeface="Meiryo"/>
                <a:ea typeface="Meiryo"/>
                <a:cs typeface="Meiryo"/>
                <a:sym typeface="Meiryo"/>
              </a:rPr>
              <a:t>｣</a:t>
            </a:r>
            <a:r>
              <a:rPr lang="ja-JP" altLang="en-US" sz="1400" b="1" dirty="0">
                <a:solidFill>
                  <a:schemeClr val="dk1"/>
                </a:solidFill>
                <a:latin typeface="Meiryo"/>
                <a:ea typeface="Meiryo"/>
                <a:cs typeface="Meiryo"/>
                <a:sym typeface="Meiryo"/>
              </a:rPr>
              <a:t>を押す</a:t>
            </a:r>
          </a:p>
        </p:txBody>
      </p:sp>
      <p:sp>
        <p:nvSpPr>
          <p:cNvPr id="16" name="テキスト ボックス 15">
            <a:extLst>
              <a:ext uri="{FF2B5EF4-FFF2-40B4-BE49-F238E27FC236}">
                <a16:creationId xmlns:a16="http://schemas.microsoft.com/office/drawing/2014/main" id="{2594BE52-AA51-6149-A525-F8E3260A90F0}"/>
              </a:ext>
            </a:extLst>
          </p:cNvPr>
          <p:cNvSpPr txBox="1"/>
          <p:nvPr/>
        </p:nvSpPr>
        <p:spPr>
          <a:xfrm>
            <a:off x="5454973" y="1944000"/>
            <a:ext cx="1649742" cy="861774"/>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1800" b="1" dirty="0">
                <a:solidFill>
                  <a:srgbClr val="009650"/>
                </a:solidFill>
                <a:latin typeface="Meiryo"/>
                <a:ea typeface="Meiryo"/>
                <a:cs typeface="Meiryo"/>
                <a:sym typeface="Meiryo"/>
              </a:rPr>
              <a:t>❹</a:t>
            </a:r>
            <a:r>
              <a:rPr lang="ja-JP" altLang="en-US" sz="1400" b="1" dirty="0">
                <a:solidFill>
                  <a:schemeClr val="dk1"/>
                </a:solidFill>
                <a:latin typeface="Meiryo"/>
                <a:ea typeface="Meiryo"/>
                <a:cs typeface="Meiryo"/>
                <a:sym typeface="Meiryo"/>
              </a:rPr>
              <a:t>検索ワードを</a:t>
            </a:r>
          </a:p>
          <a:p>
            <a:pPr marL="9525" marR="0" lvl="0" algn="l" rtl="0">
              <a:spcBef>
                <a:spcPts val="0"/>
              </a:spcBef>
              <a:spcAft>
                <a:spcPts val="0"/>
              </a:spcAft>
              <a:buNone/>
              <a:tabLst>
                <a:tab pos="355600" algn="l"/>
              </a:tabLst>
            </a:pPr>
            <a:r>
              <a:rPr lang="ja-JP" altLang="en-US" b="1" dirty="0">
                <a:solidFill>
                  <a:schemeClr val="dk1"/>
                </a:solidFill>
                <a:latin typeface="Meiryo"/>
                <a:ea typeface="Meiryo"/>
                <a:cs typeface="Meiryo"/>
                <a:sym typeface="Meiryo"/>
              </a:rPr>
              <a:t>　 </a:t>
            </a:r>
            <a:r>
              <a:rPr lang="ja-JP" altLang="en-US" sz="1400" b="1" dirty="0">
                <a:solidFill>
                  <a:schemeClr val="dk1"/>
                </a:solidFill>
                <a:latin typeface="Meiryo"/>
                <a:ea typeface="Meiryo"/>
                <a:cs typeface="Meiryo"/>
                <a:sym typeface="Meiryo"/>
              </a:rPr>
              <a:t>入力</a:t>
            </a:r>
          </a:p>
          <a:p>
            <a:pPr marL="9525" lvl="0" algn="l" rtl="0">
              <a:spcBef>
                <a:spcPts val="0"/>
              </a:spcBef>
              <a:spcAft>
                <a:spcPts val="0"/>
              </a:spcAft>
              <a:buNone/>
              <a:tabLst>
                <a:tab pos="355600" algn="l"/>
              </a:tabLst>
            </a:pPr>
            <a:r>
              <a:rPr lang="ja-JP" altLang="en-US" sz="1800" b="1" dirty="0">
                <a:solidFill>
                  <a:srgbClr val="009650"/>
                </a:solidFill>
                <a:latin typeface="Meiryo"/>
                <a:ea typeface="Meiryo"/>
                <a:cs typeface="Meiryo"/>
                <a:sym typeface="Meiryo"/>
              </a:rPr>
              <a:t>❺</a:t>
            </a:r>
            <a:r>
              <a:rPr lang="en-US" altLang="ja-JP" sz="1400" b="1" dirty="0">
                <a:solidFill>
                  <a:schemeClr val="dk1"/>
                </a:solidFill>
                <a:latin typeface="Meiryo"/>
                <a:ea typeface="Meiryo"/>
                <a:cs typeface="Meiryo"/>
                <a:sym typeface="Meiryo"/>
              </a:rPr>
              <a:t>｢</a:t>
            </a:r>
            <a:r>
              <a:rPr lang="ja-JP" altLang="en-US" sz="1400" b="1" dirty="0">
                <a:solidFill>
                  <a:schemeClr val="dk1"/>
                </a:solidFill>
                <a:latin typeface="Meiryo"/>
                <a:ea typeface="Meiryo"/>
                <a:cs typeface="Meiryo"/>
                <a:sym typeface="Meiryo"/>
              </a:rPr>
              <a:t>検索</a:t>
            </a:r>
            <a:r>
              <a:rPr lang="en-US" altLang="ja-JP" sz="1400" b="1" dirty="0">
                <a:solidFill>
                  <a:schemeClr val="dk1"/>
                </a:solidFill>
                <a:latin typeface="Meiryo"/>
                <a:ea typeface="Meiryo"/>
                <a:cs typeface="Meiryo"/>
                <a:sym typeface="Meiryo"/>
              </a:rPr>
              <a:t>｣</a:t>
            </a:r>
            <a:r>
              <a:rPr lang="ja-JP" altLang="en-US" sz="1400" b="1" dirty="0">
                <a:solidFill>
                  <a:schemeClr val="dk1"/>
                </a:solidFill>
                <a:latin typeface="Meiryo"/>
                <a:ea typeface="Meiryo"/>
                <a:cs typeface="Meiryo"/>
                <a:sym typeface="Meiryo"/>
              </a:rPr>
              <a:t>を押す</a:t>
            </a:r>
          </a:p>
        </p:txBody>
      </p:sp>
      <p:sp>
        <p:nvSpPr>
          <p:cNvPr id="3" name="矢印: 右 2">
            <a:extLst>
              <a:ext uri="{FF2B5EF4-FFF2-40B4-BE49-F238E27FC236}">
                <a16:creationId xmlns:a16="http://schemas.microsoft.com/office/drawing/2014/main" id="{D34E25E9-5386-639A-A4A7-459B938A8893}"/>
              </a:ext>
            </a:extLst>
          </p:cNvPr>
          <p:cNvSpPr/>
          <p:nvPr/>
        </p:nvSpPr>
        <p:spPr>
          <a:xfrm>
            <a:off x="1869063"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597D3626-51DA-1648-9643-7828E1FF2017}"/>
              </a:ext>
            </a:extLst>
          </p:cNvPr>
          <p:cNvSpPr/>
          <p:nvPr/>
        </p:nvSpPr>
        <p:spPr>
          <a:xfrm>
            <a:off x="3609758"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B2E5613A-D5E3-6AF5-6E3E-BFB3BC9FE542}"/>
              </a:ext>
            </a:extLst>
          </p:cNvPr>
          <p:cNvSpPr/>
          <p:nvPr/>
        </p:nvSpPr>
        <p:spPr>
          <a:xfrm>
            <a:off x="5266925" y="4238803"/>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6783B6BF-00CB-22C9-55E9-B99741C3F34C}"/>
              </a:ext>
            </a:extLst>
          </p:cNvPr>
          <p:cNvSpPr/>
          <p:nvPr/>
        </p:nvSpPr>
        <p:spPr>
          <a:xfrm>
            <a:off x="6998791"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図 10" descr="正面に医師、右上に自分が写っていることを確認し、右下の電話を切るアイコンをタップしている画像">
            <a:extLst>
              <a:ext uri="{FF2B5EF4-FFF2-40B4-BE49-F238E27FC236}">
                <a16:creationId xmlns:a16="http://schemas.microsoft.com/office/drawing/2014/main" id="{85A8CB36-A1EF-4296-836D-35E241A84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492" y="3154191"/>
            <a:ext cx="1804777" cy="3042013"/>
          </a:xfrm>
          <a:prstGeom prst="rect">
            <a:avLst/>
          </a:prstGeom>
        </p:spPr>
      </p:pic>
      <p:pic>
        <p:nvPicPr>
          <p:cNvPr id="9" name="図 8" descr="「テスト通話」の画面で「応答」をタップしている画像">
            <a:extLst>
              <a:ext uri="{FF2B5EF4-FFF2-40B4-BE49-F238E27FC236}">
                <a16:creationId xmlns:a16="http://schemas.microsoft.com/office/drawing/2014/main" id="{3520207E-1F1C-4F98-A597-2979E8601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575" y="3154191"/>
            <a:ext cx="1786760" cy="3042014"/>
          </a:xfrm>
          <a:prstGeom prst="rect">
            <a:avLst/>
          </a:prstGeom>
        </p:spPr>
      </p:pic>
      <p:pic>
        <p:nvPicPr>
          <p:cNvPr id="13" name="図 12" descr="画面の真ん中に表示された終了するボタンをタップしている画像">
            <a:extLst>
              <a:ext uri="{FF2B5EF4-FFF2-40B4-BE49-F238E27FC236}">
                <a16:creationId xmlns:a16="http://schemas.microsoft.com/office/drawing/2014/main" id="{F5ADC7F0-569A-42F4-9961-E369FC861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5426" y="3154191"/>
            <a:ext cx="1800374" cy="3042010"/>
          </a:xfrm>
          <a:prstGeom prst="rect">
            <a:avLst/>
          </a:prstGeom>
        </p:spPr>
      </p:pic>
      <p:sp>
        <p:nvSpPr>
          <p:cNvPr id="39" name="正方形/長方形 38"/>
          <p:cNvSpPr/>
          <p:nvPr/>
        </p:nvSpPr>
        <p:spPr>
          <a:xfrm>
            <a:off x="2042693" y="5492595"/>
            <a:ext cx="673200" cy="69696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7799700" y="5704200"/>
            <a:ext cx="468000" cy="46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4942146" y="3232875"/>
            <a:ext cx="556364" cy="72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7381875" y="4664023"/>
            <a:ext cx="784080" cy="29454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34"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en-US" altLang="ja-JP" sz="1800" spc="-13" dirty="0" err="1"/>
              <a:t>YaDoc </a:t>
            </a:r>
            <a:br>
              <a:rPr lang="en-US" altLang="ja-JP" sz="1800" dirty="0"/>
            </a:br>
            <a:r>
              <a:rPr lang="en-US" altLang="ja-JP" sz="3200" dirty="0">
                <a:latin typeface="Meiryo"/>
                <a:ea typeface="Meiryo"/>
                <a:cs typeface="Meiryo"/>
                <a:sym typeface="Meiryo"/>
              </a:rPr>
              <a:t>【6</a:t>
            </a:r>
            <a:r>
              <a:rPr lang="en-US" altLang="ja-JP" sz="3200" spc="-1000" dirty="0">
                <a:latin typeface="Meiryo"/>
                <a:ea typeface="Meiryo"/>
                <a:cs typeface="Meiryo"/>
                <a:sym typeface="Meiryo"/>
              </a:rPr>
              <a:t>】</a:t>
            </a:r>
            <a:r>
              <a:rPr lang="ja-JP" altLang="en-US" sz="3200" dirty="0"/>
              <a:t>ビデオ通話の事前テスト</a:t>
            </a:r>
            <a:endParaRPr kumimoji="0" lang="ja-JP" altLang="en-US" sz="3200" kern="0" dirty="0"/>
          </a:p>
        </p:txBody>
      </p:sp>
      <p:grpSp>
        <p:nvGrpSpPr>
          <p:cNvPr id="52" name="図形グループ 51" descr="画面に「テスト通話を終了しますか？」と表示され、「終了する」をタップしている画像"/>
          <p:cNvGrpSpPr/>
          <p:nvPr/>
        </p:nvGrpSpPr>
        <p:grpSpPr>
          <a:xfrm>
            <a:off x="7218639" y="4480240"/>
            <a:ext cx="296586" cy="293005"/>
            <a:chOff x="5101121" y="3995693"/>
            <a:chExt cx="296586" cy="293005"/>
          </a:xfrm>
        </p:grpSpPr>
        <p:sp>
          <p:nvSpPr>
            <p:cNvPr id="53" name="円/楕円 52"/>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図形グループ 54"/>
          <p:cNvGrpSpPr/>
          <p:nvPr/>
        </p:nvGrpSpPr>
        <p:grpSpPr>
          <a:xfrm>
            <a:off x="7648815" y="5558406"/>
            <a:ext cx="296586" cy="293005"/>
            <a:chOff x="4232441" y="3995693"/>
            <a:chExt cx="296586" cy="293005"/>
          </a:xfrm>
        </p:grpSpPr>
        <p:sp>
          <p:nvSpPr>
            <p:cNvPr id="56" name="円/楕円 5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図形グループ 60"/>
          <p:cNvGrpSpPr/>
          <p:nvPr/>
        </p:nvGrpSpPr>
        <p:grpSpPr>
          <a:xfrm>
            <a:off x="4782163" y="3058614"/>
            <a:ext cx="296586" cy="293005"/>
            <a:chOff x="3546641" y="3995693"/>
            <a:chExt cx="296586" cy="293005"/>
          </a:xfrm>
        </p:grpSpPr>
        <p:sp>
          <p:nvSpPr>
            <p:cNvPr id="63" name="円/楕円 6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図形グループ 71"/>
          <p:cNvGrpSpPr/>
          <p:nvPr/>
        </p:nvGrpSpPr>
        <p:grpSpPr>
          <a:xfrm>
            <a:off x="1836955" y="5335703"/>
            <a:ext cx="296587" cy="293005"/>
            <a:chOff x="2897417" y="3995693"/>
            <a:chExt cx="296587" cy="293005"/>
          </a:xfrm>
        </p:grpSpPr>
        <p:sp>
          <p:nvSpPr>
            <p:cNvPr id="73" name="円/楕円 7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3" name="object 18">
            <a:extLst>
              <a:ext uri="{FF2B5EF4-FFF2-40B4-BE49-F238E27FC236}">
                <a16:creationId xmlns:a16="http://schemas.microsoft.com/office/drawing/2014/main" id="{5116FEBF-4C86-7039-55CA-FCAE7FD38143}"/>
              </a:ext>
            </a:extLst>
          </p:cNvPr>
          <p:cNvSpPr txBox="1"/>
          <p:nvPr/>
        </p:nvSpPr>
        <p:spPr>
          <a:xfrm>
            <a:off x="695258" y="2108624"/>
            <a:ext cx="2520000" cy="948337"/>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電話が</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かかってくるので</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応答</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押す</a:t>
            </a:r>
            <a:endParaRPr lang="ja-JP" altLang="en-US" sz="1800" b="1" dirty="0">
              <a:latin typeface="Meiryo" charset="-128"/>
              <a:ea typeface="Meiryo" charset="-128"/>
              <a:cs typeface="Meiryo" charset="-128"/>
            </a:endParaRPr>
          </a:p>
        </p:txBody>
      </p:sp>
      <p:sp>
        <p:nvSpPr>
          <p:cNvPr id="4" name="object 18">
            <a:extLst>
              <a:ext uri="{FF2B5EF4-FFF2-40B4-BE49-F238E27FC236}">
                <a16:creationId xmlns:a16="http://schemas.microsoft.com/office/drawing/2014/main" id="{DE71D7C7-8DD4-4A34-E96C-1CE4CBEF5DBB}"/>
              </a:ext>
            </a:extLst>
          </p:cNvPr>
          <p:cNvSpPr txBox="1"/>
          <p:nvPr/>
        </p:nvSpPr>
        <p:spPr>
          <a:xfrm>
            <a:off x="3423600" y="2114951"/>
            <a:ext cx="2520000" cy="961161"/>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右上に自分が</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写っていることを</a:t>
            </a: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確認しましょう</a:t>
            </a:r>
          </a:p>
        </p:txBody>
      </p:sp>
      <p:sp>
        <p:nvSpPr>
          <p:cNvPr id="5" name="object 18">
            <a:extLst>
              <a:ext uri="{FF2B5EF4-FFF2-40B4-BE49-F238E27FC236}">
                <a16:creationId xmlns:a16="http://schemas.microsoft.com/office/drawing/2014/main" id="{984BF7A4-E513-B524-81D0-77BC1CCF94DA}"/>
              </a:ext>
            </a:extLst>
          </p:cNvPr>
          <p:cNvSpPr txBox="1"/>
          <p:nvPr/>
        </p:nvSpPr>
        <p:spPr>
          <a:xfrm>
            <a:off x="6395400" y="2110677"/>
            <a:ext cx="2977200" cy="763671"/>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ja-JP" altLang="en-US" sz="1800" b="1" dirty="0">
                <a:latin typeface="Meiryo" charset="-128"/>
                <a:ea typeface="Meiryo" charset="-128"/>
                <a:cs typeface="Meiryo" charset="-128"/>
              </a:rPr>
              <a:t>受話器マークを押す</a:t>
            </a:r>
            <a:endParaRPr lang="en-US" altLang="ja-JP" sz="1800" b="1" dirty="0">
              <a:latin typeface="Meiryo" charset="-128"/>
              <a:ea typeface="Meiryo" charset="-128"/>
              <a:cs typeface="Meiryo" charset="-128"/>
            </a:endParaRPr>
          </a:p>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❹</a:t>
            </a:r>
            <a:r>
              <a:rPr lang="ja-JP" altLang="en-US" sz="1800" b="1" spc="5" dirty="0">
                <a:latin typeface="Meiryo" charset="-128"/>
                <a:ea typeface="Meiryo" charset="-128"/>
                <a:cs typeface="Meiryo" charset="-128"/>
              </a:rPr>
              <a:t>「終了する</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を押す</a:t>
            </a:r>
            <a:endParaRPr sz="1800" b="1" dirty="0">
              <a:latin typeface="Meiryo" charset="-128"/>
              <a:ea typeface="Meiryo" charset="-128"/>
              <a:cs typeface="Meiryo" charset="-128"/>
            </a:endParaRPr>
          </a:p>
        </p:txBody>
      </p:sp>
      <p:sp>
        <p:nvSpPr>
          <p:cNvPr id="6" name="矢印: 右 5">
            <a:extLst>
              <a:ext uri="{FF2B5EF4-FFF2-40B4-BE49-F238E27FC236}">
                <a16:creationId xmlns:a16="http://schemas.microsoft.com/office/drawing/2014/main" id="{CD7706A0-A3F3-8712-7702-3B2A5FBAB96D}"/>
              </a:ext>
            </a:extLst>
          </p:cNvPr>
          <p:cNvSpPr/>
          <p:nvPr/>
        </p:nvSpPr>
        <p:spPr>
          <a:xfrm>
            <a:off x="2921000" y="4307823"/>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0D467D48-D243-CB54-33B0-5F938299E37E}"/>
              </a:ext>
            </a:extLst>
          </p:cNvPr>
          <p:cNvSpPr/>
          <p:nvPr/>
        </p:nvSpPr>
        <p:spPr>
          <a:xfrm>
            <a:off x="5740400" y="4305896"/>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字幕 61">
            <a:extLst>
              <a:ext uri="{FF2B5EF4-FFF2-40B4-BE49-F238E27FC236}">
                <a16:creationId xmlns:a16="http://schemas.microsoft.com/office/drawing/2014/main" id="{70E82436-DA53-719C-A9E6-BF87BF8C67E8}"/>
              </a:ext>
            </a:extLst>
          </p:cNvPr>
          <p:cNvSpPr txBox="1">
            <a:spLocks/>
          </p:cNvSpPr>
          <p:nvPr/>
        </p:nvSpPr>
        <p:spPr>
          <a:xfrm>
            <a:off x="514196" y="1400183"/>
            <a:ext cx="8279284" cy="646331"/>
          </a:xfrm>
          <a:prstGeom prst="rect">
            <a:avLst/>
          </a:prstGeom>
          <a:noFill/>
        </p:spPr>
        <p:txBody>
          <a:bodyPr wrap="square">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spc="-5">
                <a:solidFill>
                  <a:schemeClr val="tx1"/>
                </a:solidFill>
                <a:latin typeface="Meiryo" charset="-128"/>
                <a:ea typeface="Meiryo" charset="-128"/>
                <a:cs typeface="Meiryo" charset="-128"/>
              </a:rPr>
              <a:t>診察</a:t>
            </a:r>
            <a:r>
              <a:rPr kumimoji="0" lang="ja-JP" altLang="en-US" sz="1800" b="1" kern="0" spc="-34">
                <a:solidFill>
                  <a:schemeClr val="tx1"/>
                </a:solidFill>
                <a:latin typeface="Meiryo" charset="-128"/>
                <a:ea typeface="Meiryo" charset="-128"/>
                <a:cs typeface="Meiryo" charset="-128"/>
              </a:rPr>
              <a:t>の</a:t>
            </a:r>
            <a:r>
              <a:rPr kumimoji="0" lang="ja-JP" altLang="en-US" sz="1800" b="1" kern="0" spc="5">
                <a:solidFill>
                  <a:schemeClr val="tx1"/>
                </a:solidFill>
                <a:latin typeface="Meiryo" charset="-128"/>
                <a:ea typeface="Meiryo" charset="-128"/>
                <a:cs typeface="Meiryo" charset="-128"/>
              </a:rPr>
              <a:t>予</a:t>
            </a:r>
            <a:r>
              <a:rPr kumimoji="0" lang="ja-JP" altLang="en-US" sz="1800" b="1" kern="0" spc="-5">
                <a:solidFill>
                  <a:schemeClr val="tx1"/>
                </a:solidFill>
                <a:latin typeface="Meiryo" charset="-128"/>
                <a:ea typeface="Meiryo" charset="-128"/>
                <a:cs typeface="Meiryo" charset="-128"/>
              </a:rPr>
              <a:t>約時</a:t>
            </a:r>
            <a:r>
              <a:rPr kumimoji="0" lang="ja-JP" altLang="en-US" sz="1800" b="1" kern="0" spc="5">
                <a:solidFill>
                  <a:schemeClr val="tx1"/>
                </a:solidFill>
                <a:latin typeface="Meiryo" charset="-128"/>
                <a:ea typeface="Meiryo" charset="-128"/>
                <a:cs typeface="Meiryo" charset="-128"/>
              </a:rPr>
              <a:t>間</a:t>
            </a:r>
            <a:r>
              <a:rPr kumimoji="0" lang="ja-JP" altLang="en-US" sz="1800" b="1" kern="0">
                <a:solidFill>
                  <a:schemeClr val="tx1"/>
                </a:solidFill>
                <a:latin typeface="Meiryo" charset="-128"/>
                <a:ea typeface="Meiryo" charset="-128"/>
                <a:cs typeface="Meiryo" charset="-128"/>
              </a:rPr>
              <a:t>ま</a:t>
            </a:r>
            <a:r>
              <a:rPr kumimoji="0" lang="ja-JP" altLang="en-US" sz="1800" b="1" kern="0" spc="-17">
                <a:solidFill>
                  <a:schemeClr val="tx1"/>
                </a:solidFill>
                <a:latin typeface="Meiryo" charset="-128"/>
                <a:ea typeface="Meiryo" charset="-128"/>
                <a:cs typeface="Meiryo" charset="-128"/>
              </a:rPr>
              <a:t>で</a:t>
            </a:r>
            <a:r>
              <a:rPr kumimoji="0" lang="ja-JP" altLang="en-US" sz="1800" b="1" kern="0">
                <a:solidFill>
                  <a:schemeClr val="tx1"/>
                </a:solidFill>
                <a:latin typeface="Meiryo" charset="-128"/>
                <a:ea typeface="Meiryo" charset="-128"/>
                <a:cs typeface="Meiryo" charset="-128"/>
              </a:rPr>
              <a:t>に</a:t>
            </a:r>
            <a:r>
              <a:rPr kumimoji="0" lang="ja-JP" altLang="en-US" sz="1800" b="1" kern="0" spc="-8">
                <a:solidFill>
                  <a:schemeClr val="tx1"/>
                </a:solidFill>
                <a:latin typeface="Meiryo" charset="-128"/>
                <a:ea typeface="Meiryo" charset="-128"/>
                <a:cs typeface="Meiryo" charset="-128"/>
              </a:rPr>
              <a:t>ビ</a:t>
            </a:r>
            <a:r>
              <a:rPr kumimoji="0" lang="ja-JP" altLang="en-US" sz="1800" b="1" kern="0" spc="8">
                <a:solidFill>
                  <a:schemeClr val="tx1"/>
                </a:solidFill>
                <a:latin typeface="Meiryo" charset="-128"/>
                <a:ea typeface="Meiryo" charset="-128"/>
                <a:cs typeface="Meiryo" charset="-128"/>
              </a:rPr>
              <a:t>デ</a:t>
            </a:r>
            <a:r>
              <a:rPr kumimoji="0" lang="ja-JP" altLang="en-US" sz="1800" b="1" kern="0" spc="-5">
                <a:solidFill>
                  <a:schemeClr val="tx1"/>
                </a:solidFill>
                <a:latin typeface="Meiryo" charset="-128"/>
                <a:ea typeface="Meiryo" charset="-128"/>
                <a:cs typeface="Meiryo" charset="-128"/>
              </a:rPr>
              <a:t>オ通話</a:t>
            </a:r>
            <a:r>
              <a:rPr kumimoji="0" lang="ja-JP" altLang="en-US" sz="1800" b="1" kern="0" spc="5">
                <a:solidFill>
                  <a:schemeClr val="tx1"/>
                </a:solidFill>
                <a:latin typeface="Meiryo" charset="-128"/>
                <a:ea typeface="Meiryo" charset="-128"/>
                <a:cs typeface="Meiryo" charset="-128"/>
              </a:rPr>
              <a:t>テ</a:t>
            </a:r>
            <a:r>
              <a:rPr kumimoji="0" lang="ja-JP" altLang="en-US" sz="1800" b="1" kern="0" spc="-22">
                <a:solidFill>
                  <a:schemeClr val="tx1"/>
                </a:solidFill>
                <a:latin typeface="Meiryo" charset="-128"/>
                <a:ea typeface="Meiryo" charset="-128"/>
                <a:cs typeface="Meiryo" charset="-128"/>
              </a:rPr>
              <a:t>ス</a:t>
            </a:r>
            <a:r>
              <a:rPr kumimoji="0" lang="ja-JP" altLang="en-US" sz="1800" b="1" kern="0" spc="-5">
                <a:solidFill>
                  <a:schemeClr val="tx1"/>
                </a:solidFill>
                <a:latin typeface="Meiryo" charset="-128"/>
                <a:ea typeface="Meiryo" charset="-128"/>
                <a:cs typeface="Meiryo" charset="-128"/>
              </a:rPr>
              <a:t>ト</a:t>
            </a:r>
            <a:r>
              <a:rPr kumimoji="0" lang="ja-JP" altLang="en-US" sz="1800" b="1" kern="0" spc="30">
                <a:solidFill>
                  <a:schemeClr val="tx1"/>
                </a:solidFill>
                <a:latin typeface="Meiryo" charset="-128"/>
                <a:ea typeface="Meiryo" charset="-128"/>
                <a:cs typeface="Meiryo" charset="-128"/>
              </a:rPr>
              <a:t>を</a:t>
            </a:r>
            <a:r>
              <a:rPr kumimoji="0" lang="ja-JP" altLang="en-US" sz="1800" b="1" kern="0" spc="-5">
                <a:solidFill>
                  <a:schemeClr val="tx1"/>
                </a:solidFill>
                <a:latin typeface="Meiryo" charset="-128"/>
                <a:ea typeface="Meiryo" charset="-128"/>
                <a:cs typeface="Meiryo" charset="-128"/>
              </a:rPr>
              <a:t>試</a:t>
            </a:r>
            <a:r>
              <a:rPr kumimoji="0" lang="ja-JP" altLang="en-US" sz="1800" b="1" kern="0" spc="13">
                <a:solidFill>
                  <a:schemeClr val="tx1"/>
                </a:solidFill>
                <a:latin typeface="Meiryo" charset="-128"/>
                <a:ea typeface="Meiryo" charset="-128"/>
                <a:cs typeface="Meiryo" charset="-128"/>
              </a:rPr>
              <a:t>し</a:t>
            </a:r>
            <a:r>
              <a:rPr kumimoji="0" lang="ja-JP" altLang="en-US" sz="1800" b="1" kern="0" spc="22">
                <a:solidFill>
                  <a:schemeClr val="tx1"/>
                </a:solidFill>
                <a:latin typeface="Meiryo" charset="-128"/>
                <a:ea typeface="Meiryo" charset="-128"/>
                <a:cs typeface="Meiryo" charset="-128"/>
              </a:rPr>
              <a:t>て</a:t>
            </a:r>
            <a:endParaRPr kumimoji="0" lang="en-US" altLang="ja-JP" sz="1800" b="1" kern="0" spc="22">
              <a:solidFill>
                <a:schemeClr val="tx1"/>
              </a:solidFill>
              <a:latin typeface="Meiryo" charset="-128"/>
              <a:ea typeface="Meiryo" charset="-128"/>
              <a:cs typeface="Meiryo" charset="-128"/>
            </a:endParaRPr>
          </a:p>
          <a:p>
            <a:pPr defTabSz="914400"/>
            <a:r>
              <a:rPr kumimoji="0" lang="ja-JP" altLang="en-US" sz="1800" b="1" kern="0" spc="-13">
                <a:solidFill>
                  <a:schemeClr val="tx1"/>
                </a:solidFill>
                <a:latin typeface="Meiryo" charset="-128"/>
                <a:ea typeface="Meiryo" charset="-128"/>
                <a:cs typeface="Meiryo" charset="-128"/>
              </a:rPr>
              <a:t>ビデオ通話が</a:t>
            </a:r>
            <a:r>
              <a:rPr kumimoji="0" lang="ja-JP" altLang="en-US" sz="1800" b="1" kern="0" spc="-5">
                <a:solidFill>
                  <a:schemeClr val="tx1"/>
                </a:solidFill>
                <a:latin typeface="Meiryo" charset="-128"/>
                <a:ea typeface="Meiryo" charset="-128"/>
                <a:cs typeface="Meiryo" charset="-128"/>
              </a:rPr>
              <a:t>問題なくできる</a:t>
            </a:r>
            <a:r>
              <a:rPr kumimoji="0" lang="ja-JP" altLang="en-US" sz="1800" b="1" kern="0" spc="-17">
                <a:solidFill>
                  <a:schemeClr val="tx1"/>
                </a:solidFill>
                <a:latin typeface="Meiryo" charset="-128"/>
                <a:ea typeface="Meiryo" charset="-128"/>
                <a:cs typeface="Meiryo" charset="-128"/>
              </a:rPr>
              <a:t>か</a:t>
            </a:r>
            <a:r>
              <a:rPr kumimoji="0" lang="ja-JP" altLang="en-US" sz="1800" b="1" kern="0" spc="5">
                <a:solidFill>
                  <a:schemeClr val="tx1"/>
                </a:solidFill>
                <a:latin typeface="Meiryo" charset="-128"/>
                <a:ea typeface="Meiryo" charset="-128"/>
                <a:cs typeface="Meiryo" charset="-128"/>
              </a:rPr>
              <a:t>確</a:t>
            </a:r>
            <a:r>
              <a:rPr kumimoji="0" lang="ja-JP" altLang="en-US" sz="1800" b="1" kern="0" spc="-5">
                <a:solidFill>
                  <a:schemeClr val="tx1"/>
                </a:solidFill>
                <a:latin typeface="Meiryo" charset="-128"/>
                <a:ea typeface="Meiryo" charset="-128"/>
                <a:cs typeface="Meiryo" charset="-128"/>
              </a:rPr>
              <a:t>認</a:t>
            </a:r>
            <a:r>
              <a:rPr kumimoji="0" lang="ja-JP" altLang="en-US" sz="1800" b="1" kern="0" spc="25">
                <a:solidFill>
                  <a:schemeClr val="tx1"/>
                </a:solidFill>
                <a:latin typeface="Meiryo" charset="-128"/>
                <a:ea typeface="Meiryo" charset="-128"/>
                <a:cs typeface="Meiryo" charset="-128"/>
              </a:rPr>
              <a:t>しましょう</a:t>
            </a:r>
            <a:endParaRPr kumimoji="0" lang="ja-JP" altLang="en-US" sz="1800" b="1" kern="0" dirty="0">
              <a:solidFill>
                <a:schemeClr val="tx1"/>
              </a:solidFill>
              <a:latin typeface="Meiryo" charset="-128"/>
              <a:ea typeface="Meiryo" charset="-128"/>
              <a:cs typeface="Meiryo" charset="-128"/>
            </a:endParaRPr>
          </a:p>
        </p:txBody>
      </p:sp>
    </p:spTree>
    <p:extLst>
      <p:ext uri="{BB962C8B-B14F-4D97-AF65-F5344CB8AC3E}">
        <p14:creationId xmlns:p14="http://schemas.microsoft.com/office/powerpoint/2010/main" val="1769328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FDBC1908-7DED-403D-935D-69EB0AE316FC}"/>
              </a:ext>
            </a:extLst>
          </p:cNvPr>
          <p:cNvGraphicFramePr>
            <a:graphicFrameLocks noChangeAspect="1"/>
          </p:cNvGraphicFramePr>
          <p:nvPr>
            <p:custDataLst>
              <p:tags r:id="rId1"/>
            </p:custDataLst>
            <p:extLst>
              <p:ext uri="{D42A27DB-BD31-4B8C-83A1-F6EECF244321}">
                <p14:modId xmlns:p14="http://schemas.microsoft.com/office/powerpoint/2010/main" val="1022939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FDBC1908-7DED-403D-935D-69EB0AE316F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47" name="Google Shape;447;p13" descr="医療機関の画面で「予約可能日時を見る」をタップしている画像"/>
          <p:cNvPicPr preferRelativeResize="0">
            <a:picLocks noChangeAspect="1"/>
          </p:cNvPicPr>
          <p:nvPr/>
        </p:nvPicPr>
        <p:blipFill rotWithShape="1">
          <a:blip r:embed="rId6">
            <a:alphaModFix/>
          </a:blip>
          <a:srcRect t="4026"/>
          <a:stretch/>
        </p:blipFill>
        <p:spPr>
          <a:xfrm>
            <a:off x="6515603" y="2754000"/>
            <a:ext cx="1620000" cy="3366594"/>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448" name="Google Shape;448;p13" descr="医療機関の画面で「初診」をタップしている画像"/>
          <p:cNvPicPr preferRelativeResize="0">
            <a:picLocks noChangeAspect="1"/>
          </p:cNvPicPr>
          <p:nvPr/>
        </p:nvPicPr>
        <p:blipFill rotWithShape="1">
          <a:blip r:embed="rId6">
            <a:alphaModFix/>
          </a:blip>
          <a:srcRect t="4026"/>
          <a:stretch/>
        </p:blipFill>
        <p:spPr>
          <a:xfrm>
            <a:off x="3619601" y="2754000"/>
            <a:ext cx="1620000" cy="3366594"/>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449" name="Google Shape;449;p13" descr="受診したい医療機関の画面の画像"/>
          <p:cNvPicPr preferRelativeResize="0">
            <a:picLocks noChangeAspect="1"/>
          </p:cNvPicPr>
          <p:nvPr/>
        </p:nvPicPr>
        <p:blipFill rotWithShape="1">
          <a:blip r:embed="rId6">
            <a:alphaModFix/>
          </a:blip>
          <a:srcRect t="4026"/>
          <a:stretch/>
        </p:blipFill>
        <p:spPr>
          <a:xfrm>
            <a:off x="723600" y="2754000"/>
            <a:ext cx="1620000" cy="3366593"/>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452" name="Google Shape;452;p13"/>
          <p:cNvSpPr txBox="1"/>
          <p:nvPr/>
        </p:nvSpPr>
        <p:spPr>
          <a:xfrm>
            <a:off x="5800232" y="2162188"/>
            <a:ext cx="1620391" cy="225861"/>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9650"/>
              </a:solidFill>
              <a:latin typeface="Meiryo"/>
              <a:ea typeface="Meiryo"/>
              <a:cs typeface="Meiryo"/>
              <a:sym typeface="Meiryo"/>
            </a:endParaRPr>
          </a:p>
        </p:txBody>
      </p:sp>
      <p:sp>
        <p:nvSpPr>
          <p:cNvPr id="453" name="Google Shape;453;p13"/>
          <p:cNvSpPr txBox="1"/>
          <p:nvPr/>
        </p:nvSpPr>
        <p:spPr>
          <a:xfrm>
            <a:off x="6158177" y="1944000"/>
            <a:ext cx="2202900" cy="684147"/>
          </a:xfrm>
          <a:prstGeom prst="rect">
            <a:avLst/>
          </a:prstGeom>
          <a:noFill/>
          <a:ln>
            <a:noFill/>
          </a:ln>
        </p:spPr>
        <p:txBody>
          <a:bodyPr spcFirstLastPara="1" wrap="square" lIns="0" tIns="12050" rIns="0" bIns="0" anchor="t" anchorCtr="0">
            <a:spAutoFit/>
          </a:bodyPr>
          <a:lstStyle/>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❸</a:t>
            </a:r>
            <a:r>
              <a:rPr lang="en-US" altLang="ja-JP" sz="2400" b="1" i="0" u="none" strike="noStrike" cap="none" dirty="0">
                <a:solidFill>
                  <a:srgbClr val="009650"/>
                </a:solidFill>
                <a:latin typeface="Meiryo"/>
                <a:ea typeface="Meiryo"/>
                <a:cs typeface="Meiryo"/>
                <a:sym typeface="Meiryo"/>
              </a:rPr>
              <a:t>	</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予約可能日時を</a:t>
            </a:r>
            <a:endParaRPr lang="en-US" altLang="ja-JP" sz="1800" b="1"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見る</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sz="1800" b="1" i="0" u="none" strike="noStrike" cap="none" dirty="0">
              <a:solidFill>
                <a:schemeClr val="dk1"/>
              </a:solidFill>
              <a:latin typeface="Meiryo"/>
              <a:ea typeface="Meiryo"/>
              <a:cs typeface="Meiryo"/>
              <a:sym typeface="Meiryo"/>
            </a:endParaRPr>
          </a:p>
        </p:txBody>
      </p:sp>
      <p:sp>
        <p:nvSpPr>
          <p:cNvPr id="454" name="Google Shape;454;p13"/>
          <p:cNvSpPr/>
          <p:nvPr/>
        </p:nvSpPr>
        <p:spPr>
          <a:xfrm>
            <a:off x="6506777" y="5663706"/>
            <a:ext cx="1620000" cy="28678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58" name="Google Shape;458;p13"/>
          <p:cNvSpPr/>
          <p:nvPr/>
        </p:nvSpPr>
        <p:spPr>
          <a:xfrm>
            <a:off x="3624153" y="4793543"/>
            <a:ext cx="1626676" cy="93443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【6</a:t>
            </a:r>
            <a:r>
              <a:rPr lang="en-US" altLang="ja-JP" sz="3200" spc="-1000" dirty="0">
                <a:latin typeface="Meiryo"/>
                <a:ea typeface="Meiryo"/>
                <a:cs typeface="Meiryo"/>
                <a:sym typeface="Meiryo"/>
              </a:rPr>
              <a:t>】</a:t>
            </a:r>
            <a:r>
              <a:rPr lang="ja-JP" altLang="en-US" sz="3200" dirty="0">
                <a:latin typeface="Meiryo"/>
                <a:ea typeface="Meiryo"/>
                <a:cs typeface="Meiryo"/>
                <a:sym typeface="Meiryo"/>
              </a:rPr>
              <a:t>診療</a:t>
            </a:r>
            <a:r>
              <a:rPr lang="ja-JP" altLang="ja-JP" sz="3200" dirty="0">
                <a:latin typeface="Meiryo"/>
                <a:ea typeface="Meiryo"/>
                <a:cs typeface="Meiryo"/>
                <a:sym typeface="Meiryo"/>
              </a:rPr>
              <a:t>メニューの選択</a:t>
            </a:r>
            <a:endParaRPr kumimoji="0" lang="ja-JP" altLang="en-US" sz="3200" b="0" kern="0" dirty="0"/>
          </a:p>
        </p:txBody>
      </p:sp>
      <p:grpSp>
        <p:nvGrpSpPr>
          <p:cNvPr id="38" name="図形グループ 37"/>
          <p:cNvGrpSpPr/>
          <p:nvPr/>
        </p:nvGrpSpPr>
        <p:grpSpPr>
          <a:xfrm>
            <a:off x="6361192" y="5502352"/>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3505501" y="4642064"/>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575306" y="2592569"/>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5" name="テキスト ボックス 4">
            <a:extLst>
              <a:ext uri="{FF2B5EF4-FFF2-40B4-BE49-F238E27FC236}">
                <a16:creationId xmlns:a16="http://schemas.microsoft.com/office/drawing/2014/main" id="{4992EC03-807C-8900-A835-11BFAE9ECFE2}"/>
              </a:ext>
            </a:extLst>
          </p:cNvPr>
          <p:cNvSpPr txBox="1"/>
          <p:nvPr/>
        </p:nvSpPr>
        <p:spPr>
          <a:xfrm>
            <a:off x="371742" y="1944000"/>
            <a:ext cx="2281274" cy="738664"/>
          </a:xfrm>
          <a:prstGeom prst="rect">
            <a:avLst/>
          </a:prstGeom>
          <a:noFill/>
        </p:spPr>
        <p:txBody>
          <a:bodyPr wrap="square">
            <a:spAutoFit/>
          </a:bodyPr>
          <a:lstStyle/>
          <a:p>
            <a:pPr marL="9525" marR="4344" lvl="0" algn="l" rtl="0">
              <a:spcBef>
                <a:spcPts val="0"/>
              </a:spcBef>
              <a:spcAft>
                <a:spcPts val="0"/>
              </a:spcAft>
              <a:buNone/>
              <a:tabLst>
                <a:tab pos="355600" algn="l"/>
              </a:tabLst>
            </a:pPr>
            <a:r>
              <a:rPr lang="ja-JP" altLang="en-US" sz="2400" b="1" i="0" u="none" strike="noStrike" cap="none" dirty="0">
                <a:solidFill>
                  <a:srgbClr val="009650"/>
                </a:solidFill>
                <a:latin typeface="Meiryo"/>
                <a:ea typeface="Meiryo"/>
                <a:cs typeface="Meiryo"/>
                <a:sym typeface="Meiryo"/>
              </a:rPr>
              <a:t>❶</a:t>
            </a:r>
            <a:r>
              <a:rPr lang="ja-JP" altLang="en-US" sz="1800" b="1" dirty="0">
                <a:solidFill>
                  <a:schemeClr val="dk1"/>
                </a:solidFill>
                <a:latin typeface="Meiryo"/>
                <a:ea typeface="Meiryo"/>
                <a:cs typeface="Meiryo"/>
                <a:sym typeface="Meiryo"/>
              </a:rPr>
              <a:t>受診したい</a:t>
            </a:r>
          </a:p>
          <a:p>
            <a:pPr marL="9525" marR="4344" lvl="0" algn="l" rtl="0">
              <a:spcBef>
                <a:spcPts val="0"/>
              </a:spcBef>
              <a:spcAft>
                <a:spcPts val="0"/>
              </a:spcAft>
              <a:buNone/>
              <a:tabLst>
                <a:tab pos="355600" algn="l"/>
              </a:tabLst>
            </a:pPr>
            <a:r>
              <a:rPr lang="ja-JP" altLang="en-US" sz="1800" b="1" dirty="0">
                <a:solidFill>
                  <a:schemeClr val="dk1"/>
                </a:solidFill>
                <a:latin typeface="Meiryo"/>
                <a:ea typeface="Meiryo"/>
                <a:cs typeface="Meiryo"/>
                <a:sym typeface="Meiryo"/>
              </a:rPr>
              <a:t>　 医療機関を表示</a:t>
            </a:r>
            <a:endParaRPr lang="ja-JP" altLang="en-US" sz="1800" b="1" i="0" u="none" strike="noStrike" cap="none" dirty="0">
              <a:solidFill>
                <a:schemeClr val="dk1"/>
              </a:solidFill>
              <a:latin typeface="Meiryo"/>
              <a:ea typeface="Meiryo"/>
              <a:cs typeface="Meiryo"/>
              <a:sym typeface="Meiryo"/>
            </a:endParaRPr>
          </a:p>
        </p:txBody>
      </p:sp>
      <p:sp>
        <p:nvSpPr>
          <p:cNvPr id="7" name="テキスト ボックス 6">
            <a:extLst>
              <a:ext uri="{FF2B5EF4-FFF2-40B4-BE49-F238E27FC236}">
                <a16:creationId xmlns:a16="http://schemas.microsoft.com/office/drawing/2014/main" id="{8E576BF7-D795-5170-C380-0D4DC9C23DB4}"/>
              </a:ext>
            </a:extLst>
          </p:cNvPr>
          <p:cNvSpPr txBox="1"/>
          <p:nvPr/>
        </p:nvSpPr>
        <p:spPr>
          <a:xfrm>
            <a:off x="3383062" y="1944000"/>
            <a:ext cx="1939725" cy="461665"/>
          </a:xfrm>
          <a:prstGeom prst="rect">
            <a:avLst/>
          </a:prstGeom>
          <a:noFill/>
        </p:spPr>
        <p:txBody>
          <a:bodyPr wrap="square">
            <a:spAutoFit/>
          </a:bodyPr>
          <a:lstStyle/>
          <a:p>
            <a:pPr marL="9525" marR="4344" lvl="0" algn="l" rtl="0">
              <a:spcBef>
                <a:spcPts val="85"/>
              </a:spcBef>
              <a:spcAft>
                <a:spcPts val="0"/>
              </a:spcAft>
              <a:buNone/>
              <a:tabLst>
                <a:tab pos="355600" algn="l"/>
              </a:tabLst>
            </a:pPr>
            <a:r>
              <a:rPr lang="ja-JP" altLang="en-US" sz="2400" b="1" i="0" u="none" strike="noStrike" cap="none" dirty="0">
                <a:solidFill>
                  <a:srgbClr val="009650"/>
                </a:solidFill>
                <a:latin typeface="Meiryo"/>
                <a:ea typeface="Meiryo"/>
                <a:cs typeface="Meiryo"/>
                <a:sym typeface="Meiryo"/>
              </a:rPr>
              <a:t>❷</a:t>
            </a:r>
            <a:r>
              <a:rPr lang="ja-JP" altLang="en-US" sz="1800" b="1" i="0" u="none" strike="noStrike" cap="none" dirty="0">
                <a:solidFill>
                  <a:srgbClr val="009650"/>
                </a:solidFill>
                <a:latin typeface="Meiryo"/>
                <a:ea typeface="Meiryo"/>
                <a:cs typeface="Meiryo"/>
                <a:sym typeface="Meiryo"/>
              </a:rPr>
              <a:t>	</a:t>
            </a:r>
            <a:r>
              <a:rPr lang="en-US" altLang="ja-JP" sz="1800" b="1" i="0" u="none" strike="noStrike" cap="none" dirty="0">
                <a:solidFill>
                  <a:schemeClr val="dk1"/>
                </a:solidFill>
                <a:latin typeface="Meiryo"/>
                <a:ea typeface="Meiryo"/>
                <a:cs typeface="Meiryo"/>
                <a:sym typeface="Meiryo"/>
              </a:rPr>
              <a:t>｢</a:t>
            </a:r>
            <a:r>
              <a:rPr lang="ja-JP" altLang="en-US" sz="1800" b="1" dirty="0">
                <a:solidFill>
                  <a:schemeClr val="dk1"/>
                </a:solidFill>
                <a:latin typeface="Meiryo"/>
                <a:ea typeface="Meiryo"/>
                <a:cs typeface="Meiryo"/>
                <a:sym typeface="Meiryo"/>
              </a:rPr>
              <a:t>初診</a:t>
            </a:r>
            <a:r>
              <a:rPr lang="en-US" altLang="ja-JP" sz="1800" b="1"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を押す</a:t>
            </a:r>
          </a:p>
        </p:txBody>
      </p:sp>
      <p:sp>
        <p:nvSpPr>
          <p:cNvPr id="3" name="Google Shape;394;g1424c8524af_1_111">
            <a:extLst>
              <a:ext uri="{FF2B5EF4-FFF2-40B4-BE49-F238E27FC236}">
                <a16:creationId xmlns:a16="http://schemas.microsoft.com/office/drawing/2014/main" id="{E5A96DE1-3AEF-207C-ED0E-1B7A67F11A7D}"/>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オンライン診療を予約する方法です</a:t>
            </a:r>
            <a:endParaRPr sz="1800" b="1" dirty="0">
              <a:solidFill>
                <a:schemeClr val="tx1"/>
              </a:solidFill>
              <a:latin typeface="Meiryo"/>
              <a:ea typeface="Meiryo"/>
              <a:cs typeface="Meiryo"/>
              <a:sym typeface="Meiryo"/>
            </a:endParaRPr>
          </a:p>
        </p:txBody>
      </p:sp>
      <p:sp>
        <p:nvSpPr>
          <p:cNvPr id="6" name="矢印: 右 5">
            <a:extLst>
              <a:ext uri="{FF2B5EF4-FFF2-40B4-BE49-F238E27FC236}">
                <a16:creationId xmlns:a16="http://schemas.microsoft.com/office/drawing/2014/main" id="{88C175D5-487C-58EB-0BB3-F53711CEC5A5}"/>
              </a:ext>
            </a:extLst>
          </p:cNvPr>
          <p:cNvSpPr/>
          <p:nvPr/>
        </p:nvSpPr>
        <p:spPr>
          <a:xfrm>
            <a:off x="26386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50FEB372-62EE-0286-5EDC-3207E9F98319}"/>
              </a:ext>
            </a:extLst>
          </p:cNvPr>
          <p:cNvSpPr/>
          <p:nvPr/>
        </p:nvSpPr>
        <p:spPr>
          <a:xfrm>
            <a:off x="5635900" y="418741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6C09DA5C-A3AB-41CB-8A46-E87A4CB5F2B8}"/>
              </a:ext>
            </a:extLst>
          </p:cNvPr>
          <p:cNvGraphicFramePr>
            <a:graphicFrameLocks noChangeAspect="1"/>
          </p:cNvGraphicFramePr>
          <p:nvPr>
            <p:custDataLst>
              <p:tags r:id="rId1"/>
            </p:custDataLst>
            <p:extLst>
              <p:ext uri="{D42A27DB-BD31-4B8C-83A1-F6EECF244321}">
                <p14:modId xmlns:p14="http://schemas.microsoft.com/office/powerpoint/2010/main" val="4049719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6C09DA5C-A3AB-41CB-8A46-E87A4CB5F2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83" name="Google Shape;483;p15"/>
          <p:cNvSpPr txBox="1"/>
          <p:nvPr/>
        </p:nvSpPr>
        <p:spPr>
          <a:xfrm>
            <a:off x="1651898" y="1944000"/>
            <a:ext cx="2520000" cy="750831"/>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dirty="0">
                <a:solidFill>
                  <a:srgbClr val="009650"/>
                </a:solidFill>
                <a:latin typeface="Meiryo"/>
                <a:ea typeface="Meiryo"/>
                <a:cs typeface="Meiryo"/>
                <a:sym typeface="Meiryo"/>
              </a:rPr>
              <a:t>❶</a:t>
            </a:r>
            <a:r>
              <a:rPr lang="en-US" altLang="ja-JP" sz="2400" b="1"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予約希望日を選択</a:t>
            </a:r>
            <a:endParaRPr sz="2400" b="1" i="0" u="none" strike="noStrike" cap="none" dirty="0">
              <a:solidFill>
                <a:srgbClr val="009650"/>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sz="2400" b="1" dirty="0">
                <a:solidFill>
                  <a:srgbClr val="009650"/>
                </a:solidFill>
                <a:latin typeface="Meiryo"/>
                <a:ea typeface="Meiryo"/>
                <a:cs typeface="Meiryo"/>
                <a:sym typeface="Meiryo"/>
              </a:rPr>
              <a:t>❷</a:t>
            </a:r>
            <a:r>
              <a:rPr lang="en-US" altLang="ja-JP" sz="2400" b="1"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希望の時間を選択</a:t>
            </a:r>
            <a:endParaRPr sz="1800" b="1" i="0" u="none" strike="noStrike" cap="none" dirty="0">
              <a:solidFill>
                <a:schemeClr val="dk1"/>
              </a:solidFill>
              <a:latin typeface="Meiryo"/>
              <a:ea typeface="Meiryo"/>
              <a:cs typeface="Meiryo"/>
              <a:sym typeface="Meiryo"/>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6"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【7</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予約日時の選択</a:t>
            </a:r>
            <a:endParaRPr kumimoji="0" lang="ja-JP" altLang="en-US" sz="3200" b="0" kern="0" dirty="0"/>
          </a:p>
        </p:txBody>
      </p:sp>
      <p:pic>
        <p:nvPicPr>
          <p:cNvPr id="479" name="Google Shape;479;p15" descr="予約可能日時画面で「決定」をタップしている画像"/>
          <p:cNvPicPr preferRelativeResize="0">
            <a:picLocks noChangeAspect="1"/>
          </p:cNvPicPr>
          <p:nvPr/>
        </p:nvPicPr>
        <p:blipFill rotWithShape="1">
          <a:blip r:embed="rId6">
            <a:alphaModFix/>
          </a:blip>
          <a:srcRect t="3866"/>
          <a:stretch/>
        </p:blipFill>
        <p:spPr>
          <a:xfrm>
            <a:off x="5518483" y="2754000"/>
            <a:ext cx="1619995" cy="337218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489" name="Google Shape;489;p15"/>
          <p:cNvSpPr/>
          <p:nvPr/>
        </p:nvSpPr>
        <p:spPr>
          <a:xfrm>
            <a:off x="5518483" y="5682839"/>
            <a:ext cx="1619995"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0" name="図形グループ 29"/>
          <p:cNvGrpSpPr/>
          <p:nvPr/>
        </p:nvGrpSpPr>
        <p:grpSpPr>
          <a:xfrm>
            <a:off x="5429131" y="5407889"/>
            <a:ext cx="296586" cy="293005"/>
            <a:chOff x="4232441" y="3995693"/>
            <a:chExt cx="296586" cy="293005"/>
          </a:xfrm>
        </p:grpSpPr>
        <p:sp>
          <p:nvSpPr>
            <p:cNvPr id="31" name="円/楕円 3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80" name="Google Shape;480;p15" descr="予約可能日時画面のカレンダーから、予約希望日を選択している画像"/>
          <p:cNvPicPr preferRelativeResize="0">
            <a:picLocks noChangeAspect="1"/>
          </p:cNvPicPr>
          <p:nvPr/>
        </p:nvPicPr>
        <p:blipFill rotWithShape="1">
          <a:blip r:embed="rId6">
            <a:alphaModFix/>
          </a:blip>
          <a:srcRect t="3866"/>
          <a:stretch/>
        </p:blipFill>
        <p:spPr>
          <a:xfrm>
            <a:off x="2010027" y="2754000"/>
            <a:ext cx="1619999" cy="337218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484" name="Google Shape;484;p15"/>
          <p:cNvSpPr/>
          <p:nvPr/>
        </p:nvSpPr>
        <p:spPr>
          <a:xfrm>
            <a:off x="2008445" y="3037564"/>
            <a:ext cx="1619999" cy="162291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85" name="Google Shape;485;p15"/>
          <p:cNvSpPr/>
          <p:nvPr/>
        </p:nvSpPr>
        <p:spPr>
          <a:xfrm>
            <a:off x="1996253" y="4866439"/>
            <a:ext cx="1619999" cy="83375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3" name="図形グループ 32"/>
          <p:cNvGrpSpPr/>
          <p:nvPr/>
        </p:nvGrpSpPr>
        <p:grpSpPr>
          <a:xfrm>
            <a:off x="1851380" y="4714319"/>
            <a:ext cx="296586" cy="293005"/>
            <a:chOff x="3546641" y="3995693"/>
            <a:chExt cx="296586" cy="293005"/>
          </a:xfrm>
        </p:grpSpPr>
        <p:sp>
          <p:nvSpPr>
            <p:cNvPr id="34" name="円/楕円 3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図形グループ 35"/>
          <p:cNvGrpSpPr/>
          <p:nvPr/>
        </p:nvGrpSpPr>
        <p:grpSpPr>
          <a:xfrm>
            <a:off x="1863572" y="2887808"/>
            <a:ext cx="296587" cy="293005"/>
            <a:chOff x="2897417" y="3995693"/>
            <a:chExt cx="296587" cy="293005"/>
          </a:xfrm>
        </p:grpSpPr>
        <p:sp>
          <p:nvSpPr>
            <p:cNvPr id="37" name="円/楕円 3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4" name="テキスト ボックス 23">
            <a:extLst>
              <a:ext uri="{FF2B5EF4-FFF2-40B4-BE49-F238E27FC236}">
                <a16:creationId xmlns:a16="http://schemas.microsoft.com/office/drawing/2014/main" id="{AF9A20A2-969F-303A-EBD6-29C183ED9F03}"/>
              </a:ext>
            </a:extLst>
          </p:cNvPr>
          <p:cNvSpPr txBox="1"/>
          <p:nvPr/>
        </p:nvSpPr>
        <p:spPr>
          <a:xfrm>
            <a:off x="5276479" y="1944000"/>
            <a:ext cx="2104002" cy="461665"/>
          </a:xfrm>
          <a:prstGeom prst="rect">
            <a:avLst/>
          </a:prstGeom>
          <a:noFill/>
        </p:spPr>
        <p:txBody>
          <a:bodyPr wrap="square">
            <a:spAutoFit/>
          </a:bodyPr>
          <a:lstStyle/>
          <a:p>
            <a:pPr marL="9525" marR="4343" lvl="0" algn="l" rtl="0">
              <a:spcBef>
                <a:spcPts val="85"/>
              </a:spcBef>
              <a:spcAft>
                <a:spcPts val="0"/>
              </a:spcAft>
              <a:buClr>
                <a:srgbClr val="000000"/>
              </a:buClr>
              <a:buSzPts val="2400"/>
              <a:buFont typeface="Arial"/>
              <a:buNone/>
              <a:tabLst>
                <a:tab pos="355600" algn="l"/>
              </a:tabLst>
            </a:pPr>
            <a:r>
              <a:rPr lang="ja-JP" altLang="en-US" sz="2400" b="1" dirty="0">
                <a:solidFill>
                  <a:srgbClr val="009650"/>
                </a:solidFill>
                <a:latin typeface="Meiryo"/>
                <a:ea typeface="Meiryo"/>
                <a:cs typeface="Meiryo"/>
                <a:sym typeface="Meiryo"/>
              </a:rPr>
              <a:t>❸</a:t>
            </a:r>
            <a:r>
              <a:rPr lang="ja-JP" altLang="en-US" sz="1800" b="1" dirty="0">
                <a:solidFill>
                  <a:srgbClr val="009650"/>
                </a:solidFill>
                <a:latin typeface="Meiryo"/>
                <a:ea typeface="Meiryo"/>
                <a:cs typeface="Meiryo"/>
                <a:sym typeface="Meiryo"/>
              </a:rPr>
              <a:t>	</a:t>
            </a:r>
            <a:r>
              <a:rPr lang="en-US" altLang="ja-JP" sz="1800" b="1" dirty="0">
                <a:solidFill>
                  <a:schemeClr val="dk1"/>
                </a:solidFill>
                <a:latin typeface="Meiryo"/>
                <a:ea typeface="Meiryo"/>
                <a:cs typeface="Meiryo"/>
                <a:sym typeface="Meiryo"/>
              </a:rPr>
              <a:t>｢</a:t>
            </a:r>
            <a:r>
              <a:rPr lang="ja-JP" altLang="en-US" sz="1800" b="1" dirty="0">
                <a:solidFill>
                  <a:schemeClr val="dk1"/>
                </a:solidFill>
                <a:latin typeface="Meiryo"/>
                <a:ea typeface="Meiryo"/>
                <a:cs typeface="Meiryo"/>
                <a:sym typeface="Meiryo"/>
              </a:rPr>
              <a:t>決定</a:t>
            </a:r>
            <a:r>
              <a:rPr lang="en-US" altLang="ja-JP" sz="1800" b="1" dirty="0">
                <a:solidFill>
                  <a:schemeClr val="dk1"/>
                </a:solidFill>
                <a:latin typeface="Meiryo"/>
                <a:ea typeface="Meiryo"/>
                <a:cs typeface="Meiryo"/>
                <a:sym typeface="Meiryo"/>
              </a:rPr>
              <a:t>｣</a:t>
            </a:r>
            <a:r>
              <a:rPr lang="ja-JP" altLang="en-US" sz="1800" b="1" dirty="0">
                <a:solidFill>
                  <a:schemeClr val="dk1"/>
                </a:solidFill>
                <a:latin typeface="Meiryo"/>
                <a:ea typeface="Meiryo"/>
                <a:cs typeface="Meiryo"/>
                <a:sym typeface="Meiryo"/>
              </a:rPr>
              <a:t>を押す</a:t>
            </a:r>
            <a:endParaRPr lang="ja-JP" altLang="en-US" sz="1800" b="1" i="0" u="none" strike="noStrike" cap="none" dirty="0">
              <a:solidFill>
                <a:schemeClr val="dk1"/>
              </a:solidFill>
              <a:latin typeface="Meiryo"/>
              <a:ea typeface="Meiryo"/>
              <a:cs typeface="Meiryo"/>
              <a:sym typeface="Meiryo"/>
            </a:endParaRPr>
          </a:p>
        </p:txBody>
      </p:sp>
      <p:sp>
        <p:nvSpPr>
          <p:cNvPr id="5" name="矢印: 右 4">
            <a:extLst>
              <a:ext uri="{FF2B5EF4-FFF2-40B4-BE49-F238E27FC236}">
                <a16:creationId xmlns:a16="http://schemas.microsoft.com/office/drawing/2014/main" id="{C948F9A4-4EE5-86BA-8E62-8C13B84FA84A}"/>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Google Shape;394;g1424c8524af_1_111">
            <a:extLst>
              <a:ext uri="{FF2B5EF4-FFF2-40B4-BE49-F238E27FC236}">
                <a16:creationId xmlns:a16="http://schemas.microsoft.com/office/drawing/2014/main" id="{2B327488-176C-AD79-A4CC-96D078071C1B}"/>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オンライン診療を予約する方法です</a:t>
            </a:r>
            <a:endParaRPr sz="1800" b="1" dirty="0">
              <a:solidFill>
                <a:schemeClr val="tx1"/>
              </a:solidFill>
              <a:latin typeface="Meiryo"/>
              <a:ea typeface="Meiryo"/>
              <a:cs typeface="Meiryo"/>
              <a:sym typeface="Meiry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38" name="Google Shape;507;g142cf40d0f7_0_6">
            <a:extLst>
              <a:ext uri="{FF2B5EF4-FFF2-40B4-BE49-F238E27FC236}">
                <a16:creationId xmlns:a16="http://schemas.microsoft.com/office/drawing/2014/main" id="{4E7C6D8C-48DB-021B-1AC9-DC824050B591}"/>
              </a:ext>
            </a:extLst>
          </p:cNvPr>
          <p:cNvPicPr preferRelativeResize="0">
            <a:picLocks noChangeAspect="1"/>
          </p:cNvPicPr>
          <p:nvPr/>
        </p:nvPicPr>
        <p:blipFill rotWithShape="1">
          <a:blip r:embed="rId4">
            <a:alphaModFix/>
          </a:blip>
          <a:srcRect t="3458"/>
          <a:stretch/>
        </p:blipFill>
        <p:spPr>
          <a:xfrm>
            <a:off x="1939952" y="2743199"/>
            <a:ext cx="1607273" cy="3386525"/>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5BE4EEFD-B5AB-4546-B84D-435D43F2248C}"/>
              </a:ext>
            </a:extLst>
          </p:cNvPr>
          <p:cNvGraphicFramePr>
            <a:graphicFrameLocks noChangeAspect="1"/>
          </p:cNvGraphicFramePr>
          <p:nvPr>
            <p:custDataLst>
              <p:tags r:id="rId1"/>
            </p:custDataLst>
            <p:extLst>
              <p:ext uri="{D42A27DB-BD31-4B8C-83A1-F6EECF244321}">
                <p14:modId xmlns:p14="http://schemas.microsoft.com/office/powerpoint/2010/main" val="23427543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5BE4EEFD-B5AB-4546-B84D-435D43F224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06" name="Google Shape;506;g142cf40d0f7_0_6" descr="オンライン診療申込画面で「同意して次へ」をタップしている画像"/>
          <p:cNvPicPr preferRelativeResize="0">
            <a:picLocks noChangeAspect="1"/>
          </p:cNvPicPr>
          <p:nvPr/>
        </p:nvPicPr>
        <p:blipFill rotWithShape="1">
          <a:blip r:embed="rId4">
            <a:alphaModFix/>
          </a:blip>
          <a:srcRect t="4026"/>
          <a:stretch/>
        </p:blipFill>
        <p:spPr>
          <a:xfrm>
            <a:off x="5476898" y="2743199"/>
            <a:ext cx="1607273" cy="3366608"/>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510" name="Google Shape;510;g142cf40d0f7_0_6"/>
          <p:cNvSpPr txBox="1"/>
          <p:nvPr/>
        </p:nvSpPr>
        <p:spPr>
          <a:xfrm>
            <a:off x="1598088" y="1944000"/>
            <a:ext cx="252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❶</a:t>
            </a:r>
            <a:r>
              <a:rPr lang="en-US" altLang="ja-JP" sz="2400" b="1" i="0" u="none" strike="noStrike" cap="none"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同意書の内容を</a:t>
            </a:r>
            <a:endParaRPr lang="en-US" altLang="ja-JP" sz="1800" b="1" dirty="0">
              <a:solidFill>
                <a:schemeClr val="dk1"/>
              </a:solidFill>
              <a:latin typeface="Meiryo"/>
              <a:ea typeface="Meiryo"/>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スクロールで確認</a:t>
            </a:r>
            <a:endParaRPr sz="1800" b="1" i="0" u="none" strike="noStrike" cap="none" dirty="0">
              <a:solidFill>
                <a:schemeClr val="dk1"/>
              </a:solidFill>
              <a:latin typeface="Meiryo"/>
              <a:ea typeface="Meiryo"/>
              <a:cs typeface="Meiryo"/>
              <a:sym typeface="Meiryo"/>
            </a:endParaRPr>
          </a:p>
        </p:txBody>
      </p:sp>
      <p:sp>
        <p:nvSpPr>
          <p:cNvPr id="515" name="Google Shape;515;g142cf40d0f7_0_6"/>
          <p:cNvSpPr/>
          <p:nvPr/>
        </p:nvSpPr>
        <p:spPr>
          <a:xfrm>
            <a:off x="5467224" y="5647423"/>
            <a:ext cx="1630827" cy="32727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4"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【8</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同意書の確認</a:t>
            </a:r>
            <a:endParaRPr kumimoji="0" lang="ja-JP" altLang="en-US" sz="3200" b="0" kern="0" dirty="0"/>
          </a:p>
        </p:txBody>
      </p:sp>
      <p:grpSp>
        <p:nvGrpSpPr>
          <p:cNvPr id="28" name="図形グループ 27"/>
          <p:cNvGrpSpPr/>
          <p:nvPr/>
        </p:nvGrpSpPr>
        <p:grpSpPr>
          <a:xfrm>
            <a:off x="5321148" y="5445556"/>
            <a:ext cx="296586" cy="293005"/>
            <a:chOff x="3546641" y="3995693"/>
            <a:chExt cx="296586" cy="293005"/>
          </a:xfrm>
        </p:grpSpPr>
        <p:sp>
          <p:nvSpPr>
            <p:cNvPr id="29" name="円/楕円 2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1" name="Google Shape;511;g142cf40d0f7_0_6"/>
          <p:cNvSpPr/>
          <p:nvPr/>
        </p:nvSpPr>
        <p:spPr>
          <a:xfrm>
            <a:off x="1926530" y="4206994"/>
            <a:ext cx="1605682" cy="153086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1" name="上矢印 24">
            <a:extLst>
              <a:ext uri="{FF2B5EF4-FFF2-40B4-BE49-F238E27FC236}">
                <a16:creationId xmlns:a16="http://schemas.microsoft.com/office/drawing/2014/main" id="{E4E93BD2-C4C0-4FF5-AF39-6BEC1171914D}"/>
              </a:ext>
            </a:extLst>
          </p:cNvPr>
          <p:cNvSpPr/>
          <p:nvPr/>
        </p:nvSpPr>
        <p:spPr>
          <a:xfrm>
            <a:off x="2858088" y="4244722"/>
            <a:ext cx="631902" cy="1811843"/>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31" name="図形グループ 30"/>
          <p:cNvGrpSpPr/>
          <p:nvPr/>
        </p:nvGrpSpPr>
        <p:grpSpPr>
          <a:xfrm>
            <a:off x="1791658" y="4033650"/>
            <a:ext cx="296587" cy="293005"/>
            <a:chOff x="2897417" y="3995693"/>
            <a:chExt cx="296587" cy="293005"/>
          </a:xfrm>
        </p:grpSpPr>
        <p:sp>
          <p:nvSpPr>
            <p:cNvPr id="32" name="円/楕円 3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35" name="図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341116" y="5198345"/>
            <a:ext cx="504000" cy="575025"/>
          </a:xfrm>
          <a:prstGeom prst="rect">
            <a:avLst/>
          </a:prstGeom>
        </p:spPr>
      </p:pic>
      <p:sp>
        <p:nvSpPr>
          <p:cNvPr id="36" name="テキスト ボックス 35">
            <a:extLst>
              <a:ext uri="{FF2B5EF4-FFF2-40B4-BE49-F238E27FC236}">
                <a16:creationId xmlns:a16="http://schemas.microsoft.com/office/drawing/2014/main" id="{26ED90E7-E1AA-4C41-4D0C-0CD790CA59F0}"/>
              </a:ext>
            </a:extLst>
          </p:cNvPr>
          <p:cNvSpPr txBox="1"/>
          <p:nvPr/>
        </p:nvSpPr>
        <p:spPr>
          <a:xfrm>
            <a:off x="5099434" y="1944000"/>
            <a:ext cx="2362200" cy="751488"/>
          </a:xfrm>
          <a:prstGeom prst="rect">
            <a:avLst/>
          </a:prstGeom>
          <a:noFill/>
        </p:spPr>
        <p:txBody>
          <a:bodyPr wrap="square">
            <a:spAutoFit/>
          </a:bodyPr>
          <a:lstStyle/>
          <a:p>
            <a:pPr marL="9525" marR="4343" lvl="0" algn="l" rtl="0">
              <a:spcBef>
                <a:spcPts val="85"/>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Meiryo"/>
                <a:ea typeface="Meiryo"/>
                <a:cs typeface="Meiryo"/>
                <a:sym typeface="Meiryo"/>
              </a:rPr>
              <a:t>❷</a:t>
            </a:r>
            <a:r>
              <a:rPr lang="en-US" altLang="ja-JP" sz="1800" b="1" i="0" u="none" strike="noStrike" cap="none"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同意して次へ</a:t>
            </a:r>
            <a:r>
              <a:rPr lang="en-US" altLang="ja-JP" sz="1800" b="1" i="0" u="none" strike="noStrike" cap="none"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を</a:t>
            </a:r>
          </a:p>
          <a:p>
            <a:pPr marL="9525" marR="4343" lvl="0" algn="l" rtl="0">
              <a:spcBef>
                <a:spcPts val="85"/>
              </a:spcBef>
              <a:spcAft>
                <a:spcPts val="0"/>
              </a:spcAft>
              <a:buClr>
                <a:srgbClr val="000000"/>
              </a:buClr>
              <a:buSzPts val="2400"/>
              <a:buFont typeface="Arial"/>
              <a:buNone/>
              <a:tabLst>
                <a:tab pos="355600" algn="l"/>
              </a:tabLst>
            </a:pPr>
            <a:r>
              <a:rPr lang="ja-JP" altLang="en-US" sz="1800" b="1" dirty="0">
                <a:solidFill>
                  <a:schemeClr val="dk1"/>
                </a:solidFill>
                <a:latin typeface="Meiryo"/>
                <a:ea typeface="Meiryo"/>
                <a:cs typeface="Meiryo"/>
                <a:sym typeface="Meiryo"/>
              </a:rPr>
              <a:t>　 押す</a:t>
            </a:r>
            <a:endParaRPr lang="ja-JP" altLang="en-US" sz="1800" b="1" i="0" u="none" strike="noStrike" cap="none" dirty="0">
              <a:solidFill>
                <a:schemeClr val="dk1"/>
              </a:solidFill>
              <a:latin typeface="Meiryo"/>
              <a:ea typeface="Meiryo"/>
              <a:cs typeface="Meiryo"/>
              <a:sym typeface="Meiryo"/>
            </a:endParaRPr>
          </a:p>
        </p:txBody>
      </p:sp>
      <p:sp>
        <p:nvSpPr>
          <p:cNvPr id="3" name="矢印: 右 2">
            <a:extLst>
              <a:ext uri="{FF2B5EF4-FFF2-40B4-BE49-F238E27FC236}">
                <a16:creationId xmlns:a16="http://schemas.microsoft.com/office/drawing/2014/main" id="{02A6CFAA-F3E8-718A-1B36-C8B7FFD67D4A}"/>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Google Shape;394;g1424c8524af_1_111">
            <a:extLst>
              <a:ext uri="{FF2B5EF4-FFF2-40B4-BE49-F238E27FC236}">
                <a16:creationId xmlns:a16="http://schemas.microsoft.com/office/drawing/2014/main" id="{F62A76D9-1514-1025-9E00-6931DF213E8D}"/>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オンライン診療を予約する方法です</a:t>
            </a:r>
            <a:endParaRPr sz="1800" b="1" dirty="0">
              <a:solidFill>
                <a:schemeClr val="tx1"/>
              </a:solidFill>
              <a:latin typeface="Meiryo"/>
              <a:ea typeface="Meiryo"/>
              <a:cs typeface="Meiryo"/>
              <a:sym typeface="Meiry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8EE668FF-D292-4ECA-B4B4-CEE262654CFB}"/>
              </a:ext>
            </a:extLst>
          </p:cNvPr>
          <p:cNvGraphicFramePr>
            <a:graphicFrameLocks noChangeAspect="1"/>
          </p:cNvGraphicFramePr>
          <p:nvPr>
            <p:custDataLst>
              <p:tags r:id="rId1"/>
            </p:custDataLst>
            <p:extLst>
              <p:ext uri="{D42A27DB-BD31-4B8C-83A1-F6EECF244321}">
                <p14:modId xmlns:p14="http://schemas.microsoft.com/office/powerpoint/2010/main" val="2647635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8EE668FF-D292-4ECA-B4B4-CEE262654C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29" name="Google Shape;529;p14" descr="オンライン診療申込画面で「登録して次へ」をタップしている画像"/>
          <p:cNvPicPr preferRelativeResize="0">
            <a:picLocks noChangeAspect="1"/>
          </p:cNvPicPr>
          <p:nvPr/>
        </p:nvPicPr>
        <p:blipFill rotWithShape="1">
          <a:blip r:embed="rId6">
            <a:alphaModFix/>
          </a:blip>
          <a:srcRect t="4835"/>
          <a:stretch/>
        </p:blipFill>
        <p:spPr>
          <a:xfrm>
            <a:off x="5482653" y="2754000"/>
            <a:ext cx="1614750" cy="3330299"/>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530" name="Google Shape;530;p14" descr="オンライン診療申込画面の受診理由入力欄に受診理由や症状などを入力している画像"/>
          <p:cNvPicPr preferRelativeResize="0">
            <a:picLocks noChangeAspect="1"/>
          </p:cNvPicPr>
          <p:nvPr/>
        </p:nvPicPr>
        <p:blipFill rotWithShape="1">
          <a:blip r:embed="rId7">
            <a:alphaModFix/>
          </a:blip>
          <a:srcRect l="102" t="5077" r="-102" b="768"/>
          <a:stretch/>
        </p:blipFill>
        <p:spPr>
          <a:xfrm>
            <a:off x="1951280" y="2754000"/>
            <a:ext cx="1616165" cy="3294961"/>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533" name="Google Shape;533;p14"/>
          <p:cNvSpPr txBox="1"/>
          <p:nvPr/>
        </p:nvSpPr>
        <p:spPr>
          <a:xfrm>
            <a:off x="1752468" y="1944000"/>
            <a:ext cx="2819532" cy="658498"/>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❶</a:t>
            </a:r>
            <a:r>
              <a:rPr lang="en-US" altLang="ja-JP" sz="2400" b="1" i="0" u="none" strike="noStrike" cap="none" dirty="0">
                <a:solidFill>
                  <a:srgbClr val="009650"/>
                </a:solidFill>
                <a:latin typeface="Meiryo"/>
                <a:ea typeface="Meiryo"/>
                <a:cs typeface="Meiryo"/>
                <a:sym typeface="Meiryo"/>
              </a:rPr>
              <a:t>	</a:t>
            </a:r>
            <a:r>
              <a:rPr lang="en-US" altLang="ja-JP" sz="1800" b="1" i="0" u="none" strike="noStrike" cap="none"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受</a:t>
            </a:r>
            <a:r>
              <a:rPr lang="ja-JP" sz="1800" b="1" i="0" u="none" strike="noStrike" cap="none" dirty="0">
                <a:solidFill>
                  <a:schemeClr val="dk1"/>
                </a:solidFill>
                <a:latin typeface="Meiryo"/>
                <a:ea typeface="Meiryo"/>
                <a:cs typeface="Meiryo"/>
                <a:sym typeface="Meiryo"/>
              </a:rPr>
              <a:t>診理由</a:t>
            </a:r>
            <a:r>
              <a:rPr lang="en-US" altLang="ja-JP" sz="1800" b="1" i="0" u="none" strike="noStrike" cap="none"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に</a:t>
            </a:r>
            <a:endParaRPr lang="en-US" altLang="ja-JP" sz="1800" b="1" i="0" u="none" strike="noStrike" cap="none" dirty="0">
              <a:solidFill>
                <a:schemeClr val="dk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i="0" u="none" strike="noStrike" cap="none" dirty="0">
                <a:solidFill>
                  <a:schemeClr val="dk1"/>
                </a:solidFill>
                <a:latin typeface="Meiryo"/>
                <a:ea typeface="Meiryo"/>
                <a:cs typeface="Meiryo"/>
                <a:sym typeface="Meiryo"/>
              </a:rPr>
              <a:t>症状などを</a:t>
            </a:r>
            <a:r>
              <a:rPr lang="ja-JP" altLang="en-US" sz="1800" b="1" i="0" u="none" strike="noStrike" cap="none" dirty="0">
                <a:solidFill>
                  <a:schemeClr val="dk1"/>
                </a:solidFill>
                <a:latin typeface="Meiryo"/>
                <a:ea typeface="Meiryo"/>
                <a:cs typeface="Meiryo"/>
                <a:sym typeface="Meiryo"/>
              </a:rPr>
              <a:t>入力</a:t>
            </a:r>
          </a:p>
        </p:txBody>
      </p:sp>
      <p:sp>
        <p:nvSpPr>
          <p:cNvPr id="534" name="Google Shape;534;p14"/>
          <p:cNvSpPr/>
          <p:nvPr/>
        </p:nvSpPr>
        <p:spPr>
          <a:xfrm>
            <a:off x="1956856" y="4009314"/>
            <a:ext cx="1616165" cy="1248486"/>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38" name="Google Shape;538;p14"/>
          <p:cNvSpPr/>
          <p:nvPr/>
        </p:nvSpPr>
        <p:spPr>
          <a:xfrm>
            <a:off x="5476898" y="5592456"/>
            <a:ext cx="1607273" cy="24215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2"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【9</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受診理由の入力</a:t>
            </a:r>
            <a:endParaRPr kumimoji="0" lang="ja-JP" altLang="en-US" sz="3200" b="0" kern="0" dirty="0"/>
          </a:p>
        </p:txBody>
      </p:sp>
      <p:grpSp>
        <p:nvGrpSpPr>
          <p:cNvPr id="32" name="図形グループ 31"/>
          <p:cNvGrpSpPr/>
          <p:nvPr/>
        </p:nvGrpSpPr>
        <p:grpSpPr>
          <a:xfrm>
            <a:off x="5494082" y="5417961"/>
            <a:ext cx="296586" cy="293005"/>
            <a:chOff x="3546641" y="3995693"/>
            <a:chExt cx="296586" cy="293005"/>
          </a:xfrm>
        </p:grpSpPr>
        <p:sp>
          <p:nvSpPr>
            <p:cNvPr id="33" name="円/楕円 3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図形グループ 34"/>
          <p:cNvGrpSpPr/>
          <p:nvPr/>
        </p:nvGrpSpPr>
        <p:grpSpPr>
          <a:xfrm>
            <a:off x="1942396" y="3818928"/>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6" name="Google Shape;533;p14">
            <a:extLst>
              <a:ext uri="{FF2B5EF4-FFF2-40B4-BE49-F238E27FC236}">
                <a16:creationId xmlns:a16="http://schemas.microsoft.com/office/drawing/2014/main" id="{9CEA1A48-D21E-0573-9A93-C59F201B9E83}"/>
              </a:ext>
            </a:extLst>
          </p:cNvPr>
          <p:cNvSpPr txBox="1"/>
          <p:nvPr/>
        </p:nvSpPr>
        <p:spPr>
          <a:xfrm>
            <a:off x="5198088" y="1944000"/>
            <a:ext cx="2520000" cy="684147"/>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❷</a:t>
            </a:r>
            <a:r>
              <a:rPr lang="en-US" altLang="ja-JP" sz="2400" b="1" i="0" u="none" strike="noStrike" cap="none" dirty="0">
                <a:solidFill>
                  <a:srgbClr val="009650"/>
                </a:solidFill>
                <a:latin typeface="Meiryo"/>
                <a:ea typeface="Meiryo"/>
                <a:cs typeface="Meiryo"/>
                <a:sym typeface="Meiryo"/>
              </a:rPr>
              <a:t>	</a:t>
            </a:r>
            <a:r>
              <a:rPr lang="en-US" altLang="ja-JP" sz="1800" b="1" i="0" u="none" strike="noStrike" cap="none"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登録して次へ</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endParaRPr lang="en-US" altLang="ja-JP" sz="1800" b="1" i="0" u="none" strike="noStrike" cap="none" dirty="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altLang="en-US" sz="1800" b="1" dirty="0">
                <a:solidFill>
                  <a:schemeClr val="dk1"/>
                </a:solidFill>
                <a:latin typeface="Meiryo"/>
                <a:ea typeface="Meiryo"/>
                <a:cs typeface="Meiryo"/>
                <a:sym typeface="Meiryo"/>
              </a:rPr>
              <a:t>押す</a:t>
            </a:r>
            <a:endParaRPr sz="1800" b="1" i="0" u="none" strike="noStrike" cap="none" dirty="0">
              <a:solidFill>
                <a:schemeClr val="dk1"/>
              </a:solidFill>
              <a:latin typeface="Meiryo"/>
              <a:ea typeface="Meiryo"/>
              <a:cs typeface="Meiryo"/>
              <a:sym typeface="Meiryo"/>
            </a:endParaRPr>
          </a:p>
        </p:txBody>
      </p:sp>
      <p:sp>
        <p:nvSpPr>
          <p:cNvPr id="3" name="矢印: 右 2">
            <a:extLst>
              <a:ext uri="{FF2B5EF4-FFF2-40B4-BE49-F238E27FC236}">
                <a16:creationId xmlns:a16="http://schemas.microsoft.com/office/drawing/2014/main" id="{8700A83F-286D-7C6C-2758-8791B9EA2B0F}"/>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Google Shape;394;g1424c8524af_1_111">
            <a:extLst>
              <a:ext uri="{FF2B5EF4-FFF2-40B4-BE49-F238E27FC236}">
                <a16:creationId xmlns:a16="http://schemas.microsoft.com/office/drawing/2014/main" id="{C0350D53-D21A-F42F-9F26-9059635D518B}"/>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オンライン診療を予約する方法です</a:t>
            </a:r>
            <a:endParaRPr sz="1800" b="1" dirty="0">
              <a:solidFill>
                <a:schemeClr val="tx1"/>
              </a:solidFill>
              <a:latin typeface="Meiryo"/>
              <a:ea typeface="Meiryo"/>
              <a:cs typeface="Meiryo"/>
              <a:sym typeface="Meiry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3" name="図 2" descr="オンライン診療申込画面で住所を入力し、「登録して次へ」をタップしている画像"/>
          <p:cNvPicPr>
            <a:picLocks noChangeAspect="1"/>
          </p:cNvPicPr>
          <p:nvPr/>
        </p:nvPicPr>
        <p:blipFill rotWithShape="1">
          <a:blip r:embed="rId4">
            <a:extLst>
              <a:ext uri="{28A0092B-C50C-407E-A947-70E740481C1C}">
                <a14:useLocalDpi xmlns:a14="http://schemas.microsoft.com/office/drawing/2010/main" val="0"/>
              </a:ext>
            </a:extLst>
          </a:blip>
          <a:srcRect t="21393"/>
          <a:stretch/>
        </p:blipFill>
        <p:spPr>
          <a:xfrm>
            <a:off x="5488060" y="3018924"/>
            <a:ext cx="1609343" cy="3067392"/>
          </a:xfrm>
          <a:prstGeom prst="rect">
            <a:avLst/>
          </a:prstGeom>
          <a:ln w="9525">
            <a:solidFill>
              <a:schemeClr val="tx1">
                <a:lumMod val="50000"/>
                <a:lumOff val="50000"/>
              </a:schemeClr>
            </a:solidFill>
          </a:ln>
        </p:spPr>
      </p:pic>
      <p:pic>
        <p:nvPicPr>
          <p:cNvPr id="34" name="Google Shape;571;g142cf40d0f7_0_36"/>
          <p:cNvPicPr preferRelativeResize="0"/>
          <p:nvPr/>
        </p:nvPicPr>
        <p:blipFill>
          <a:blip r:embed="rId5">
            <a:clrChange>
              <a:clrFrom>
                <a:srgbClr val="F4F7FA"/>
              </a:clrFrom>
              <a:clrTo>
                <a:srgbClr val="F4F7FA">
                  <a:alpha val="0"/>
                </a:srgbClr>
              </a:clrTo>
            </a:clrChange>
            <a:alphaModFix/>
          </a:blip>
          <a:stretch>
            <a:fillRect/>
          </a:stretch>
        </p:blipFill>
        <p:spPr>
          <a:xfrm>
            <a:off x="5437429" y="5721533"/>
            <a:ext cx="1705198" cy="369801"/>
          </a:xfrm>
          <a:prstGeom prst="rect">
            <a:avLst/>
          </a:prstGeom>
          <a:noFill/>
          <a:ln>
            <a:noFill/>
          </a:ln>
        </p:spPr>
      </p:pic>
      <p:graphicFrame>
        <p:nvGraphicFramePr>
          <p:cNvPr id="2" name="オブジェクト 1" hidden="1">
            <a:extLst>
              <a:ext uri="{FF2B5EF4-FFF2-40B4-BE49-F238E27FC236}">
                <a16:creationId xmlns:a16="http://schemas.microsoft.com/office/drawing/2014/main" id="{2AF229BF-C551-4976-8BA6-44B2EBED1E04}"/>
              </a:ext>
            </a:extLst>
          </p:cNvPr>
          <p:cNvGraphicFramePr>
            <a:graphicFrameLocks noChangeAspect="1"/>
          </p:cNvGraphicFramePr>
          <p:nvPr>
            <p:custDataLst>
              <p:tags r:id="rId1"/>
            </p:custDataLst>
            <p:extLst>
              <p:ext uri="{D42A27DB-BD31-4B8C-83A1-F6EECF244321}">
                <p14:modId xmlns:p14="http://schemas.microsoft.com/office/powerpoint/2010/main" val="3224899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2" name="オブジェクト 1" hidden="1">
                        <a:extLst>
                          <a:ext uri="{FF2B5EF4-FFF2-40B4-BE49-F238E27FC236}">
                            <a16:creationId xmlns:a16="http://schemas.microsoft.com/office/drawing/2014/main" id="{2AF229BF-C551-4976-8BA6-44B2EBED1E0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552" name="Google Shape;552;g142cf40d0f7_0_36" descr="オンライン診療申込画面の受診者基本情報にある氏名、電話番号、生年月日、性別を入力している画像"/>
          <p:cNvPicPr preferRelativeResize="0">
            <a:picLocks noChangeAspect="1"/>
          </p:cNvPicPr>
          <p:nvPr/>
        </p:nvPicPr>
        <p:blipFill rotWithShape="1">
          <a:blip r:embed="rId8">
            <a:alphaModFix/>
          </a:blip>
          <a:srcRect t="5310"/>
          <a:stretch/>
        </p:blipFill>
        <p:spPr>
          <a:xfrm>
            <a:off x="1949626" y="3020015"/>
            <a:ext cx="1610005" cy="3067392"/>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555" name="Google Shape;555;g142cf40d0f7_0_36"/>
          <p:cNvSpPr txBox="1"/>
          <p:nvPr/>
        </p:nvSpPr>
        <p:spPr>
          <a:xfrm>
            <a:off x="1598088" y="1944000"/>
            <a:ext cx="2520000" cy="935497"/>
          </a:xfrm>
          <a:prstGeom prst="rect">
            <a:avLst/>
          </a:prstGeom>
          <a:noFill/>
          <a:ln>
            <a:noFill/>
          </a:ln>
        </p:spPr>
        <p:txBody>
          <a:bodyPr spcFirstLastPara="1" wrap="square" lIns="0" tIns="12050" rIns="0" bIns="0" anchor="t" anchorCtr="0">
            <a:spAutoFit/>
          </a:bodyPr>
          <a:lstStyle/>
          <a:p>
            <a:pPr marL="9525" marR="4343" lvl="0">
              <a:buSzPts val="2400"/>
              <a:tabLst>
                <a:tab pos="355600" algn="l"/>
              </a:tabLst>
            </a:pPr>
            <a:r>
              <a:rPr lang="ja-JP" sz="2400" b="1" i="0" u="none" strike="noStrike" cap="none" dirty="0">
                <a:solidFill>
                  <a:srgbClr val="009650"/>
                </a:solidFill>
                <a:latin typeface="Meiryo"/>
                <a:ea typeface="Meiryo"/>
                <a:cs typeface="Meiryo"/>
                <a:sym typeface="Meiryo"/>
              </a:rPr>
              <a:t>❶</a:t>
            </a:r>
            <a:r>
              <a:rPr lang="en-US" altLang="ja-JP" sz="2400" b="1" i="0" u="none" strike="noStrike" cap="none"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氏名</a:t>
            </a:r>
            <a:r>
              <a:rPr lang="ja-JP" altLang="ja-JP" sz="1800" b="1" spc="-500"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電話番号</a:t>
            </a:r>
            <a:r>
              <a:rPr lang="ja-JP" altLang="ja-JP" sz="1800" b="1" spc="-500" dirty="0">
                <a:solidFill>
                  <a:schemeClr val="dk1"/>
                </a:solidFill>
                <a:latin typeface="Meiryo"/>
                <a:ea typeface="Meiryo"/>
                <a:cs typeface="Meiryo"/>
                <a:sym typeface="Meiryo"/>
              </a:rPr>
              <a:t>、</a:t>
            </a:r>
            <a:endParaRPr lang="en-US" altLang="ja-JP" sz="1800" b="1" dirty="0">
              <a:solidFill>
                <a:schemeClr val="dk1"/>
              </a:solidFill>
              <a:latin typeface="Meiryo"/>
              <a:ea typeface="Meiryo"/>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生年月日</a:t>
            </a:r>
            <a:r>
              <a:rPr lang="ja-JP" sz="1800" b="1" spc="-500"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性別を</a:t>
            </a:r>
            <a:endParaRPr lang="en-US" altLang="ja-JP" sz="1800" b="1" dirty="0">
              <a:solidFill>
                <a:schemeClr val="dk1"/>
              </a:solidFill>
              <a:latin typeface="Meiryo"/>
              <a:ea typeface="Meiryo"/>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altLang="en-US" sz="1800" b="1" dirty="0">
                <a:solidFill>
                  <a:schemeClr val="dk1"/>
                </a:solidFill>
                <a:latin typeface="Meiryo"/>
                <a:ea typeface="Meiryo"/>
                <a:cs typeface="Meiryo"/>
                <a:sym typeface="Meiryo"/>
              </a:rPr>
              <a:t>入力</a:t>
            </a:r>
            <a:endParaRPr sz="1800" b="1" dirty="0">
              <a:solidFill>
                <a:schemeClr val="dk1"/>
              </a:solidFill>
              <a:latin typeface="Meiryo"/>
              <a:ea typeface="Meiryo"/>
              <a:cs typeface="Meiryo"/>
              <a:sym typeface="Meiryo"/>
            </a:endParaRPr>
          </a:p>
        </p:txBody>
      </p:sp>
      <p:sp>
        <p:nvSpPr>
          <p:cNvPr id="558" name="Google Shape;558;g142cf40d0f7_0_36"/>
          <p:cNvSpPr/>
          <p:nvPr/>
        </p:nvSpPr>
        <p:spPr>
          <a:xfrm>
            <a:off x="1953382" y="3646377"/>
            <a:ext cx="1606249" cy="243993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62" name="Google Shape;562;g142cf40d0f7_0_36"/>
          <p:cNvSpPr/>
          <p:nvPr/>
        </p:nvSpPr>
        <p:spPr>
          <a:xfrm>
            <a:off x="5500015" y="3011235"/>
            <a:ext cx="1620000" cy="209226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72" name="Google Shape;572;g142cf40d0f7_0_36"/>
          <p:cNvSpPr/>
          <p:nvPr/>
        </p:nvSpPr>
        <p:spPr>
          <a:xfrm>
            <a:off x="5482653" y="5802604"/>
            <a:ext cx="1637362" cy="24342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7"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【10</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受診者情報の入力</a:t>
            </a:r>
            <a:endParaRPr kumimoji="0" lang="ja-JP" altLang="en-US" sz="3200" b="0" kern="0" dirty="0"/>
          </a:p>
        </p:txBody>
      </p:sp>
      <p:grpSp>
        <p:nvGrpSpPr>
          <p:cNvPr id="35" name="図形グループ 34"/>
          <p:cNvGrpSpPr/>
          <p:nvPr/>
        </p:nvGrpSpPr>
        <p:grpSpPr>
          <a:xfrm>
            <a:off x="5336815" y="5611408"/>
            <a:ext cx="296586" cy="293005"/>
            <a:chOff x="4232441" y="3995693"/>
            <a:chExt cx="296586" cy="293005"/>
          </a:xfrm>
        </p:grpSpPr>
        <p:sp>
          <p:nvSpPr>
            <p:cNvPr id="36" name="円/楕円 3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5287785" y="2890307"/>
            <a:ext cx="296586" cy="293005"/>
            <a:chOff x="3546641" y="3995693"/>
            <a:chExt cx="296586" cy="293005"/>
          </a:xfrm>
        </p:grpSpPr>
        <p:sp>
          <p:nvSpPr>
            <p:cNvPr id="39" name="円/楕円 3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1927014" y="3478158"/>
            <a:ext cx="296587" cy="293005"/>
            <a:chOff x="2897417" y="3995693"/>
            <a:chExt cx="296587" cy="293005"/>
          </a:xfrm>
        </p:grpSpPr>
        <p:sp>
          <p:nvSpPr>
            <p:cNvPr id="42" name="円/楕円 4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7" name="Google Shape;555;g142cf40d0f7_0_36">
            <a:extLst>
              <a:ext uri="{FF2B5EF4-FFF2-40B4-BE49-F238E27FC236}">
                <a16:creationId xmlns:a16="http://schemas.microsoft.com/office/drawing/2014/main" id="{6DE092BA-13A3-0533-B52E-D1318F7193E0}"/>
              </a:ext>
            </a:extLst>
          </p:cNvPr>
          <p:cNvSpPr txBox="1"/>
          <p:nvPr/>
        </p:nvSpPr>
        <p:spPr>
          <a:xfrm>
            <a:off x="5198088" y="1944000"/>
            <a:ext cx="3118598" cy="763655"/>
          </a:xfrm>
          <a:prstGeom prst="rect">
            <a:avLst/>
          </a:prstGeom>
          <a:noFill/>
          <a:ln>
            <a:noFill/>
          </a:ln>
        </p:spPr>
        <p:txBody>
          <a:bodyPr spcFirstLastPara="1" wrap="square" lIns="0" tIns="12050" rIns="0" bIns="0" anchor="t" anchorCtr="0">
            <a:spAutoFit/>
          </a:bodyPr>
          <a:lstStyle/>
          <a:p>
            <a:pPr marL="9525" marR="4343" lvl="0">
              <a:buSzPts val="2400"/>
              <a:tabLst>
                <a:tab pos="355600" algn="l"/>
              </a:tabLst>
            </a:pPr>
            <a:r>
              <a:rPr lang="ja-JP" sz="2400" b="1" i="0" u="none" strike="noStrike" cap="none" dirty="0">
                <a:solidFill>
                  <a:srgbClr val="009650"/>
                </a:solidFill>
                <a:latin typeface="Meiryo"/>
                <a:ea typeface="Meiryo"/>
                <a:cs typeface="Meiryo"/>
                <a:sym typeface="Meiryo"/>
              </a:rPr>
              <a:t>❷</a:t>
            </a:r>
            <a:r>
              <a:rPr lang="en-US" altLang="ja-JP" sz="2400" b="1" i="0" u="none" strike="noStrike" cap="none"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住所などを</a:t>
            </a:r>
            <a:r>
              <a:rPr lang="ja-JP" altLang="en-US" sz="1800" b="1" dirty="0">
                <a:solidFill>
                  <a:schemeClr val="dk1"/>
                </a:solidFill>
                <a:latin typeface="Meiryo"/>
                <a:ea typeface="Meiryo"/>
                <a:cs typeface="Meiryo"/>
                <a:sym typeface="Meiryo"/>
              </a:rPr>
              <a:t>入力</a:t>
            </a:r>
            <a:endParaRPr sz="1800" b="1" i="0" u="none" strike="noStrike" cap="none" dirty="0">
              <a:solidFill>
                <a:schemeClr val="dk1"/>
              </a:solidFill>
              <a:latin typeface="Meiryo"/>
              <a:ea typeface="Meiryo"/>
              <a:cs typeface="Meiryo"/>
              <a:sym typeface="Meiryo"/>
            </a:endParaRPr>
          </a:p>
          <a:p>
            <a:pPr marL="9525" marR="4343" lvl="0" algn="l" rtl="0">
              <a:spcBef>
                <a:spcPts val="85"/>
              </a:spcBef>
              <a:spcAft>
                <a:spcPts val="0"/>
              </a:spcAft>
              <a:buClr>
                <a:schemeClr val="dk1"/>
              </a:buClr>
              <a:buSzPts val="2400"/>
              <a:buFont typeface="Arial"/>
              <a:buNone/>
              <a:tabLst>
                <a:tab pos="355600" algn="l"/>
              </a:tabLst>
            </a:pPr>
            <a:r>
              <a:rPr lang="ja-JP" sz="2400" b="1" dirty="0">
                <a:solidFill>
                  <a:srgbClr val="009650"/>
                </a:solidFill>
                <a:latin typeface="Meiryo"/>
                <a:ea typeface="Meiryo"/>
                <a:cs typeface="Meiryo"/>
                <a:sym typeface="Meiryo"/>
              </a:rPr>
              <a:t>❸</a:t>
            </a:r>
            <a:r>
              <a:rPr lang="en-US" altLang="ja-JP" sz="2400" b="1" dirty="0">
                <a:solidFill>
                  <a:srgbClr val="009650"/>
                </a:solidFill>
                <a:latin typeface="Meiryo"/>
                <a:ea typeface="Meiryo"/>
                <a:cs typeface="Meiryo"/>
                <a:sym typeface="Meiryo"/>
              </a:rPr>
              <a:t>	</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登録して次へ</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sz="1800" b="1" i="0" u="none" strike="noStrike" cap="none" dirty="0">
              <a:solidFill>
                <a:schemeClr val="dk1"/>
              </a:solidFill>
              <a:latin typeface="Meiryo"/>
              <a:ea typeface="Meiryo"/>
              <a:cs typeface="Meiryo"/>
              <a:sym typeface="Meiryo"/>
            </a:endParaRPr>
          </a:p>
        </p:txBody>
      </p:sp>
      <p:sp>
        <p:nvSpPr>
          <p:cNvPr id="4" name="矢印: 右 3">
            <a:extLst>
              <a:ext uri="{FF2B5EF4-FFF2-40B4-BE49-F238E27FC236}">
                <a16:creationId xmlns:a16="http://schemas.microsoft.com/office/drawing/2014/main" id="{A937207E-6897-6A9C-A1D4-F0718F8EC0F2}"/>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上矢印 24">
            <a:extLst>
              <a:ext uri="{FF2B5EF4-FFF2-40B4-BE49-F238E27FC236}">
                <a16:creationId xmlns:a16="http://schemas.microsoft.com/office/drawing/2014/main" id="{E43A07B6-65A9-9B84-B6A5-779169A1A426}"/>
              </a:ext>
            </a:extLst>
          </p:cNvPr>
          <p:cNvSpPr/>
          <p:nvPr/>
        </p:nvSpPr>
        <p:spPr>
          <a:xfrm>
            <a:off x="3211938" y="5103504"/>
            <a:ext cx="444003" cy="1236058"/>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FE423915-A191-42D7-1A8E-AC246CECB9D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500254" y="5750390"/>
            <a:ext cx="354136" cy="404042"/>
          </a:xfrm>
          <a:prstGeom prst="rect">
            <a:avLst/>
          </a:prstGeom>
        </p:spPr>
      </p:pic>
      <p:sp>
        <p:nvSpPr>
          <p:cNvPr id="10" name="Google Shape;394;g1424c8524af_1_111">
            <a:extLst>
              <a:ext uri="{FF2B5EF4-FFF2-40B4-BE49-F238E27FC236}">
                <a16:creationId xmlns:a16="http://schemas.microsoft.com/office/drawing/2014/main" id="{42D7A380-E33D-495C-E08E-8FBECC7B5237}"/>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オンライン診療を予約する方法です</a:t>
            </a:r>
            <a:endParaRPr sz="1800" b="1" dirty="0">
              <a:solidFill>
                <a:schemeClr val="tx1"/>
              </a:solidFill>
              <a:latin typeface="Meiryo"/>
              <a:ea typeface="Meiryo"/>
              <a:cs typeface="Meiryo"/>
              <a:sym typeface="Meiry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14" name="図 13">
            <a:extLst>
              <a:ext uri="{FF2B5EF4-FFF2-40B4-BE49-F238E27FC236}">
                <a16:creationId xmlns:a16="http://schemas.microsoft.com/office/drawing/2014/main" id="{45B18A4E-8C59-0283-0FAA-738212ABF203}"/>
              </a:ext>
            </a:extLst>
          </p:cNvPr>
          <p:cNvPicPr>
            <a:picLocks noChangeAspect="1"/>
          </p:cNvPicPr>
          <p:nvPr/>
        </p:nvPicPr>
        <p:blipFill rotWithShape="1">
          <a:blip r:embed="rId4"/>
          <a:srcRect t="4250"/>
          <a:stretch/>
        </p:blipFill>
        <p:spPr>
          <a:xfrm>
            <a:off x="3645060" y="2754000"/>
            <a:ext cx="1601880" cy="3358744"/>
          </a:xfrm>
          <a:prstGeom prst="rect">
            <a:avLst/>
          </a:prstGeom>
          <a:ln>
            <a:solidFill>
              <a:schemeClr val="tx1"/>
            </a:solidFill>
          </a:ln>
        </p:spPr>
      </p:pic>
      <p:pic>
        <p:nvPicPr>
          <p:cNvPr id="12" name="図 11">
            <a:extLst>
              <a:ext uri="{FF2B5EF4-FFF2-40B4-BE49-F238E27FC236}">
                <a16:creationId xmlns:a16="http://schemas.microsoft.com/office/drawing/2014/main" id="{B58D9A49-98AB-C4D8-9451-7167C2AEF7D4}"/>
              </a:ext>
            </a:extLst>
          </p:cNvPr>
          <p:cNvPicPr>
            <a:picLocks noChangeAspect="1"/>
          </p:cNvPicPr>
          <p:nvPr/>
        </p:nvPicPr>
        <p:blipFill rotWithShape="1">
          <a:blip r:embed="rId5"/>
          <a:srcRect t="4242"/>
          <a:stretch/>
        </p:blipFill>
        <p:spPr>
          <a:xfrm>
            <a:off x="756000" y="2754000"/>
            <a:ext cx="1620001" cy="3358743"/>
          </a:xfrm>
          <a:prstGeom prst="rect">
            <a:avLst/>
          </a:prstGeom>
          <a:ln>
            <a:solidFill>
              <a:schemeClr val="tx1"/>
            </a:solidFill>
          </a:ln>
        </p:spPr>
      </p:pic>
      <p:graphicFrame>
        <p:nvGraphicFramePr>
          <p:cNvPr id="2" name="オブジェクト 1" hidden="1">
            <a:extLst>
              <a:ext uri="{FF2B5EF4-FFF2-40B4-BE49-F238E27FC236}">
                <a16:creationId xmlns:a16="http://schemas.microsoft.com/office/drawing/2014/main" id="{E473CAE8-3122-4BF8-80E1-7DC4A76C9EF9}"/>
              </a:ext>
            </a:extLst>
          </p:cNvPr>
          <p:cNvGraphicFramePr>
            <a:graphicFrameLocks noChangeAspect="1"/>
          </p:cNvGraphicFramePr>
          <p:nvPr>
            <p:custDataLst>
              <p:tags r:id="rId1"/>
            </p:custDataLst>
            <p:extLst>
              <p:ext uri="{D42A27DB-BD31-4B8C-83A1-F6EECF244321}">
                <p14:modId xmlns:p14="http://schemas.microsoft.com/office/powerpoint/2010/main" val="3086386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2" name="オブジェクト 1" hidden="1">
                        <a:extLst>
                          <a:ext uri="{FF2B5EF4-FFF2-40B4-BE49-F238E27FC236}">
                            <a16:creationId xmlns:a16="http://schemas.microsoft.com/office/drawing/2014/main" id="{E473CAE8-3122-4BF8-80E1-7DC4A76C9EF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84" name="Google Shape;584;p17"/>
          <p:cNvSpPr txBox="1"/>
          <p:nvPr/>
        </p:nvSpPr>
        <p:spPr>
          <a:xfrm>
            <a:off x="6068540" y="1944000"/>
            <a:ext cx="270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dirty="0">
                <a:solidFill>
                  <a:srgbClr val="009650"/>
                </a:solidFill>
                <a:latin typeface="Meiryo"/>
                <a:ea typeface="Meiryo"/>
                <a:cs typeface="Meiryo"/>
                <a:sym typeface="Meiryo"/>
              </a:rPr>
              <a:t>❸</a:t>
            </a:r>
            <a:r>
              <a:rPr lang="en-US" altLang="ja-JP" sz="2400" b="1"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カメラ</a:t>
            </a:r>
            <a:r>
              <a:rPr lang="ja-JP" altLang="en-US" sz="1800" b="1" dirty="0">
                <a:solidFill>
                  <a:schemeClr val="dk1"/>
                </a:solidFill>
                <a:latin typeface="Meiryo"/>
                <a:ea typeface="Meiryo"/>
                <a:cs typeface="Meiryo"/>
                <a:sym typeface="Meiryo"/>
              </a:rPr>
              <a:t>起動するので</a:t>
            </a:r>
            <a:endParaRPr lang="en-US" altLang="ja-JP" sz="1800" b="1" dirty="0">
              <a:solidFill>
                <a:schemeClr val="dk1"/>
              </a:solidFill>
              <a:latin typeface="Meiryo"/>
              <a:ea typeface="Meiryo"/>
              <a:cs typeface="Meiryo"/>
              <a:sym typeface="Meiryo"/>
            </a:endParaRPr>
          </a:p>
          <a:p>
            <a:pPr marL="9525" marR="4343" lvl="0" algn="l" rtl="0">
              <a:spcBef>
                <a:spcPts val="0"/>
              </a:spcBef>
              <a:spcAft>
                <a:spcPts val="0"/>
              </a:spcAft>
              <a:buNone/>
              <a:tabLst>
                <a:tab pos="355600" algn="l"/>
              </a:tabLst>
            </a:pPr>
            <a:r>
              <a:rPr lang="ja-JP" altLang="en-US"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保険証を撮影</a:t>
            </a:r>
            <a:r>
              <a:rPr lang="ja-JP" altLang="en-US" sz="1800" b="1" dirty="0">
                <a:solidFill>
                  <a:schemeClr val="dk1"/>
                </a:solidFill>
                <a:latin typeface="Meiryo"/>
                <a:ea typeface="Meiryo"/>
                <a:cs typeface="Meiryo"/>
                <a:sym typeface="Meiryo"/>
              </a:rPr>
              <a:t>する</a:t>
            </a:r>
            <a:endParaRPr sz="1800" b="1" i="0" u="none" strike="noStrike" cap="none" dirty="0">
              <a:solidFill>
                <a:schemeClr val="dk1"/>
              </a:solidFill>
              <a:latin typeface="Meiryo"/>
              <a:ea typeface="Meiryo"/>
              <a:cs typeface="Meiryo"/>
              <a:sym typeface="Meiryo"/>
            </a:endParaRPr>
          </a:p>
        </p:txBody>
      </p:sp>
      <p:sp>
        <p:nvSpPr>
          <p:cNvPr id="586" name="Google Shape;586;p17"/>
          <p:cNvSpPr/>
          <p:nvPr/>
        </p:nvSpPr>
        <p:spPr>
          <a:xfrm>
            <a:off x="736532" y="3956269"/>
            <a:ext cx="1620001"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90" name="Google Shape;590;p17"/>
          <p:cNvSpPr/>
          <p:nvPr/>
        </p:nvSpPr>
        <p:spPr>
          <a:xfrm>
            <a:off x="3645060" y="5244790"/>
            <a:ext cx="1582124" cy="27868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8"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【11</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保険証のアップロード</a:t>
            </a:r>
            <a:endParaRPr kumimoji="0" lang="ja-JP" altLang="en-US" sz="3200" b="0" kern="0" dirty="0"/>
          </a:p>
        </p:txBody>
      </p:sp>
      <p:grpSp>
        <p:nvGrpSpPr>
          <p:cNvPr id="35" name="図形グループ 34"/>
          <p:cNvGrpSpPr/>
          <p:nvPr/>
        </p:nvGrpSpPr>
        <p:grpSpPr>
          <a:xfrm>
            <a:off x="3496477" y="5083763"/>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578505" y="3757073"/>
            <a:ext cx="296587" cy="293005"/>
            <a:chOff x="2897417" y="3995693"/>
            <a:chExt cx="296587" cy="293005"/>
          </a:xfrm>
        </p:grpSpPr>
        <p:sp>
          <p:nvSpPr>
            <p:cNvPr id="39" name="円/楕円 3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sp>
        <p:nvSpPr>
          <p:cNvPr id="5" name="正方形/長方形 4">
            <a:extLst>
              <a:ext uri="{FF2B5EF4-FFF2-40B4-BE49-F238E27FC236}">
                <a16:creationId xmlns:a16="http://schemas.microsoft.com/office/drawing/2014/main" id="{EB6838BF-FA8A-46D1-BD1E-83AE371D5765}"/>
              </a:ext>
            </a:extLst>
          </p:cNvPr>
          <p:cNvSpPr/>
          <p:nvPr/>
        </p:nvSpPr>
        <p:spPr>
          <a:xfrm>
            <a:off x="6516000" y="2754000"/>
            <a:ext cx="1606462" cy="2329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Google Shape;590;p17">
            <a:extLst>
              <a:ext uri="{FF2B5EF4-FFF2-40B4-BE49-F238E27FC236}">
                <a16:creationId xmlns:a16="http://schemas.microsoft.com/office/drawing/2014/main" id="{AE852A49-1B6F-4CA6-87BF-6AC0B6012733}"/>
              </a:ext>
            </a:extLst>
          </p:cNvPr>
          <p:cNvSpPr/>
          <p:nvPr/>
        </p:nvSpPr>
        <p:spPr>
          <a:xfrm>
            <a:off x="6516000" y="2754000"/>
            <a:ext cx="576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3" name="図形グループ 42"/>
          <p:cNvGrpSpPr/>
          <p:nvPr/>
        </p:nvGrpSpPr>
        <p:grpSpPr>
          <a:xfrm>
            <a:off x="6516000" y="2754000"/>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2B35F267-0BF5-B429-282D-D9B1E7E69FA3}"/>
              </a:ext>
            </a:extLst>
          </p:cNvPr>
          <p:cNvSpPr txBox="1"/>
          <p:nvPr/>
        </p:nvSpPr>
        <p:spPr>
          <a:xfrm>
            <a:off x="601444" y="6161323"/>
            <a:ext cx="1929112" cy="276999"/>
          </a:xfrm>
          <a:prstGeom prst="rect">
            <a:avLst/>
          </a:prstGeom>
          <a:noFill/>
        </p:spPr>
        <p:txBody>
          <a:bodyPr wrap="square">
            <a:spAutoFit/>
          </a:bodyPr>
          <a:lstStyle/>
          <a:p>
            <a:pPr marL="9525" marR="4344" lvl="0" algn="l" rtl="0">
              <a:spcBef>
                <a:spcPts val="0"/>
              </a:spcBef>
              <a:spcAft>
                <a:spcPts val="0"/>
              </a:spcAft>
              <a:buClr>
                <a:srgbClr val="000000"/>
              </a:buClr>
              <a:buSzPts val="2400"/>
              <a:buFont typeface="Arial"/>
              <a:buNone/>
              <a:tabLst>
                <a:tab pos="355600" algn="l"/>
              </a:tabLst>
            </a:pPr>
            <a:r>
              <a:rPr lang="ja-JP" altLang="ja-JP" sz="1200" b="1" i="0" u="none" strike="noStrike" cap="none" dirty="0">
                <a:solidFill>
                  <a:srgbClr val="009650"/>
                </a:solidFill>
                <a:latin typeface="Meiryo"/>
                <a:ea typeface="Meiryo"/>
                <a:cs typeface="Meiryo"/>
                <a:sym typeface="Meiryo"/>
              </a:rPr>
              <a:t>保険証をご準備ください。</a:t>
            </a:r>
            <a:endParaRPr lang="en-US" altLang="ja-JP" sz="1200" b="1" i="0" u="none" strike="noStrike" cap="none" dirty="0">
              <a:solidFill>
                <a:srgbClr val="009650"/>
              </a:solidFill>
              <a:latin typeface="Meiryo"/>
              <a:ea typeface="Meiryo"/>
              <a:cs typeface="Meiryo"/>
              <a:sym typeface="Meiryo"/>
            </a:endParaRPr>
          </a:p>
        </p:txBody>
      </p:sp>
      <p:sp>
        <p:nvSpPr>
          <p:cNvPr id="17" name="Google Shape;584;p17">
            <a:extLst>
              <a:ext uri="{FF2B5EF4-FFF2-40B4-BE49-F238E27FC236}">
                <a16:creationId xmlns:a16="http://schemas.microsoft.com/office/drawing/2014/main" id="{67DEBA4A-40B0-F63E-AB01-0725A3610A92}"/>
              </a:ext>
            </a:extLst>
          </p:cNvPr>
          <p:cNvSpPr txBox="1"/>
          <p:nvPr/>
        </p:nvSpPr>
        <p:spPr>
          <a:xfrm>
            <a:off x="288070" y="1944000"/>
            <a:ext cx="3166548"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i="0" u="none" strike="noStrike" cap="none" dirty="0">
                <a:solidFill>
                  <a:srgbClr val="009650"/>
                </a:solidFill>
                <a:latin typeface="Meiryo"/>
                <a:ea typeface="Meiryo"/>
                <a:cs typeface="Meiryo"/>
                <a:sym typeface="Meiryo"/>
              </a:rPr>
              <a:t>❶</a:t>
            </a:r>
            <a:r>
              <a:rPr lang="ja-JP" altLang="en-US" sz="1800" b="1" dirty="0">
                <a:solidFill>
                  <a:schemeClr val="dk1"/>
                </a:solidFill>
                <a:latin typeface="Meiryo"/>
                <a:ea typeface="Meiryo"/>
                <a:cs typeface="Meiryo"/>
                <a:sym typeface="Meiryo"/>
              </a:rPr>
              <a:t>「保険証をアップロード」　　　</a:t>
            </a:r>
            <a:endParaRPr lang="en-US" altLang="ja-JP" sz="1800" b="1" dirty="0">
              <a:solidFill>
                <a:schemeClr val="dk1"/>
              </a:solidFill>
              <a:latin typeface="Meiryo"/>
              <a:ea typeface="Meiryo"/>
              <a:cs typeface="Meiryo"/>
              <a:sym typeface="Meiryo"/>
            </a:endParaRPr>
          </a:p>
          <a:p>
            <a:pPr marL="9525" marR="4343" lvl="0" algn="l" rtl="0">
              <a:spcBef>
                <a:spcPts val="0"/>
              </a:spcBef>
              <a:spcAft>
                <a:spcPts val="0"/>
              </a:spcAft>
              <a:buNone/>
              <a:tabLst>
                <a:tab pos="355600" algn="l"/>
              </a:tabLst>
            </a:pPr>
            <a:r>
              <a:rPr lang="ja-JP" altLang="en-US" sz="1800" b="1" i="0" u="none" strike="noStrike" cap="none" dirty="0">
                <a:solidFill>
                  <a:schemeClr val="dk1"/>
                </a:solidFill>
                <a:latin typeface="Meiryo"/>
                <a:ea typeface="Meiryo"/>
                <a:cs typeface="Meiryo"/>
                <a:sym typeface="Meiryo"/>
              </a:rPr>
              <a:t>　　</a:t>
            </a:r>
            <a:r>
              <a:rPr lang="ja-JP" sz="1800" b="1" i="0" u="none" strike="noStrike" cap="none"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sz="1800" b="1" i="0" u="none" strike="noStrike" cap="none" dirty="0">
              <a:solidFill>
                <a:schemeClr val="dk1"/>
              </a:solidFill>
              <a:latin typeface="Meiryo"/>
              <a:ea typeface="Meiryo"/>
              <a:cs typeface="Meiryo"/>
              <a:sym typeface="Meiryo"/>
            </a:endParaRPr>
          </a:p>
        </p:txBody>
      </p:sp>
      <p:sp>
        <p:nvSpPr>
          <p:cNvPr id="18" name="Google Shape;584;p17">
            <a:extLst>
              <a:ext uri="{FF2B5EF4-FFF2-40B4-BE49-F238E27FC236}">
                <a16:creationId xmlns:a16="http://schemas.microsoft.com/office/drawing/2014/main" id="{FC17D985-369D-024D-CFEA-047D9A9D9BD2}"/>
              </a:ext>
            </a:extLst>
          </p:cNvPr>
          <p:cNvSpPr txBox="1"/>
          <p:nvPr/>
        </p:nvSpPr>
        <p:spPr>
          <a:xfrm>
            <a:off x="3339982" y="1944000"/>
            <a:ext cx="270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i="0" u="none" strike="noStrike" cap="none" dirty="0">
                <a:solidFill>
                  <a:srgbClr val="009650"/>
                </a:solidFill>
                <a:latin typeface="Meiryo"/>
                <a:ea typeface="Meiryo"/>
                <a:cs typeface="Meiryo"/>
                <a:sym typeface="Meiryo"/>
              </a:rPr>
              <a:t>❷</a:t>
            </a:r>
            <a:r>
              <a:rPr lang="en-US" altLang="ja-JP" sz="2400" b="1" i="0" u="none" strike="noStrike" cap="none" dirty="0">
                <a:solidFill>
                  <a:srgbClr val="009650"/>
                </a:solidFill>
                <a:latin typeface="Meiryo"/>
                <a:ea typeface="Meiryo"/>
                <a:cs typeface="Meiryo"/>
                <a:sym typeface="Meiryo"/>
              </a:rPr>
              <a:t>	</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新しく撮影する</a:t>
            </a:r>
            <a:r>
              <a:rPr lang="en-US" altLang="ja-JP" sz="1800" b="1" dirty="0">
                <a:solidFill>
                  <a:schemeClr val="tx1"/>
                </a:solidFill>
                <a:latin typeface="Meiryo"/>
                <a:ea typeface="Meiryo"/>
                <a:cs typeface="Meiryo"/>
                <a:sym typeface="Meiryo"/>
              </a:rPr>
              <a:t>｣</a:t>
            </a:r>
          </a:p>
          <a:p>
            <a:pPr marL="9525" marR="4343" lvl="0" algn="l" rtl="0">
              <a:spcBef>
                <a:spcPts val="0"/>
              </a:spcBef>
              <a:spcAft>
                <a:spcPts val="0"/>
              </a:spcAft>
              <a:buNone/>
              <a:tabLst>
                <a:tab pos="355600"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sz="1800" b="1" dirty="0">
              <a:solidFill>
                <a:schemeClr val="dk1"/>
              </a:solidFill>
              <a:latin typeface="Meiryo"/>
              <a:ea typeface="Meiryo"/>
              <a:cs typeface="Meiryo"/>
              <a:sym typeface="Meiryo"/>
            </a:endParaRPr>
          </a:p>
        </p:txBody>
      </p:sp>
      <p:sp>
        <p:nvSpPr>
          <p:cNvPr id="8" name="矢印: 右 7">
            <a:extLst>
              <a:ext uri="{FF2B5EF4-FFF2-40B4-BE49-F238E27FC236}">
                <a16:creationId xmlns:a16="http://schemas.microsoft.com/office/drawing/2014/main" id="{0CC2CC72-09E9-E054-E112-2C7A87902B7A}"/>
              </a:ext>
            </a:extLst>
          </p:cNvPr>
          <p:cNvSpPr/>
          <p:nvPr/>
        </p:nvSpPr>
        <p:spPr>
          <a:xfrm>
            <a:off x="26386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34D67FCC-4918-E41E-FBE8-DBD155C879A3}"/>
              </a:ext>
            </a:extLst>
          </p:cNvPr>
          <p:cNvSpPr/>
          <p:nvPr/>
        </p:nvSpPr>
        <p:spPr>
          <a:xfrm>
            <a:off x="5635900" y="418741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4E5B96F1-15D7-8FFF-78C5-E647408F7689}"/>
              </a:ext>
            </a:extLst>
          </p:cNvPr>
          <p:cNvPicPr>
            <a:picLocks noChangeAspect="1"/>
          </p:cNvPicPr>
          <p:nvPr/>
        </p:nvPicPr>
        <p:blipFill rotWithShape="1">
          <a:blip r:embed="rId8"/>
          <a:srcRect b="2064"/>
          <a:stretch/>
        </p:blipFill>
        <p:spPr>
          <a:xfrm>
            <a:off x="6516000" y="2754000"/>
            <a:ext cx="1606752" cy="3407323"/>
          </a:xfrm>
          <a:prstGeom prst="rect">
            <a:avLst/>
          </a:prstGeom>
          <a:ln w="9525">
            <a:solidFill>
              <a:schemeClr val="tx1">
                <a:lumMod val="50000"/>
                <a:lumOff val="50000"/>
              </a:schemeClr>
            </a:solidFill>
          </a:ln>
        </p:spPr>
      </p:pic>
      <p:sp>
        <p:nvSpPr>
          <p:cNvPr id="11" name="正方形/長方形 10">
            <a:extLst>
              <a:ext uri="{FF2B5EF4-FFF2-40B4-BE49-F238E27FC236}">
                <a16:creationId xmlns:a16="http://schemas.microsoft.com/office/drawing/2014/main" id="{F141EDC9-7A71-2B01-2C23-B42F558A6B5C}"/>
              </a:ext>
            </a:extLst>
          </p:cNvPr>
          <p:cNvSpPr/>
          <p:nvPr/>
        </p:nvSpPr>
        <p:spPr>
          <a:xfrm>
            <a:off x="6516000" y="3270416"/>
            <a:ext cx="1606462" cy="2329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Google Shape;611;p16">
            <a:extLst>
              <a:ext uri="{FF2B5EF4-FFF2-40B4-BE49-F238E27FC236}">
                <a16:creationId xmlns:a16="http://schemas.microsoft.com/office/drawing/2014/main" id="{BF5AC19B-FD38-5C45-6683-4BE9433E3255}"/>
              </a:ext>
            </a:extLst>
          </p:cNvPr>
          <p:cNvPicPr preferRelativeResize="0">
            <a:picLocks noChangeAspect="1"/>
          </p:cNvPicPr>
          <p:nvPr/>
        </p:nvPicPr>
        <p:blipFill rotWithShape="1">
          <a:blip r:embed="rId9">
            <a:clrChange>
              <a:clrFrom>
                <a:srgbClr val="FFFFFF"/>
              </a:clrFrom>
              <a:clrTo>
                <a:srgbClr val="FFFFFF">
                  <a:alpha val="0"/>
                </a:srgbClr>
              </a:clrTo>
            </a:clrChange>
            <a:alphaModFix/>
          </a:blip>
          <a:srcRect t="36578" b="43155"/>
          <a:stretch/>
        </p:blipFill>
        <p:spPr>
          <a:xfrm>
            <a:off x="6516000" y="3968318"/>
            <a:ext cx="1619524" cy="775705"/>
          </a:xfrm>
          <a:prstGeom prst="rect">
            <a:avLst/>
          </a:prstGeom>
          <a:noFill/>
          <a:ln w="9525" cap="flat" cmpd="sng">
            <a:noFill/>
            <a:prstDash val="solid"/>
            <a:round/>
            <a:headEnd type="none" w="sm" len="sm"/>
            <a:tailEnd type="none" w="sm" len="sm"/>
          </a:ln>
        </p:spPr>
      </p:pic>
      <p:sp>
        <p:nvSpPr>
          <p:cNvPr id="15" name="Google Shape;590;p17">
            <a:extLst>
              <a:ext uri="{FF2B5EF4-FFF2-40B4-BE49-F238E27FC236}">
                <a16:creationId xmlns:a16="http://schemas.microsoft.com/office/drawing/2014/main" id="{721836CF-C53C-76AD-ABEE-B465E3A19262}"/>
              </a:ext>
            </a:extLst>
          </p:cNvPr>
          <p:cNvSpPr/>
          <p:nvPr/>
        </p:nvSpPr>
        <p:spPr>
          <a:xfrm>
            <a:off x="7031231" y="5565665"/>
            <a:ext cx="576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19" name="図形グループ 42">
            <a:extLst>
              <a:ext uri="{FF2B5EF4-FFF2-40B4-BE49-F238E27FC236}">
                <a16:creationId xmlns:a16="http://schemas.microsoft.com/office/drawing/2014/main" id="{DAD02290-843A-4121-1A48-4964B6685A60}"/>
              </a:ext>
            </a:extLst>
          </p:cNvPr>
          <p:cNvGrpSpPr/>
          <p:nvPr/>
        </p:nvGrpSpPr>
        <p:grpSpPr>
          <a:xfrm>
            <a:off x="6847899" y="5376065"/>
            <a:ext cx="296586" cy="293005"/>
            <a:chOff x="4232441" y="3995693"/>
            <a:chExt cx="296586" cy="293005"/>
          </a:xfrm>
        </p:grpSpPr>
        <p:sp>
          <p:nvSpPr>
            <p:cNvPr id="20" name="円/楕円 43">
              <a:extLst>
                <a:ext uri="{FF2B5EF4-FFF2-40B4-BE49-F238E27FC236}">
                  <a16:creationId xmlns:a16="http://schemas.microsoft.com/office/drawing/2014/main" id="{4006952B-368A-4883-261D-5ADF8876EFFB}"/>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44">
              <a:extLst>
                <a:ext uri="{FF2B5EF4-FFF2-40B4-BE49-F238E27FC236}">
                  <a16:creationId xmlns:a16="http://schemas.microsoft.com/office/drawing/2014/main" id="{12D1234E-3C7B-93EC-38D6-B2E4E7B49C5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Google Shape;394;g1424c8524af_1_111">
            <a:extLst>
              <a:ext uri="{FF2B5EF4-FFF2-40B4-BE49-F238E27FC236}">
                <a16:creationId xmlns:a16="http://schemas.microsoft.com/office/drawing/2014/main" id="{8B69336A-A791-316C-4EFB-4B2CA4C21300}"/>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オンライン診療を予約する方法です</a:t>
            </a:r>
            <a:endParaRPr sz="1800" b="1" dirty="0">
              <a:solidFill>
                <a:schemeClr val="tx1"/>
              </a:solidFill>
              <a:latin typeface="Meiryo"/>
              <a:ea typeface="Meiryo"/>
              <a:cs typeface="Meiryo"/>
              <a:sym typeface="Meiry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5" name="Google Shape;610;p16" descr="登録しておいたクレジットカードを選択している画像">
            <a:extLst>
              <a:ext uri="{FF2B5EF4-FFF2-40B4-BE49-F238E27FC236}">
                <a16:creationId xmlns:a16="http://schemas.microsoft.com/office/drawing/2014/main" id="{5E5CDEBB-BA9D-57FE-DFDB-27750FA30619}"/>
              </a:ext>
            </a:extLst>
          </p:cNvPr>
          <p:cNvPicPr preferRelativeResize="0">
            <a:picLocks noChangeAspect="1"/>
          </p:cNvPicPr>
          <p:nvPr/>
        </p:nvPicPr>
        <p:blipFill rotWithShape="1">
          <a:blip r:embed="rId4">
            <a:alphaModFix/>
          </a:blip>
          <a:srcRect t="5520"/>
          <a:stretch/>
        </p:blipFill>
        <p:spPr>
          <a:xfrm>
            <a:off x="5488060" y="2988000"/>
            <a:ext cx="1536998" cy="3431851"/>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E5E9E79E-C08C-4729-80B0-25BF42EA93D8}"/>
              </a:ext>
            </a:extLst>
          </p:cNvPr>
          <p:cNvGraphicFramePr>
            <a:graphicFrameLocks noChangeAspect="1"/>
          </p:cNvGraphicFramePr>
          <p:nvPr>
            <p:custDataLst>
              <p:tags r:id="rId1"/>
            </p:custDataLst>
            <p:extLst>
              <p:ext uri="{D42A27DB-BD31-4B8C-83A1-F6EECF244321}">
                <p14:modId xmlns:p14="http://schemas.microsoft.com/office/powerpoint/2010/main" val="2227092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E5E9E79E-C08C-4729-80B0-25BF42EA93D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13" name="Google Shape;613;p16"/>
          <p:cNvSpPr txBox="1"/>
          <p:nvPr/>
        </p:nvSpPr>
        <p:spPr>
          <a:xfrm>
            <a:off x="1636987" y="1944000"/>
            <a:ext cx="252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❶</a:t>
            </a:r>
            <a:r>
              <a:rPr lang="en-US" altLang="ja-JP" sz="2400" b="1" i="0" u="none" strike="noStrike" cap="none" dirty="0">
                <a:solidFill>
                  <a:srgbClr val="009650"/>
                </a:solidFill>
                <a:latin typeface="Meiryo"/>
                <a:ea typeface="Meiryo"/>
                <a:cs typeface="Meiryo"/>
                <a:sym typeface="Meiryo"/>
              </a:rPr>
              <a:t>	</a:t>
            </a:r>
            <a:r>
              <a:rPr lang="en-US" altLang="ja-JP" sz="1800" b="1" i="0" u="none" strike="noStrike" cap="none"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支払い方法</a:t>
            </a:r>
            <a:r>
              <a:rPr lang="en-US" altLang="ja-JP" sz="1800" b="1" i="0" u="none" strike="noStrike" cap="none"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を</a:t>
            </a:r>
            <a:endParaRPr lang="en-US" altLang="ja-JP" sz="1800" b="1" dirty="0">
              <a:solidFill>
                <a:schemeClr val="dk1"/>
              </a:solidFill>
              <a:latin typeface="Meiryo"/>
              <a:ea typeface="Meiryo"/>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確認する</a:t>
            </a:r>
            <a:endParaRPr sz="1800" b="1" i="0" u="none" strike="noStrike" cap="none" dirty="0">
              <a:solidFill>
                <a:schemeClr val="dk1"/>
              </a:solidFill>
              <a:latin typeface="Meiryo"/>
              <a:ea typeface="Meiryo"/>
              <a:cs typeface="Meiryo"/>
              <a:sym typeface="Meiryo"/>
            </a:endParaRPr>
          </a:p>
        </p:txBody>
      </p:sp>
      <p:sp>
        <p:nvSpPr>
          <p:cNvPr id="620" name="Google Shape;620;p16"/>
          <p:cNvSpPr/>
          <p:nvPr/>
        </p:nvSpPr>
        <p:spPr>
          <a:xfrm>
            <a:off x="5500825" y="5598825"/>
            <a:ext cx="1473366" cy="31696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3"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【12</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支払い方法の選択</a:t>
            </a:r>
            <a:endParaRPr kumimoji="0" lang="ja-JP" altLang="en-US" sz="3200" b="0" kern="0" dirty="0"/>
          </a:p>
        </p:txBody>
      </p:sp>
      <p:grpSp>
        <p:nvGrpSpPr>
          <p:cNvPr id="27" name="図形グループ 26"/>
          <p:cNvGrpSpPr/>
          <p:nvPr/>
        </p:nvGrpSpPr>
        <p:grpSpPr>
          <a:xfrm>
            <a:off x="5301665" y="5405535"/>
            <a:ext cx="296586" cy="293005"/>
            <a:chOff x="3546641" y="3995693"/>
            <a:chExt cx="296586" cy="293005"/>
          </a:xfrm>
        </p:grpSpPr>
        <p:sp>
          <p:nvSpPr>
            <p:cNvPr id="28" name="円/楕円 2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 name="Google Shape;611;p16" descr="オンライン診療申込画面の下部に支払い方法が表示されている画像">
            <a:extLst>
              <a:ext uri="{FF2B5EF4-FFF2-40B4-BE49-F238E27FC236}">
                <a16:creationId xmlns:a16="http://schemas.microsoft.com/office/drawing/2014/main" id="{279A1E25-E914-E1B3-B6D9-3E7808A96C5D}"/>
              </a:ext>
            </a:extLst>
          </p:cNvPr>
          <p:cNvPicPr preferRelativeResize="0">
            <a:picLocks noChangeAspect="1"/>
          </p:cNvPicPr>
          <p:nvPr/>
        </p:nvPicPr>
        <p:blipFill rotWithShape="1">
          <a:blip r:embed="rId4">
            <a:alphaModFix/>
          </a:blip>
          <a:srcRect t="5520"/>
          <a:stretch/>
        </p:blipFill>
        <p:spPr>
          <a:xfrm>
            <a:off x="1949626" y="3020400"/>
            <a:ext cx="1536998" cy="343185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616" name="Google Shape;616;p16"/>
          <p:cNvSpPr/>
          <p:nvPr/>
        </p:nvSpPr>
        <p:spPr>
          <a:xfrm>
            <a:off x="1948080" y="5300822"/>
            <a:ext cx="1536999" cy="111618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0" name="図形グループ 29"/>
          <p:cNvGrpSpPr/>
          <p:nvPr/>
        </p:nvGrpSpPr>
        <p:grpSpPr>
          <a:xfrm>
            <a:off x="1800560" y="5113233"/>
            <a:ext cx="296587" cy="293005"/>
            <a:chOff x="2897417" y="3995693"/>
            <a:chExt cx="296587" cy="293005"/>
          </a:xfrm>
        </p:grpSpPr>
        <p:sp>
          <p:nvSpPr>
            <p:cNvPr id="31" name="円/楕円 3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sp>
        <p:nvSpPr>
          <p:cNvPr id="7" name="Google Shape;613;p16">
            <a:extLst>
              <a:ext uri="{FF2B5EF4-FFF2-40B4-BE49-F238E27FC236}">
                <a16:creationId xmlns:a16="http://schemas.microsoft.com/office/drawing/2014/main" id="{F662EAF5-7F42-BD30-4A58-59F32CC6FD19}"/>
              </a:ext>
            </a:extLst>
          </p:cNvPr>
          <p:cNvSpPr txBox="1"/>
          <p:nvPr/>
        </p:nvSpPr>
        <p:spPr>
          <a:xfrm>
            <a:off x="4987015" y="1944000"/>
            <a:ext cx="2928260" cy="671322"/>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❷</a:t>
            </a:r>
            <a:r>
              <a:rPr lang="en-US" altLang="ja-JP" sz="2400" b="1" i="0" u="none" strike="noStrike" cap="none" dirty="0">
                <a:solidFill>
                  <a:srgbClr val="009650"/>
                </a:solidFill>
                <a:latin typeface="Meiryo"/>
                <a:ea typeface="Meiryo"/>
                <a:cs typeface="Meiryo"/>
                <a:sym typeface="Meiryo"/>
              </a:rPr>
              <a:t>	</a:t>
            </a:r>
            <a:r>
              <a:rPr lang="ja-JP" sz="1800" b="1" i="0" u="none" strike="noStrike" cap="none" dirty="0">
                <a:solidFill>
                  <a:schemeClr val="dk1"/>
                </a:solidFill>
                <a:latin typeface="Meiryo"/>
                <a:ea typeface="Meiryo"/>
                <a:cs typeface="Meiryo"/>
                <a:sym typeface="Meiryo"/>
              </a:rPr>
              <a:t>登録してお</a:t>
            </a:r>
            <a:r>
              <a:rPr lang="ja-JP" altLang="ja-JP" sz="1800" b="1" dirty="0">
                <a:solidFill>
                  <a:schemeClr val="dk1"/>
                </a:solidFill>
                <a:latin typeface="Meiryo"/>
                <a:ea typeface="Meiryo"/>
                <a:cs typeface="Meiryo"/>
                <a:sym typeface="Meiryo"/>
              </a:rPr>
              <a:t>いた</a:t>
            </a:r>
            <a:endParaRPr lang="en-US" altLang="ja-JP" sz="1800" b="1" dirty="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1800" b="1" i="0" u="none" strike="noStrike" cap="none" dirty="0">
                <a:solidFill>
                  <a:schemeClr val="dk1"/>
                </a:solidFill>
                <a:latin typeface="Meiryo"/>
                <a:ea typeface="Meiryo"/>
                <a:cs typeface="Meiryo"/>
                <a:sym typeface="Meiryo"/>
              </a:rPr>
              <a:t>	</a:t>
            </a:r>
            <a:r>
              <a:rPr lang="ja-JP" sz="1800" b="1" i="0" u="none" strike="noStrike" cap="none" dirty="0">
                <a:solidFill>
                  <a:schemeClr val="dk1"/>
                </a:solidFill>
                <a:latin typeface="Meiryo"/>
                <a:ea typeface="Meiryo"/>
                <a:cs typeface="Meiryo"/>
                <a:sym typeface="Meiryo"/>
              </a:rPr>
              <a:t>クレジットカード</a:t>
            </a:r>
            <a:r>
              <a:rPr lang="ja-JP" altLang="en-US" sz="1800" b="1" dirty="0">
                <a:solidFill>
                  <a:schemeClr val="dk1"/>
                </a:solidFill>
                <a:latin typeface="Meiryo"/>
                <a:ea typeface="Meiryo"/>
                <a:cs typeface="Meiryo"/>
                <a:sym typeface="Meiryo"/>
              </a:rPr>
              <a:t>を選択</a:t>
            </a:r>
          </a:p>
        </p:txBody>
      </p:sp>
      <p:sp>
        <p:nvSpPr>
          <p:cNvPr id="4" name="矢印: 右 3">
            <a:extLst>
              <a:ext uri="{FF2B5EF4-FFF2-40B4-BE49-F238E27FC236}">
                <a16:creationId xmlns:a16="http://schemas.microsoft.com/office/drawing/2014/main" id="{8122E76C-1082-853F-715A-6CAE3C7F9202}"/>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Google Shape;394;g1424c8524af_1_111">
            <a:extLst>
              <a:ext uri="{FF2B5EF4-FFF2-40B4-BE49-F238E27FC236}">
                <a16:creationId xmlns:a16="http://schemas.microsoft.com/office/drawing/2014/main" id="{B88A227F-CEE8-7FDE-7306-580BFFB4AB0F}"/>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オンライン診療を予約する方法です</a:t>
            </a:r>
            <a:endParaRPr sz="1800" b="1" dirty="0">
              <a:solidFill>
                <a:schemeClr val="tx1"/>
              </a:solidFill>
              <a:latin typeface="Meiryo"/>
              <a:ea typeface="Meiryo"/>
              <a:cs typeface="Meiryo"/>
              <a:sym typeface="Meiry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9" name="図 8">
            <a:extLst>
              <a:ext uri="{FF2B5EF4-FFF2-40B4-BE49-F238E27FC236}">
                <a16:creationId xmlns:a16="http://schemas.microsoft.com/office/drawing/2014/main" id="{2563E7B4-7C52-A2A3-32A4-C5EB74A4DDDE}"/>
              </a:ext>
            </a:extLst>
          </p:cNvPr>
          <p:cNvPicPr>
            <a:picLocks noChangeAspect="1"/>
          </p:cNvPicPr>
          <p:nvPr/>
        </p:nvPicPr>
        <p:blipFill>
          <a:blip r:embed="rId4"/>
          <a:stretch>
            <a:fillRect/>
          </a:stretch>
        </p:blipFill>
        <p:spPr>
          <a:xfrm>
            <a:off x="723600" y="2754000"/>
            <a:ext cx="1625414" cy="2396923"/>
          </a:xfrm>
          <a:prstGeom prst="rect">
            <a:avLst/>
          </a:prstGeom>
          <a:ln>
            <a:solidFill>
              <a:schemeClr val="tx1"/>
            </a:solidFill>
          </a:ln>
        </p:spPr>
      </p:pic>
      <p:graphicFrame>
        <p:nvGraphicFramePr>
          <p:cNvPr id="2" name="オブジェクト 1" hidden="1">
            <a:extLst>
              <a:ext uri="{FF2B5EF4-FFF2-40B4-BE49-F238E27FC236}">
                <a16:creationId xmlns:a16="http://schemas.microsoft.com/office/drawing/2014/main" id="{C81A3A53-469C-4CCF-BA01-33B47009B8FA}"/>
              </a:ext>
            </a:extLst>
          </p:cNvPr>
          <p:cNvGraphicFramePr>
            <a:graphicFrameLocks noChangeAspect="1"/>
          </p:cNvGraphicFramePr>
          <p:nvPr>
            <p:custDataLst>
              <p:tags r:id="rId1"/>
            </p:custDataLst>
            <p:extLst>
              <p:ext uri="{D42A27DB-BD31-4B8C-83A1-F6EECF244321}">
                <p14:modId xmlns:p14="http://schemas.microsoft.com/office/powerpoint/2010/main" val="3044093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2" name="オブジェクト 1" hidden="1">
                        <a:extLst>
                          <a:ext uri="{FF2B5EF4-FFF2-40B4-BE49-F238E27FC236}">
                            <a16:creationId xmlns:a16="http://schemas.microsoft.com/office/drawing/2014/main" id="{C81A3A53-469C-4CCF-BA01-33B47009B8F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34" name="Google Shape;634;p18" descr="希望の薬局の画面で「この薬局を選択」をタップしている画像"/>
          <p:cNvPicPr preferRelativeResize="0">
            <a:picLocks noChangeAspect="1"/>
          </p:cNvPicPr>
          <p:nvPr/>
        </p:nvPicPr>
        <p:blipFill rotWithShape="1">
          <a:blip r:embed="rId7">
            <a:alphaModFix/>
          </a:blip>
          <a:srcRect t="4806"/>
          <a:stretch/>
        </p:blipFill>
        <p:spPr>
          <a:xfrm>
            <a:off x="6516000" y="2754000"/>
            <a:ext cx="1620000" cy="3339215"/>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635" name="Google Shape;635;p18" descr="希望の薬局を選択するための薬局の一覧が表示されている画面の画像"/>
          <p:cNvPicPr preferRelativeResize="0">
            <a:picLocks noChangeAspect="1"/>
          </p:cNvPicPr>
          <p:nvPr/>
        </p:nvPicPr>
        <p:blipFill rotWithShape="1">
          <a:blip r:embed="rId8">
            <a:alphaModFix/>
          </a:blip>
          <a:srcRect t="4807"/>
          <a:stretch/>
        </p:blipFill>
        <p:spPr>
          <a:xfrm>
            <a:off x="3622507" y="2754000"/>
            <a:ext cx="1620000" cy="3339215"/>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638" name="Google Shape;638;p18"/>
          <p:cNvSpPr txBox="1"/>
          <p:nvPr/>
        </p:nvSpPr>
        <p:spPr>
          <a:xfrm>
            <a:off x="625188" y="5737268"/>
            <a:ext cx="1945800" cy="564954"/>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en-US" altLang="ja-JP" sz="1200" b="1" dirty="0">
                <a:solidFill>
                  <a:srgbClr val="009650"/>
                </a:solidFill>
                <a:latin typeface="Meiryo"/>
                <a:ea typeface="Meiryo"/>
                <a:cs typeface="Meiryo"/>
                <a:sym typeface="Meiryo"/>
              </a:rPr>
              <a:t>※</a:t>
            </a:r>
            <a:r>
              <a:rPr lang="ja-JP" altLang="en-US" sz="1200" b="1" dirty="0">
                <a:solidFill>
                  <a:srgbClr val="009650"/>
                </a:solidFill>
                <a:latin typeface="Meiryo"/>
                <a:ea typeface="Meiryo"/>
                <a:cs typeface="Meiryo"/>
                <a:sym typeface="Meiryo"/>
              </a:rPr>
              <a:t>一部の薬局には処方箋を</a:t>
            </a:r>
            <a:endParaRPr lang="en-US" altLang="ja-JP" sz="1200" b="1" dirty="0">
              <a:solidFill>
                <a:srgbClr val="009650"/>
              </a:solidFill>
              <a:latin typeface="Meiryo"/>
              <a:ea typeface="Meiryo"/>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altLang="en-US" sz="1200" b="1" i="0" u="none" strike="noStrike" cap="none" dirty="0">
                <a:solidFill>
                  <a:srgbClr val="009650"/>
                </a:solidFill>
                <a:latin typeface="Meiryo"/>
                <a:ea typeface="Meiryo"/>
                <a:cs typeface="Meiryo"/>
                <a:sym typeface="Meiryo"/>
              </a:rPr>
              <a:t>医療機関か</a:t>
            </a:r>
            <a:r>
              <a:rPr lang="ja-JP" altLang="en-US" sz="1200" b="1" dirty="0">
                <a:solidFill>
                  <a:srgbClr val="009650"/>
                </a:solidFill>
                <a:latin typeface="Meiryo"/>
                <a:ea typeface="Meiryo"/>
                <a:cs typeface="Meiryo"/>
                <a:sym typeface="Meiryo"/>
              </a:rPr>
              <a:t>ら直接</a:t>
            </a:r>
            <a:r>
              <a:rPr lang="en-US" altLang="ja-JP" sz="1200" b="1" dirty="0">
                <a:solidFill>
                  <a:srgbClr val="009650"/>
                </a:solidFill>
                <a:latin typeface="Meiryo"/>
                <a:ea typeface="Meiryo"/>
                <a:cs typeface="Meiryo"/>
                <a:sym typeface="Meiryo"/>
              </a:rPr>
              <a:t>FAX</a:t>
            </a:r>
            <a:r>
              <a:rPr lang="ja-JP" altLang="en-US" sz="1200" b="1" dirty="0">
                <a:solidFill>
                  <a:srgbClr val="009650"/>
                </a:solidFill>
                <a:latin typeface="Meiryo"/>
                <a:ea typeface="Meiryo"/>
                <a:cs typeface="Meiryo"/>
                <a:sym typeface="Meiryo"/>
              </a:rPr>
              <a:t>することも可能です</a:t>
            </a:r>
            <a:endParaRPr sz="1200" b="1" i="0" u="none" strike="noStrike" cap="none" dirty="0">
              <a:solidFill>
                <a:srgbClr val="009650"/>
              </a:solidFill>
              <a:latin typeface="Meiryo"/>
              <a:ea typeface="Meiryo"/>
              <a:cs typeface="Meiryo"/>
              <a:sym typeface="Meiryo"/>
            </a:endParaRPr>
          </a:p>
        </p:txBody>
      </p:sp>
      <p:sp>
        <p:nvSpPr>
          <p:cNvPr id="639" name="Google Shape;639;p18"/>
          <p:cNvSpPr txBox="1"/>
          <p:nvPr/>
        </p:nvSpPr>
        <p:spPr>
          <a:xfrm>
            <a:off x="6046807" y="1944000"/>
            <a:ext cx="2374800" cy="684147"/>
          </a:xfrm>
          <a:prstGeom prst="rect">
            <a:avLst/>
          </a:prstGeom>
          <a:noFill/>
          <a:ln>
            <a:noFill/>
          </a:ln>
        </p:spPr>
        <p:txBody>
          <a:bodyPr spcFirstLastPara="1" wrap="square" lIns="0" tIns="12050" rIns="0" bIns="0" anchor="t" anchorCtr="0">
            <a:spAutoFit/>
          </a:bodyPr>
          <a:lstStyle/>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❸</a:t>
            </a:r>
            <a:r>
              <a:rPr lang="en-US" altLang="ja-JP" sz="2400" b="1" i="0" u="none" strike="noStrike" cap="none" dirty="0">
                <a:solidFill>
                  <a:srgbClr val="009650"/>
                </a:solidFill>
                <a:latin typeface="Meiryo"/>
                <a:ea typeface="Meiryo"/>
                <a:cs typeface="Meiryo"/>
                <a:sym typeface="Meiryo"/>
              </a:rPr>
              <a:t>	</a:t>
            </a:r>
            <a:r>
              <a:rPr lang="en-US" altLang="ja-JP" sz="1800" b="1" dirty="0">
                <a:solidFill>
                  <a:schemeClr val="tx1"/>
                </a:solidFill>
                <a:latin typeface="Meiryo"/>
                <a:ea typeface="Meiryo"/>
                <a:cs typeface="Meiryo"/>
                <a:sym typeface="Meiryo"/>
              </a:rPr>
              <a:t>｢</a:t>
            </a:r>
            <a:r>
              <a:rPr lang="ja-JP" sz="1800" b="1" i="0" u="none" strike="noStrike" cap="none" dirty="0">
                <a:solidFill>
                  <a:schemeClr val="tx1"/>
                </a:solidFill>
                <a:latin typeface="Meiryo"/>
                <a:ea typeface="Meiryo"/>
                <a:cs typeface="Meiryo"/>
                <a:sym typeface="Meiryo"/>
              </a:rPr>
              <a:t>この薬局</a:t>
            </a:r>
            <a:r>
              <a:rPr lang="ja-JP" sz="1800" b="1" dirty="0">
                <a:solidFill>
                  <a:schemeClr val="tx1"/>
                </a:solidFill>
                <a:latin typeface="Meiryo"/>
                <a:ea typeface="Meiryo"/>
                <a:cs typeface="Meiryo"/>
                <a:sym typeface="Meiryo"/>
              </a:rPr>
              <a:t>を選択</a:t>
            </a:r>
            <a:r>
              <a:rPr lang="en-US" altLang="ja-JP" sz="1800" b="1" i="0" u="none" strike="noStrike" cap="none" dirty="0">
                <a:solidFill>
                  <a:schemeClr val="tx1"/>
                </a:solidFill>
                <a:latin typeface="Meiryo"/>
                <a:ea typeface="Meiryo"/>
                <a:cs typeface="Meiryo"/>
                <a:sym typeface="Meiryo"/>
              </a:rPr>
              <a:t>｣</a:t>
            </a: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tx1"/>
                </a:solidFill>
                <a:latin typeface="Meiryo"/>
                <a:ea typeface="Meiryo"/>
                <a:cs typeface="Meiryo"/>
                <a:sym typeface="Meiryo"/>
              </a:rPr>
              <a:t>	</a:t>
            </a:r>
            <a:r>
              <a:rPr lang="ja-JP" sz="1800" b="1" i="0" u="none" strike="noStrike" cap="none" dirty="0">
                <a:solidFill>
                  <a:schemeClr val="tx1"/>
                </a:solidFill>
                <a:latin typeface="Meiryo"/>
                <a:ea typeface="Meiryo"/>
                <a:cs typeface="Meiryo"/>
                <a:sym typeface="Meiryo"/>
              </a:rPr>
              <a:t>を</a:t>
            </a:r>
            <a:r>
              <a:rPr lang="ja-JP" altLang="en-US" sz="1800" b="1" i="0" u="none" strike="noStrike" cap="none" dirty="0">
                <a:solidFill>
                  <a:schemeClr val="tx1"/>
                </a:solidFill>
                <a:latin typeface="Meiryo"/>
                <a:ea typeface="Meiryo"/>
                <a:cs typeface="Meiryo"/>
                <a:sym typeface="Meiryo"/>
              </a:rPr>
              <a:t>押す</a:t>
            </a:r>
            <a:endParaRPr lang="en-US" altLang="ja-JP" sz="1800" b="1" i="0" u="none" strike="noStrike" cap="none" dirty="0">
              <a:solidFill>
                <a:schemeClr val="tx1"/>
              </a:solidFill>
              <a:latin typeface="Meiryo"/>
              <a:ea typeface="Meiryo"/>
              <a:cs typeface="Meiryo"/>
              <a:sym typeface="Meiryo"/>
            </a:endParaRPr>
          </a:p>
        </p:txBody>
      </p:sp>
      <p:sp>
        <p:nvSpPr>
          <p:cNvPr id="640" name="Google Shape;640;p18"/>
          <p:cNvSpPr/>
          <p:nvPr/>
        </p:nvSpPr>
        <p:spPr>
          <a:xfrm>
            <a:off x="3617643" y="3380336"/>
            <a:ext cx="1620000" cy="271287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Calibri"/>
              <a:ea typeface="Calibri"/>
              <a:cs typeface="Calibri"/>
              <a:sym typeface="Calibri"/>
            </a:endParaRPr>
          </a:p>
        </p:txBody>
      </p:sp>
      <p:sp>
        <p:nvSpPr>
          <p:cNvPr id="644" name="Google Shape;644;p18"/>
          <p:cNvSpPr/>
          <p:nvPr/>
        </p:nvSpPr>
        <p:spPr>
          <a:xfrm>
            <a:off x="6506272" y="5660944"/>
            <a:ext cx="1619999" cy="26509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Calibri"/>
              <a:ea typeface="Calibri"/>
              <a:cs typeface="Calibri"/>
              <a:sym typeface="Calibri"/>
            </a:endParaRPr>
          </a:p>
        </p:txBody>
      </p:sp>
      <p:sp>
        <p:nvSpPr>
          <p:cNvPr id="648" name="Google Shape;648;p18"/>
          <p:cNvSpPr/>
          <p:nvPr/>
        </p:nvSpPr>
        <p:spPr>
          <a:xfrm>
            <a:off x="722202" y="3173462"/>
            <a:ext cx="1613696" cy="61283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Calibri"/>
              <a:ea typeface="Calibri"/>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【13</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お薬の受け取り方法の選択</a:t>
            </a:r>
            <a:endParaRPr kumimoji="0" lang="ja-JP" altLang="en-US" sz="3200" b="0" kern="0" dirty="0"/>
          </a:p>
        </p:txBody>
      </p:sp>
      <p:grpSp>
        <p:nvGrpSpPr>
          <p:cNvPr id="38" name="図形グループ 37"/>
          <p:cNvGrpSpPr/>
          <p:nvPr/>
        </p:nvGrpSpPr>
        <p:grpSpPr>
          <a:xfrm>
            <a:off x="6343702" y="5500484"/>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3391027" y="3165852"/>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552575" y="3015808"/>
            <a:ext cx="309174"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4" name="Google Shape;639;p18">
            <a:extLst>
              <a:ext uri="{FF2B5EF4-FFF2-40B4-BE49-F238E27FC236}">
                <a16:creationId xmlns:a16="http://schemas.microsoft.com/office/drawing/2014/main" id="{57CB9A1D-214E-6513-0D65-56E2FBC254D2}"/>
              </a:ext>
            </a:extLst>
          </p:cNvPr>
          <p:cNvSpPr txBox="1"/>
          <p:nvPr/>
        </p:nvSpPr>
        <p:spPr>
          <a:xfrm>
            <a:off x="552575" y="5216782"/>
            <a:ext cx="2206687" cy="381500"/>
          </a:xfrm>
          <a:prstGeom prst="rect">
            <a:avLst/>
          </a:prstGeom>
          <a:noFill/>
          <a:ln>
            <a:noFill/>
          </a:ln>
        </p:spPr>
        <p:txBody>
          <a:bodyPr spcFirstLastPara="1" wrap="square" lIns="0" tIns="12050" rIns="0" bIns="0" anchor="t" anchorCtr="0">
            <a:spAutoFit/>
          </a:bodyPr>
          <a:lstStyle/>
          <a:p>
            <a:pPr marL="9525" marR="4344" lvl="0" algn="ctr" rtl="0">
              <a:spcBef>
                <a:spcPts val="0"/>
              </a:spcBef>
              <a:spcAft>
                <a:spcPts val="0"/>
              </a:spcAft>
              <a:buClr>
                <a:srgbClr val="000000"/>
              </a:buClr>
              <a:buSzPts val="2400"/>
              <a:buFont typeface="Arial"/>
              <a:buNone/>
              <a:tabLst>
                <a:tab pos="355600" algn="l"/>
              </a:tabLst>
            </a:pPr>
            <a:r>
              <a:rPr lang="ja-JP" altLang="en-US" sz="1200" b="1" dirty="0">
                <a:solidFill>
                  <a:srgbClr val="009650"/>
                </a:solidFill>
                <a:latin typeface="Meiryo"/>
                <a:ea typeface="Meiryo"/>
                <a:cs typeface="Meiryo"/>
                <a:sym typeface="Meiryo"/>
              </a:rPr>
              <a:t>ご自宅の近くや医療機関から</a:t>
            </a:r>
            <a:endParaRPr lang="en-US" altLang="ja-JP" sz="1200" b="1" dirty="0">
              <a:solidFill>
                <a:srgbClr val="009650"/>
              </a:solidFill>
              <a:latin typeface="Meiryo"/>
              <a:ea typeface="Meiryo"/>
              <a:cs typeface="Meiryo"/>
              <a:sym typeface="Meiryo"/>
            </a:endParaRPr>
          </a:p>
          <a:p>
            <a:pPr marL="9525" marR="4344" lvl="0" algn="ctr" rtl="0">
              <a:spcBef>
                <a:spcPts val="0"/>
              </a:spcBef>
              <a:spcAft>
                <a:spcPts val="0"/>
              </a:spcAft>
              <a:buClr>
                <a:srgbClr val="000000"/>
              </a:buClr>
              <a:buSzPts val="2400"/>
              <a:buFont typeface="Arial"/>
              <a:buNone/>
              <a:tabLst>
                <a:tab pos="355600" algn="l"/>
              </a:tabLst>
            </a:pPr>
            <a:r>
              <a:rPr lang="ja-JP" altLang="en-US" sz="1200" b="1" dirty="0">
                <a:solidFill>
                  <a:srgbClr val="009650"/>
                </a:solidFill>
                <a:latin typeface="Meiryo"/>
                <a:ea typeface="Meiryo"/>
                <a:cs typeface="Meiryo"/>
                <a:sym typeface="Meiryo"/>
              </a:rPr>
              <a:t>近い薬局を選ぶことも可能です</a:t>
            </a:r>
            <a:endParaRPr sz="1600" b="1" i="0" u="none" strike="noStrike" cap="none" dirty="0">
              <a:solidFill>
                <a:srgbClr val="009650"/>
              </a:solidFill>
              <a:latin typeface="Meiryo"/>
              <a:ea typeface="Meiryo"/>
              <a:cs typeface="Meiryo"/>
              <a:sym typeface="Meiryo"/>
            </a:endParaRPr>
          </a:p>
        </p:txBody>
      </p:sp>
      <p:sp>
        <p:nvSpPr>
          <p:cNvPr id="10" name="Google Shape;639;p18">
            <a:extLst>
              <a:ext uri="{FF2B5EF4-FFF2-40B4-BE49-F238E27FC236}">
                <a16:creationId xmlns:a16="http://schemas.microsoft.com/office/drawing/2014/main" id="{BDE248E9-C751-AA82-7B6E-30EA6679149D}"/>
              </a:ext>
            </a:extLst>
          </p:cNvPr>
          <p:cNvSpPr txBox="1"/>
          <p:nvPr/>
        </p:nvSpPr>
        <p:spPr>
          <a:xfrm>
            <a:off x="409174" y="1944000"/>
            <a:ext cx="23748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❶</a:t>
            </a:r>
            <a:r>
              <a:rPr lang="en-US" altLang="ja-JP" sz="2400" b="1" i="0" u="none" strike="noStrike" cap="none" dirty="0">
                <a:solidFill>
                  <a:srgbClr val="009650"/>
                </a:solidFill>
                <a:latin typeface="Meiryo"/>
                <a:ea typeface="Meiryo"/>
                <a:cs typeface="Meiryo"/>
                <a:sym typeface="Meiryo"/>
              </a:rPr>
              <a:t>	</a:t>
            </a:r>
            <a:r>
              <a:rPr lang="en-US" altLang="ja-JP" sz="1800" b="1" dirty="0">
                <a:solidFill>
                  <a:schemeClr val="tx1"/>
                </a:solidFill>
                <a:latin typeface="Meiryo"/>
                <a:ea typeface="Meiryo"/>
                <a:cs typeface="Meiryo"/>
                <a:sym typeface="Meiryo"/>
              </a:rPr>
              <a:t>｢</a:t>
            </a:r>
            <a:r>
              <a:rPr lang="ja-JP" sz="1800" b="1" dirty="0">
                <a:solidFill>
                  <a:schemeClr val="tx1"/>
                </a:solidFill>
                <a:latin typeface="Meiryo"/>
                <a:ea typeface="Meiryo"/>
                <a:cs typeface="Meiryo"/>
                <a:sym typeface="Meiryo"/>
              </a:rPr>
              <a:t>希望の薬局を</a:t>
            </a:r>
            <a:endParaRPr lang="en-US" altLang="ja-JP" sz="1800" b="1" dirty="0">
              <a:solidFill>
                <a:schemeClr val="tx1"/>
              </a:solidFill>
              <a:latin typeface="Meiryo"/>
              <a:ea typeface="Meiryo"/>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dirty="0">
                <a:solidFill>
                  <a:schemeClr val="tx1"/>
                </a:solidFill>
                <a:latin typeface="Meiryo"/>
                <a:ea typeface="Meiryo"/>
                <a:cs typeface="Meiryo"/>
                <a:sym typeface="Meiryo"/>
              </a:rPr>
              <a:t>	</a:t>
            </a:r>
            <a:r>
              <a:rPr lang="ja-JP" sz="1800" b="1" dirty="0">
                <a:solidFill>
                  <a:schemeClr val="tx1"/>
                </a:solidFill>
                <a:latin typeface="Meiryo"/>
                <a:ea typeface="Meiryo"/>
                <a:cs typeface="Meiryo"/>
                <a:sym typeface="Meiryo"/>
              </a:rPr>
              <a:t>選択</a:t>
            </a:r>
            <a:r>
              <a:rPr lang="en-US" altLang="ja-JP" sz="1800" b="1" i="0" u="none" strike="noStrike" cap="none" dirty="0">
                <a:solidFill>
                  <a:schemeClr val="tx1"/>
                </a:solidFill>
                <a:latin typeface="Meiryo"/>
                <a:ea typeface="Meiryo"/>
                <a:cs typeface="Meiryo"/>
                <a:sym typeface="Meiryo"/>
              </a:rPr>
              <a:t>｣</a:t>
            </a:r>
            <a:r>
              <a:rPr lang="ja-JP" sz="1800" b="1" i="0" u="none" strike="noStrike" cap="none" dirty="0">
                <a:solidFill>
                  <a:schemeClr val="tx1"/>
                </a:solidFill>
                <a:latin typeface="Meiryo"/>
                <a:ea typeface="Meiryo"/>
                <a:cs typeface="Meiryo"/>
                <a:sym typeface="Meiryo"/>
              </a:rPr>
              <a:t>を</a:t>
            </a:r>
            <a:r>
              <a:rPr lang="ja-JP" altLang="en-US" sz="1800" b="1" i="0" u="none" strike="noStrike" cap="none" dirty="0">
                <a:solidFill>
                  <a:schemeClr val="tx1"/>
                </a:solidFill>
                <a:latin typeface="Meiryo"/>
                <a:ea typeface="Meiryo"/>
                <a:cs typeface="Meiryo"/>
                <a:sym typeface="Meiryo"/>
              </a:rPr>
              <a:t>押す</a:t>
            </a:r>
            <a:endParaRPr sz="1800" b="1" i="0" u="none" strike="noStrike" cap="none" dirty="0">
              <a:solidFill>
                <a:schemeClr val="tx1"/>
              </a:solidFill>
              <a:latin typeface="Meiryo"/>
              <a:ea typeface="Meiryo"/>
              <a:cs typeface="Meiryo"/>
              <a:sym typeface="Meiryo"/>
            </a:endParaRPr>
          </a:p>
        </p:txBody>
      </p:sp>
      <p:sp>
        <p:nvSpPr>
          <p:cNvPr id="11" name="Google Shape;639;p18">
            <a:extLst>
              <a:ext uri="{FF2B5EF4-FFF2-40B4-BE49-F238E27FC236}">
                <a16:creationId xmlns:a16="http://schemas.microsoft.com/office/drawing/2014/main" id="{DF1177C2-1BA8-16BA-6327-D756197B088A}"/>
              </a:ext>
            </a:extLst>
          </p:cNvPr>
          <p:cNvSpPr txBox="1"/>
          <p:nvPr/>
        </p:nvSpPr>
        <p:spPr>
          <a:xfrm>
            <a:off x="3213703" y="1944000"/>
            <a:ext cx="2374800" cy="658498"/>
          </a:xfrm>
          <a:prstGeom prst="rect">
            <a:avLst/>
          </a:prstGeom>
          <a:noFill/>
          <a:ln>
            <a:noFill/>
          </a:ln>
        </p:spPr>
        <p:txBody>
          <a:bodyPr spcFirstLastPara="1" wrap="square" lIns="0" tIns="12050" rIns="0" bIns="0" anchor="t" anchorCtr="0">
            <a:spAutoFit/>
          </a:bodyPr>
          <a:lstStyle/>
          <a:p>
            <a:pPr marL="9525" marR="4344" lvl="2"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❷</a:t>
            </a:r>
            <a:r>
              <a:rPr lang="en-US" altLang="ja-JP" sz="2400" b="1" i="0" u="none" strike="noStrike" cap="none" dirty="0">
                <a:solidFill>
                  <a:srgbClr val="009650"/>
                </a:solidFill>
                <a:latin typeface="Meiryo"/>
                <a:ea typeface="Meiryo"/>
                <a:cs typeface="Meiryo"/>
                <a:sym typeface="Meiryo"/>
              </a:rPr>
              <a:t>	</a:t>
            </a:r>
            <a:r>
              <a:rPr lang="ja-JP" sz="1800" b="1" i="0" u="none" strike="noStrike" cap="none" dirty="0">
                <a:solidFill>
                  <a:srgbClr val="000000"/>
                </a:solidFill>
                <a:latin typeface="Meiryo"/>
                <a:ea typeface="Meiryo"/>
                <a:cs typeface="Meiryo"/>
                <a:sym typeface="Meiryo"/>
              </a:rPr>
              <a:t>ご希望の薬局を</a:t>
            </a:r>
            <a:endParaRPr lang="en-US" altLang="ja-JP" sz="1800" b="1" i="0" u="none" strike="noStrike" cap="none" dirty="0">
              <a:solidFill>
                <a:srgbClr val="000000"/>
              </a:solidFill>
              <a:latin typeface="Meiryo"/>
              <a:ea typeface="Meiryo"/>
              <a:cs typeface="Meiryo"/>
              <a:sym typeface="Meiryo"/>
            </a:endParaRPr>
          </a:p>
          <a:p>
            <a:pPr marL="9525" marR="4344" lvl="2" algn="l" rtl="0">
              <a:spcBef>
                <a:spcPts val="0"/>
              </a:spcBef>
              <a:spcAft>
                <a:spcPts val="0"/>
              </a:spcAft>
              <a:buClr>
                <a:srgbClr val="000000"/>
              </a:buClr>
              <a:buSzPts val="2400"/>
              <a:buFont typeface="Arial"/>
              <a:buNone/>
              <a:tabLst>
                <a:tab pos="355600" algn="l"/>
              </a:tabLst>
            </a:pPr>
            <a:r>
              <a:rPr lang="en-US" altLang="ja-JP" sz="1800" b="1" dirty="0">
                <a:latin typeface="Meiryo"/>
                <a:ea typeface="Meiryo"/>
                <a:cs typeface="Meiryo"/>
                <a:sym typeface="Meiryo"/>
              </a:rPr>
              <a:t>	</a:t>
            </a:r>
            <a:r>
              <a:rPr lang="ja-JP" sz="1800" b="1" i="0" u="none" strike="noStrike" cap="none" dirty="0">
                <a:solidFill>
                  <a:srgbClr val="000000"/>
                </a:solidFill>
                <a:latin typeface="Meiryo"/>
                <a:ea typeface="Meiryo"/>
                <a:cs typeface="Meiryo"/>
                <a:sym typeface="Meiryo"/>
              </a:rPr>
              <a:t>選択</a:t>
            </a:r>
            <a:endParaRPr sz="1800" b="1" i="0" u="none" strike="noStrike" cap="none" dirty="0">
              <a:solidFill>
                <a:srgbClr val="000000"/>
              </a:solidFill>
              <a:latin typeface="Meiryo"/>
              <a:ea typeface="Meiryo"/>
              <a:cs typeface="Meiryo"/>
              <a:sym typeface="Meiryo"/>
            </a:endParaRPr>
          </a:p>
        </p:txBody>
      </p:sp>
      <p:sp>
        <p:nvSpPr>
          <p:cNvPr id="3" name="矢印: 右 2">
            <a:extLst>
              <a:ext uri="{FF2B5EF4-FFF2-40B4-BE49-F238E27FC236}">
                <a16:creationId xmlns:a16="http://schemas.microsoft.com/office/drawing/2014/main" id="{B3EC1DAC-7636-2422-BE19-AA1CE9620329}"/>
              </a:ext>
            </a:extLst>
          </p:cNvPr>
          <p:cNvSpPr/>
          <p:nvPr/>
        </p:nvSpPr>
        <p:spPr>
          <a:xfrm>
            <a:off x="26386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20C5E78F-DF5D-F072-4BFC-66F4C436C005}"/>
              </a:ext>
            </a:extLst>
          </p:cNvPr>
          <p:cNvSpPr/>
          <p:nvPr/>
        </p:nvSpPr>
        <p:spPr>
          <a:xfrm>
            <a:off x="5635900" y="418741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394;g1424c8524af_1_111">
            <a:extLst>
              <a:ext uri="{FF2B5EF4-FFF2-40B4-BE49-F238E27FC236}">
                <a16:creationId xmlns:a16="http://schemas.microsoft.com/office/drawing/2014/main" id="{54E9EC0B-212A-7799-329E-03EAD38B21A2}"/>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オンライン診療を予約する方法です</a:t>
            </a:r>
            <a:endParaRPr sz="1800" b="1" dirty="0">
              <a:solidFill>
                <a:schemeClr val="tx1"/>
              </a:solidFill>
              <a:latin typeface="Meiryo"/>
              <a:ea typeface="Meiryo"/>
              <a:cs typeface="Meiryo"/>
              <a:sym typeface="Meiry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EF34F2E4-2FF4-4A72-9F19-DFC71DF61D1A}"/>
              </a:ext>
            </a:extLst>
          </p:cNvPr>
          <p:cNvGraphicFramePr>
            <a:graphicFrameLocks noChangeAspect="1"/>
          </p:cNvGraphicFramePr>
          <p:nvPr>
            <p:custDataLst>
              <p:tags r:id="rId1"/>
            </p:custDataLst>
            <p:extLst>
              <p:ext uri="{D42A27DB-BD31-4B8C-83A1-F6EECF244321}">
                <p14:modId xmlns:p14="http://schemas.microsoft.com/office/powerpoint/2010/main" val="3541857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EF34F2E4-2FF4-4A72-9F19-DFC71DF61D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66" name="Google Shape;666;p19" descr="「申込を完了しました」と表示され、申込内容が表示されている画像"/>
          <p:cNvPicPr preferRelativeResize="0">
            <a:picLocks noChangeAspect="1"/>
          </p:cNvPicPr>
          <p:nvPr/>
        </p:nvPicPr>
        <p:blipFill rotWithShape="1">
          <a:blip r:embed="rId6">
            <a:alphaModFix/>
          </a:blip>
          <a:srcRect t="5039"/>
          <a:stretch/>
        </p:blipFill>
        <p:spPr>
          <a:xfrm>
            <a:off x="5454000" y="2736000"/>
            <a:ext cx="1703542" cy="3524684"/>
          </a:xfrm>
          <a:prstGeom prst="rect">
            <a:avLst/>
          </a:prstGeom>
          <a:noFill/>
          <a:ln w="9525" cap="flat" cmpd="sng">
            <a:solidFill>
              <a:schemeClr val="tx1">
                <a:lumMod val="50000"/>
                <a:lumOff val="50000"/>
              </a:schemeClr>
            </a:solidFill>
            <a:prstDash val="solid"/>
            <a:miter lim="800000"/>
            <a:headEnd type="none" w="sm" len="sm"/>
            <a:tailEnd type="none" w="sm" len="sm"/>
          </a:ln>
        </p:spPr>
      </p:pic>
      <p:pic>
        <p:nvPicPr>
          <p:cNvPr id="667" name="Google Shape;667;p19" descr="予約内容画面を確認し「この内容で申し込む」をタップしている画像"/>
          <p:cNvPicPr preferRelativeResize="0">
            <a:picLocks noChangeAspect="1"/>
          </p:cNvPicPr>
          <p:nvPr/>
        </p:nvPicPr>
        <p:blipFill rotWithShape="1">
          <a:blip r:embed="rId7">
            <a:alphaModFix/>
          </a:blip>
          <a:srcRect t="3109"/>
          <a:stretch/>
        </p:blipFill>
        <p:spPr>
          <a:xfrm>
            <a:off x="1949626" y="2736000"/>
            <a:ext cx="1622836" cy="3593525"/>
          </a:xfrm>
          <a:prstGeom prst="rect">
            <a:avLst/>
          </a:prstGeom>
          <a:noFill/>
          <a:ln w="9525" cap="flat" cmpd="sng">
            <a:solidFill>
              <a:schemeClr val="tx1">
                <a:lumMod val="50000"/>
                <a:lumOff val="50000"/>
              </a:schemeClr>
            </a:solidFill>
            <a:prstDash val="solid"/>
            <a:miter lim="800000"/>
            <a:headEnd type="none" w="sm" len="sm"/>
            <a:tailEnd type="none" w="sm" len="sm"/>
          </a:ln>
        </p:spPr>
      </p:pic>
      <p:sp>
        <p:nvSpPr>
          <p:cNvPr id="670" name="Google Shape;670;p19"/>
          <p:cNvSpPr txBox="1"/>
          <p:nvPr/>
        </p:nvSpPr>
        <p:spPr>
          <a:xfrm>
            <a:off x="1027375" y="1944000"/>
            <a:ext cx="3449619" cy="658498"/>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5600" algn="l"/>
              </a:tabLst>
            </a:pPr>
            <a:r>
              <a:rPr lang="ja-JP" sz="2400" b="1" i="0" u="none" strike="noStrike" cap="none" dirty="0">
                <a:solidFill>
                  <a:srgbClr val="009650"/>
                </a:solidFill>
                <a:latin typeface="Meiryo"/>
                <a:ea typeface="Meiryo"/>
                <a:cs typeface="Meiryo"/>
                <a:sym typeface="Meiryo"/>
              </a:rPr>
              <a:t>❶</a:t>
            </a:r>
            <a:r>
              <a:rPr lang="en-US" altLang="ja-JP" sz="2400" b="1" i="0" u="none" strike="noStrike" cap="none" dirty="0">
                <a:solidFill>
                  <a:srgbClr val="009650"/>
                </a:solidFill>
                <a:latin typeface="Meiryo"/>
                <a:ea typeface="Meiryo"/>
                <a:cs typeface="Meiryo"/>
                <a:sym typeface="Meiryo"/>
              </a:rPr>
              <a:t>	</a:t>
            </a:r>
            <a:r>
              <a:rPr lang="ja-JP" altLang="en-US" sz="1800" b="1" dirty="0">
                <a:solidFill>
                  <a:schemeClr val="dk1"/>
                </a:solidFill>
                <a:latin typeface="Meiryo"/>
                <a:ea typeface="Meiryo"/>
                <a:cs typeface="Meiryo"/>
                <a:sym typeface="Meiryo"/>
              </a:rPr>
              <a:t>予約内容を確認して</a:t>
            </a:r>
            <a:endParaRPr lang="en-US" altLang="ja-JP" sz="1800" b="1" dirty="0">
              <a:solidFill>
                <a:schemeClr val="dk1"/>
              </a:solidFill>
              <a:latin typeface="Meiryo"/>
              <a:ea typeface="Meiryo"/>
              <a:cs typeface="Meiryo"/>
              <a:sym typeface="Meiryo"/>
            </a:endParaRPr>
          </a:p>
          <a:p>
            <a:pPr marL="9525" marR="4344" lvl="0" algn="l" rtl="0">
              <a:spcBef>
                <a:spcPts val="0"/>
              </a:spcBef>
              <a:spcAft>
                <a:spcPts val="0"/>
              </a:spcAft>
              <a:buNone/>
              <a:tabLst>
                <a:tab pos="355600" algn="l"/>
              </a:tabLst>
            </a:pPr>
            <a:r>
              <a:rPr lang="ja-JP" altLang="en-US"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この内容で申し込む</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押す</a:t>
            </a:r>
            <a:endParaRPr sz="1800" b="1" i="0" u="none" strike="noStrike" cap="none" dirty="0">
              <a:solidFill>
                <a:schemeClr val="dk1"/>
              </a:solidFill>
              <a:latin typeface="Meiryo"/>
              <a:ea typeface="Meiryo"/>
              <a:cs typeface="Meiryo"/>
              <a:sym typeface="Meiryo"/>
            </a:endParaRPr>
          </a:p>
        </p:txBody>
      </p:sp>
      <p:sp>
        <p:nvSpPr>
          <p:cNvPr id="671" name="Google Shape;671;p19"/>
          <p:cNvSpPr/>
          <p:nvPr/>
        </p:nvSpPr>
        <p:spPr>
          <a:xfrm>
            <a:off x="5454000" y="4051272"/>
            <a:ext cx="1703542" cy="140337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75" name="Google Shape;675;p19"/>
          <p:cNvSpPr/>
          <p:nvPr/>
        </p:nvSpPr>
        <p:spPr>
          <a:xfrm>
            <a:off x="1949626" y="5968243"/>
            <a:ext cx="1620296"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2"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【14</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診察の申込み</a:t>
            </a:r>
            <a:endParaRPr kumimoji="0" lang="ja-JP" altLang="en-US" sz="3200" b="0" kern="0" dirty="0"/>
          </a:p>
        </p:txBody>
      </p:sp>
      <p:grpSp>
        <p:nvGrpSpPr>
          <p:cNvPr id="26" name="図形グループ 25"/>
          <p:cNvGrpSpPr/>
          <p:nvPr/>
        </p:nvGrpSpPr>
        <p:grpSpPr>
          <a:xfrm>
            <a:off x="5305707" y="3854959"/>
            <a:ext cx="296586" cy="293005"/>
            <a:chOff x="3546641" y="3995693"/>
            <a:chExt cx="296586" cy="293005"/>
          </a:xfrm>
        </p:grpSpPr>
        <p:sp>
          <p:nvSpPr>
            <p:cNvPr id="27" name="円/楕円 2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図形グループ 28"/>
          <p:cNvGrpSpPr/>
          <p:nvPr/>
        </p:nvGrpSpPr>
        <p:grpSpPr>
          <a:xfrm>
            <a:off x="1798792" y="5771267"/>
            <a:ext cx="296587" cy="293005"/>
            <a:chOff x="2897417" y="3995693"/>
            <a:chExt cx="296587" cy="293005"/>
          </a:xfrm>
        </p:grpSpPr>
        <p:sp>
          <p:nvSpPr>
            <p:cNvPr id="30" name="円/楕円 2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6" name="Google Shape;670;p19">
            <a:extLst>
              <a:ext uri="{FF2B5EF4-FFF2-40B4-BE49-F238E27FC236}">
                <a16:creationId xmlns:a16="http://schemas.microsoft.com/office/drawing/2014/main" id="{71EDA28A-3B44-BFB3-9ED1-B7E0A474B351}"/>
              </a:ext>
            </a:extLst>
          </p:cNvPr>
          <p:cNvSpPr txBox="1"/>
          <p:nvPr/>
        </p:nvSpPr>
        <p:spPr>
          <a:xfrm>
            <a:off x="5270714" y="1944000"/>
            <a:ext cx="2374800" cy="381500"/>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i="0" u="none" strike="noStrike" cap="none" dirty="0">
                <a:solidFill>
                  <a:srgbClr val="009650"/>
                </a:solidFill>
                <a:latin typeface="Meiryo"/>
                <a:ea typeface="Meiryo"/>
                <a:cs typeface="Meiryo"/>
                <a:sym typeface="Meiryo"/>
              </a:rPr>
              <a:t>❷</a:t>
            </a:r>
            <a:r>
              <a:rPr lang="en-US" altLang="ja-JP" sz="2400" b="1" i="0" u="none" strike="noStrike" cap="none"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申込</a:t>
            </a:r>
            <a:r>
              <a:rPr lang="ja-JP" altLang="en-US" sz="1800" b="1" dirty="0">
                <a:solidFill>
                  <a:schemeClr val="dk1"/>
                </a:solidFill>
                <a:latin typeface="Meiryo"/>
                <a:ea typeface="Meiryo"/>
                <a:cs typeface="Meiryo"/>
                <a:sym typeface="Meiryo"/>
              </a:rPr>
              <a:t>は完了です</a:t>
            </a:r>
            <a:endParaRPr sz="1800" b="1" i="0" u="none" strike="noStrike" cap="none" dirty="0">
              <a:solidFill>
                <a:schemeClr val="dk1"/>
              </a:solidFill>
              <a:latin typeface="Meiryo"/>
              <a:ea typeface="Meiryo"/>
              <a:cs typeface="Meiryo"/>
              <a:sym typeface="Meiryo"/>
            </a:endParaRPr>
          </a:p>
        </p:txBody>
      </p:sp>
      <p:sp>
        <p:nvSpPr>
          <p:cNvPr id="3" name="矢印: 右 2">
            <a:extLst>
              <a:ext uri="{FF2B5EF4-FFF2-40B4-BE49-F238E27FC236}">
                <a16:creationId xmlns:a16="http://schemas.microsoft.com/office/drawing/2014/main" id="{DC98B95E-C9A9-D661-03A3-A69F6768D4BD}"/>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Google Shape;394;g1424c8524af_1_111">
            <a:extLst>
              <a:ext uri="{FF2B5EF4-FFF2-40B4-BE49-F238E27FC236}">
                <a16:creationId xmlns:a16="http://schemas.microsoft.com/office/drawing/2014/main" id="{4FA369E4-42F5-379C-369D-B68FB9C46619}"/>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オンライン診療を予約する方法です</a:t>
            </a:r>
            <a:endParaRPr sz="1800" b="1" dirty="0">
              <a:solidFill>
                <a:schemeClr val="tx1"/>
              </a:solidFill>
              <a:latin typeface="Meiryo"/>
              <a:ea typeface="Meiryo"/>
              <a:cs typeface="Meiryo"/>
              <a:sym typeface="Meiry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22" descr="問診票画面で必要事項を入力し「この内容で提出する」をタップしている画像"/>
          <p:cNvPicPr preferRelativeResize="0"/>
          <p:nvPr/>
        </p:nvPicPr>
        <p:blipFill rotWithShape="1">
          <a:blip r:embed="rId3">
            <a:alphaModFix/>
          </a:blip>
          <a:srcRect t="4822"/>
          <a:stretch/>
        </p:blipFill>
        <p:spPr>
          <a:xfrm>
            <a:off x="6516000" y="2944754"/>
            <a:ext cx="1657904" cy="3426439"/>
          </a:xfrm>
          <a:prstGeom prst="rect">
            <a:avLst/>
          </a:prstGeom>
          <a:noFill/>
          <a:ln w="9525" cap="flat" cmpd="sng">
            <a:solidFill>
              <a:schemeClr val="tx1"/>
            </a:solidFill>
            <a:prstDash val="solid"/>
            <a:round/>
            <a:headEnd type="none" w="sm" len="sm"/>
            <a:tailEnd type="none" w="sm" len="sm"/>
          </a:ln>
        </p:spPr>
      </p:pic>
      <p:pic>
        <p:nvPicPr>
          <p:cNvPr id="797" name="Google Shape;797;p22" descr="診療詳細画面で「問診票を回答する」をタップしている画像"/>
          <p:cNvPicPr preferRelativeResize="0"/>
          <p:nvPr/>
        </p:nvPicPr>
        <p:blipFill rotWithShape="1">
          <a:blip r:embed="rId4">
            <a:alphaModFix/>
          </a:blip>
          <a:srcRect t="5679" b="3348"/>
          <a:stretch/>
        </p:blipFill>
        <p:spPr>
          <a:xfrm>
            <a:off x="3776962" y="2944756"/>
            <a:ext cx="1657904" cy="3275070"/>
          </a:xfrm>
          <a:prstGeom prst="rect">
            <a:avLst/>
          </a:prstGeom>
          <a:noFill/>
          <a:ln w="9525" cap="flat" cmpd="sng">
            <a:solidFill>
              <a:schemeClr val="tx1"/>
            </a:solidFill>
            <a:prstDash val="solid"/>
            <a:round/>
            <a:headEnd type="none" w="sm" len="sm"/>
            <a:tailEnd type="none" w="sm" len="sm"/>
          </a:ln>
        </p:spPr>
      </p:pic>
      <p:pic>
        <p:nvPicPr>
          <p:cNvPr id="798" name="Google Shape;798;p22" descr="クロンの直近の診療画面で予約している診察をタップしている画像"/>
          <p:cNvPicPr preferRelativeResize="0">
            <a:picLocks noChangeAspect="1"/>
          </p:cNvPicPr>
          <p:nvPr/>
        </p:nvPicPr>
        <p:blipFill rotWithShape="1">
          <a:blip r:embed="rId5">
            <a:alphaModFix/>
          </a:blip>
          <a:srcRect t="4822" b="53804"/>
          <a:stretch/>
        </p:blipFill>
        <p:spPr>
          <a:xfrm>
            <a:off x="756000" y="2988000"/>
            <a:ext cx="1662575" cy="1489495"/>
          </a:xfrm>
          <a:prstGeom prst="rect">
            <a:avLst/>
          </a:prstGeom>
          <a:noFill/>
          <a:ln w="9525" cap="flat" cmpd="sng">
            <a:solidFill>
              <a:schemeClr val="tx1"/>
            </a:solidFill>
            <a:prstDash val="solid"/>
            <a:round/>
            <a:headEnd type="none" w="sm" len="sm"/>
            <a:tailEnd type="none" w="sm" len="sm"/>
          </a:ln>
        </p:spPr>
      </p:pic>
      <p:sp>
        <p:nvSpPr>
          <p:cNvPr id="800" name="Google Shape;800;p22"/>
          <p:cNvSpPr txBox="1"/>
          <p:nvPr/>
        </p:nvSpPr>
        <p:spPr>
          <a:xfrm>
            <a:off x="6068139" y="1944000"/>
            <a:ext cx="2850229" cy="394324"/>
          </a:xfrm>
          <a:prstGeom prst="rect">
            <a:avLst/>
          </a:prstGeom>
          <a:noFill/>
          <a:ln>
            <a:noFill/>
          </a:ln>
        </p:spPr>
        <p:txBody>
          <a:bodyPr spcFirstLastPara="1" wrap="square" lIns="0" tIns="12050" rIns="0" bIns="0" anchor="t" anchorCtr="0">
            <a:spAutoFit/>
          </a:bodyPr>
          <a:lstStyle/>
          <a:p>
            <a:pPr marL="12700" lvl="0" algn="l" rtl="0">
              <a:spcBef>
                <a:spcPts val="100"/>
              </a:spcBef>
              <a:spcAft>
                <a:spcPts val="0"/>
              </a:spcAft>
              <a:buSzPts val="2400"/>
              <a:buNone/>
              <a:tabLst>
                <a:tab pos="350838" algn="l"/>
              </a:tabLst>
            </a:pPr>
            <a:r>
              <a:rPr lang="ja-JP" sz="2400" b="1" dirty="0">
                <a:solidFill>
                  <a:srgbClr val="009650"/>
                </a:solidFill>
                <a:latin typeface="Meiryo"/>
                <a:ea typeface="Meiryo"/>
                <a:cs typeface="Meiryo"/>
                <a:sym typeface="Meiryo"/>
              </a:rPr>
              <a:t>❸</a:t>
            </a:r>
            <a:r>
              <a:rPr lang="en-US" altLang="ja-JP" sz="2400" b="1" dirty="0">
                <a:solidFill>
                  <a:srgbClr val="009650"/>
                </a:solidFill>
                <a:latin typeface="Meiryo"/>
                <a:ea typeface="Meiryo"/>
                <a:cs typeface="Meiryo"/>
                <a:sym typeface="Meiryo"/>
              </a:rPr>
              <a:t>	</a:t>
            </a:r>
            <a:r>
              <a:rPr lang="ja-JP" sz="1800" b="1" dirty="0">
                <a:solidFill>
                  <a:schemeClr val="dk1"/>
                </a:solidFill>
                <a:latin typeface="Meiryo"/>
                <a:ea typeface="Meiryo"/>
                <a:cs typeface="Meiryo"/>
                <a:sym typeface="Meiryo"/>
              </a:rPr>
              <a:t>必須事項を</a:t>
            </a:r>
            <a:r>
              <a:rPr lang="ja-JP" altLang="en-US" sz="1800" b="1" dirty="0">
                <a:solidFill>
                  <a:schemeClr val="dk1"/>
                </a:solidFill>
                <a:latin typeface="Meiryo"/>
                <a:ea typeface="Meiryo"/>
                <a:cs typeface="Meiryo"/>
                <a:sym typeface="Meiryo"/>
              </a:rPr>
              <a:t>入力</a:t>
            </a:r>
            <a:endParaRPr sz="1800" b="1" dirty="0">
              <a:solidFill>
                <a:schemeClr val="dk1"/>
              </a:solidFill>
              <a:latin typeface="Meiryo"/>
              <a:ea typeface="Meiryo"/>
              <a:cs typeface="Meiryo"/>
              <a:sym typeface="Meiryo"/>
            </a:endParaRPr>
          </a:p>
        </p:txBody>
      </p:sp>
      <p:sp>
        <p:nvSpPr>
          <p:cNvPr id="801" name="Google Shape;801;p22"/>
          <p:cNvSpPr/>
          <p:nvPr/>
        </p:nvSpPr>
        <p:spPr>
          <a:xfrm>
            <a:off x="769185" y="3680745"/>
            <a:ext cx="1641350" cy="66773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805" name="Google Shape;805;p22"/>
          <p:cNvSpPr/>
          <p:nvPr/>
        </p:nvSpPr>
        <p:spPr>
          <a:xfrm>
            <a:off x="6541467" y="3236903"/>
            <a:ext cx="1632437" cy="176499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806" name="Google Shape;806;p22"/>
          <p:cNvSpPr/>
          <p:nvPr/>
        </p:nvSpPr>
        <p:spPr>
          <a:xfrm>
            <a:off x="3772290" y="4301182"/>
            <a:ext cx="1662575" cy="54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815" name="Google Shape;815;p22"/>
          <p:cNvSpPr/>
          <p:nvPr/>
        </p:nvSpPr>
        <p:spPr>
          <a:xfrm>
            <a:off x="6543219" y="6012384"/>
            <a:ext cx="1633662" cy="29454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6"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lvl="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a:t> </a:t>
            </a:r>
            <a:br>
              <a:rPr lang="en-US" altLang="ja-JP" sz="1800" dirty="0"/>
            </a:br>
            <a:r>
              <a:rPr lang="en-US" altLang="ja-JP" sz="3200" dirty="0">
                <a:latin typeface="Meiryo"/>
                <a:ea typeface="Meiryo"/>
                <a:cs typeface="Meiryo"/>
                <a:sym typeface="Meiryo"/>
              </a:rPr>
              <a:t>【15</a:t>
            </a:r>
            <a:r>
              <a:rPr lang="en-US" altLang="ja-JP" sz="3200" spc="-1000" dirty="0">
                <a:latin typeface="Meiryo"/>
                <a:ea typeface="Meiryo"/>
                <a:cs typeface="Meiryo"/>
                <a:sym typeface="Meiryo"/>
              </a:rPr>
              <a:t>】</a:t>
            </a:r>
            <a:r>
              <a:rPr lang="ja-JP" altLang="en-US" sz="3200" dirty="0">
                <a:latin typeface="Meiryo"/>
                <a:ea typeface="Meiryo"/>
                <a:cs typeface="Meiryo"/>
                <a:sym typeface="Meiryo"/>
              </a:rPr>
              <a:t>問診票の回答</a:t>
            </a:r>
            <a:endParaRPr kumimoji="0" lang="ja-JP" altLang="en-US" sz="3200" b="0" kern="0" dirty="0"/>
          </a:p>
        </p:txBody>
      </p:sp>
      <p:grpSp>
        <p:nvGrpSpPr>
          <p:cNvPr id="27" name="図形グループ 26"/>
          <p:cNvGrpSpPr/>
          <p:nvPr/>
        </p:nvGrpSpPr>
        <p:grpSpPr>
          <a:xfrm>
            <a:off x="6346356" y="5801617"/>
            <a:ext cx="296586" cy="293005"/>
            <a:chOff x="5101121" y="3995693"/>
            <a:chExt cx="296586" cy="293005"/>
          </a:xfrm>
        </p:grpSpPr>
        <p:sp>
          <p:nvSpPr>
            <p:cNvPr id="28" name="円/楕円 2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図形グループ 29"/>
          <p:cNvGrpSpPr/>
          <p:nvPr/>
        </p:nvGrpSpPr>
        <p:grpSpPr>
          <a:xfrm>
            <a:off x="6346356" y="3055805"/>
            <a:ext cx="296586" cy="293005"/>
            <a:chOff x="4232441" y="3995693"/>
            <a:chExt cx="296586" cy="293005"/>
          </a:xfrm>
        </p:grpSpPr>
        <p:sp>
          <p:nvSpPr>
            <p:cNvPr id="31" name="円/楕円 3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図形グループ 32"/>
          <p:cNvGrpSpPr/>
          <p:nvPr/>
        </p:nvGrpSpPr>
        <p:grpSpPr>
          <a:xfrm>
            <a:off x="3628669" y="4134608"/>
            <a:ext cx="296586" cy="293005"/>
            <a:chOff x="3546641" y="3995693"/>
            <a:chExt cx="296586" cy="293005"/>
          </a:xfrm>
        </p:grpSpPr>
        <p:sp>
          <p:nvSpPr>
            <p:cNvPr id="34" name="円/楕円 3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図形グループ 35"/>
          <p:cNvGrpSpPr/>
          <p:nvPr/>
        </p:nvGrpSpPr>
        <p:grpSpPr>
          <a:xfrm>
            <a:off x="632371" y="3465201"/>
            <a:ext cx="296587" cy="293005"/>
            <a:chOff x="2897417" y="3995693"/>
            <a:chExt cx="296587" cy="293005"/>
          </a:xfrm>
        </p:grpSpPr>
        <p:sp>
          <p:nvSpPr>
            <p:cNvPr id="37" name="円/楕円 3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7" name="Google Shape;800;p22">
            <a:extLst>
              <a:ext uri="{FF2B5EF4-FFF2-40B4-BE49-F238E27FC236}">
                <a16:creationId xmlns:a16="http://schemas.microsoft.com/office/drawing/2014/main" id="{2F43B383-8F4A-9896-DF97-44F866250D2B}"/>
              </a:ext>
            </a:extLst>
          </p:cNvPr>
          <p:cNvSpPr txBox="1"/>
          <p:nvPr/>
        </p:nvSpPr>
        <p:spPr>
          <a:xfrm>
            <a:off x="339737" y="4609494"/>
            <a:ext cx="2521200" cy="750831"/>
          </a:xfrm>
          <a:prstGeom prst="rect">
            <a:avLst/>
          </a:prstGeom>
          <a:noFill/>
          <a:ln>
            <a:noFill/>
          </a:ln>
        </p:spPr>
        <p:txBody>
          <a:bodyPr spcFirstLastPara="1" wrap="square" lIns="0" tIns="12050" rIns="0" bIns="0" anchor="t" anchorCtr="0">
            <a:spAutoFit/>
          </a:bodyPr>
          <a:lstStyle/>
          <a:p>
            <a:pPr marL="12700" marR="4344" lvl="0" algn="l" rtl="0">
              <a:spcBef>
                <a:spcPts val="0"/>
              </a:spcBef>
              <a:spcAft>
                <a:spcPts val="0"/>
              </a:spcAft>
              <a:buNone/>
              <a:tabLst>
                <a:tab pos="350838" algn="l"/>
              </a:tabLst>
            </a:pPr>
            <a:r>
              <a:rPr lang="en-US" altLang="ja-JP" sz="1600" b="1" dirty="0">
                <a:solidFill>
                  <a:srgbClr val="009650"/>
                </a:solidFill>
                <a:latin typeface="Meiryo"/>
                <a:ea typeface="Meiryo"/>
                <a:cs typeface="Meiryo"/>
                <a:sym typeface="Meiryo"/>
              </a:rPr>
              <a:t>	</a:t>
            </a:r>
            <a:r>
              <a:rPr lang="ja-JP" altLang="en-US" sz="1600" b="1" dirty="0">
                <a:solidFill>
                  <a:srgbClr val="009650"/>
                </a:solidFill>
                <a:latin typeface="Meiryo"/>
                <a:ea typeface="Meiryo"/>
                <a:cs typeface="Meiryo"/>
                <a:sym typeface="Meiryo"/>
              </a:rPr>
              <a:t>診察時間までに</a:t>
            </a:r>
            <a:endParaRPr lang="en-US" altLang="ja-JP" sz="1600" b="1" dirty="0">
              <a:solidFill>
                <a:srgbClr val="009650"/>
              </a:solidFill>
              <a:latin typeface="Meiryo"/>
              <a:ea typeface="Meiryo"/>
              <a:cs typeface="Meiryo"/>
              <a:sym typeface="Meiryo"/>
            </a:endParaRPr>
          </a:p>
          <a:p>
            <a:pPr marL="12700" marR="4344" lvl="0" algn="l" rtl="0">
              <a:spcBef>
                <a:spcPts val="0"/>
              </a:spcBef>
              <a:spcAft>
                <a:spcPts val="0"/>
              </a:spcAft>
              <a:buNone/>
              <a:tabLst>
                <a:tab pos="350838" algn="l"/>
              </a:tabLst>
            </a:pPr>
            <a:r>
              <a:rPr lang="en-US" altLang="ja-JP" sz="1600" b="1" dirty="0">
                <a:solidFill>
                  <a:srgbClr val="009650"/>
                </a:solidFill>
                <a:latin typeface="Meiryo"/>
                <a:ea typeface="Meiryo"/>
                <a:cs typeface="Meiryo"/>
                <a:sym typeface="Meiryo"/>
              </a:rPr>
              <a:t>	</a:t>
            </a:r>
            <a:r>
              <a:rPr lang="ja-JP" altLang="en-US" sz="1600" b="1" dirty="0">
                <a:solidFill>
                  <a:srgbClr val="009650"/>
                </a:solidFill>
                <a:latin typeface="Meiryo"/>
                <a:ea typeface="Meiryo"/>
                <a:cs typeface="Meiryo"/>
                <a:sym typeface="Meiryo"/>
              </a:rPr>
              <a:t>問診票をご回答の上</a:t>
            </a:r>
            <a:endParaRPr lang="en-US" altLang="ja-JP" sz="1600" b="1" dirty="0">
              <a:solidFill>
                <a:srgbClr val="009650"/>
              </a:solidFill>
              <a:latin typeface="Meiryo"/>
              <a:ea typeface="Meiryo"/>
              <a:cs typeface="Meiryo"/>
              <a:sym typeface="Meiryo"/>
            </a:endParaRPr>
          </a:p>
          <a:p>
            <a:pPr marL="12700" marR="4344" lvl="0" algn="l" rtl="0">
              <a:spcBef>
                <a:spcPts val="0"/>
              </a:spcBef>
              <a:spcAft>
                <a:spcPts val="0"/>
              </a:spcAft>
              <a:buNone/>
              <a:tabLst>
                <a:tab pos="350838" algn="l"/>
              </a:tabLst>
            </a:pPr>
            <a:r>
              <a:rPr lang="en-US" altLang="ja-JP" sz="1600" b="1" dirty="0">
                <a:solidFill>
                  <a:srgbClr val="009650"/>
                </a:solidFill>
                <a:latin typeface="Meiryo"/>
                <a:ea typeface="Meiryo"/>
                <a:cs typeface="Meiryo"/>
                <a:sym typeface="Meiryo"/>
              </a:rPr>
              <a:t>	</a:t>
            </a:r>
            <a:r>
              <a:rPr lang="ja-JP" altLang="en-US" sz="1600" b="1" dirty="0">
                <a:solidFill>
                  <a:srgbClr val="009650"/>
                </a:solidFill>
                <a:latin typeface="Meiryo"/>
                <a:ea typeface="Meiryo"/>
                <a:cs typeface="Meiryo"/>
                <a:sym typeface="Meiryo"/>
              </a:rPr>
              <a:t>提出してください</a:t>
            </a:r>
          </a:p>
        </p:txBody>
      </p:sp>
      <p:sp>
        <p:nvSpPr>
          <p:cNvPr id="8" name="Google Shape;800;p22">
            <a:extLst>
              <a:ext uri="{FF2B5EF4-FFF2-40B4-BE49-F238E27FC236}">
                <a16:creationId xmlns:a16="http://schemas.microsoft.com/office/drawing/2014/main" id="{62EE0671-29F8-15DD-6F3B-1A18CF044F5E}"/>
              </a:ext>
            </a:extLst>
          </p:cNvPr>
          <p:cNvSpPr txBox="1"/>
          <p:nvPr/>
        </p:nvSpPr>
        <p:spPr>
          <a:xfrm>
            <a:off x="698668" y="1944000"/>
            <a:ext cx="2521200" cy="658498"/>
          </a:xfrm>
          <a:prstGeom prst="rect">
            <a:avLst/>
          </a:prstGeom>
          <a:noFill/>
          <a:ln>
            <a:noFill/>
          </a:ln>
        </p:spPr>
        <p:txBody>
          <a:bodyPr spcFirstLastPara="1" wrap="square" lIns="0" tIns="12050" rIns="0" bIns="0" anchor="t" anchorCtr="0">
            <a:spAutoFit/>
          </a:bodyPr>
          <a:lstStyle/>
          <a:p>
            <a:pPr marL="12700" marR="4344" lvl="0" algn="l" rtl="0">
              <a:spcBef>
                <a:spcPts val="0"/>
              </a:spcBef>
              <a:spcAft>
                <a:spcPts val="0"/>
              </a:spcAft>
              <a:buNone/>
              <a:tabLst>
                <a:tab pos="350838" algn="l"/>
              </a:tabLst>
            </a:pPr>
            <a:r>
              <a:rPr lang="ja-JP" sz="2400" b="1" i="0" u="none" strike="noStrike" cap="none" dirty="0">
                <a:solidFill>
                  <a:srgbClr val="009650"/>
                </a:solidFill>
                <a:latin typeface="Meiryo"/>
                <a:ea typeface="Meiryo"/>
                <a:cs typeface="Meiryo"/>
                <a:sym typeface="Meiryo"/>
              </a:rPr>
              <a:t>❶</a:t>
            </a:r>
            <a:r>
              <a:rPr lang="ja-JP" sz="1800" b="1" dirty="0">
                <a:solidFill>
                  <a:schemeClr val="tx1"/>
                </a:solidFill>
                <a:latin typeface="Meiryo"/>
                <a:ea typeface="Meiryo"/>
                <a:cs typeface="Meiryo"/>
                <a:sym typeface="Meiryo"/>
              </a:rPr>
              <a:t>予約</a:t>
            </a:r>
            <a:r>
              <a:rPr lang="ja-JP" altLang="en-US" sz="1800" b="1" dirty="0">
                <a:solidFill>
                  <a:schemeClr val="tx1"/>
                </a:solidFill>
                <a:latin typeface="Meiryo"/>
                <a:ea typeface="Meiryo"/>
                <a:cs typeface="Meiryo"/>
                <a:sym typeface="Meiryo"/>
              </a:rPr>
              <a:t>している診察</a:t>
            </a:r>
            <a:r>
              <a:rPr lang="ja-JP" sz="1800" b="1" i="0" u="none" strike="noStrike" cap="none" dirty="0">
                <a:solidFill>
                  <a:schemeClr val="tx1"/>
                </a:solidFill>
                <a:latin typeface="Meiryo"/>
                <a:ea typeface="Meiryo"/>
                <a:cs typeface="Meiryo"/>
                <a:sym typeface="Meiryo"/>
              </a:rPr>
              <a:t>を</a:t>
            </a:r>
            <a:endParaRPr lang="en-US" altLang="ja-JP" sz="1800" b="1" i="0" u="none" strike="noStrike" cap="none" dirty="0">
              <a:solidFill>
                <a:schemeClr val="tx1"/>
              </a:solidFill>
              <a:latin typeface="Meiryo"/>
              <a:ea typeface="Meiryo"/>
              <a:cs typeface="Meiryo"/>
              <a:sym typeface="Meiryo"/>
            </a:endParaRPr>
          </a:p>
          <a:p>
            <a:pPr marL="12700" marR="4344" lvl="0" algn="l" rtl="0">
              <a:spcBef>
                <a:spcPts val="0"/>
              </a:spcBef>
              <a:spcAft>
                <a:spcPts val="0"/>
              </a:spcAft>
              <a:buNone/>
              <a:tabLst>
                <a:tab pos="350838" algn="l"/>
              </a:tabLst>
            </a:pPr>
            <a:r>
              <a:rPr lang="en-US" altLang="ja-JP" sz="1800" b="1" dirty="0">
                <a:solidFill>
                  <a:schemeClr val="tx1"/>
                </a:solidFill>
                <a:latin typeface="Meiryo"/>
                <a:ea typeface="Meiryo"/>
                <a:cs typeface="Meiryo"/>
                <a:sym typeface="Meiryo"/>
              </a:rPr>
              <a:t>	</a:t>
            </a:r>
            <a:r>
              <a:rPr lang="ja-JP" altLang="en-US" sz="1800" b="1" dirty="0">
                <a:solidFill>
                  <a:schemeClr val="tx1"/>
                </a:solidFill>
                <a:latin typeface="Meiryo"/>
                <a:ea typeface="Meiryo"/>
                <a:cs typeface="Meiryo"/>
                <a:sym typeface="Meiryo"/>
              </a:rPr>
              <a:t>押す</a:t>
            </a:r>
            <a:endParaRPr sz="1800" b="1" i="0" u="none" strike="noStrike" cap="none" dirty="0">
              <a:solidFill>
                <a:schemeClr val="tx1"/>
              </a:solidFill>
              <a:latin typeface="Meiryo"/>
              <a:ea typeface="Meiryo"/>
              <a:cs typeface="Meiryo"/>
              <a:sym typeface="Meiryo"/>
            </a:endParaRPr>
          </a:p>
        </p:txBody>
      </p:sp>
      <p:sp>
        <p:nvSpPr>
          <p:cNvPr id="9" name="Google Shape;800;p22">
            <a:extLst>
              <a:ext uri="{FF2B5EF4-FFF2-40B4-BE49-F238E27FC236}">
                <a16:creationId xmlns:a16="http://schemas.microsoft.com/office/drawing/2014/main" id="{6FF03CF1-83A7-9032-EBE5-BEE27C9C435F}"/>
              </a:ext>
            </a:extLst>
          </p:cNvPr>
          <p:cNvSpPr txBox="1"/>
          <p:nvPr/>
        </p:nvSpPr>
        <p:spPr>
          <a:xfrm>
            <a:off x="3383404" y="1944000"/>
            <a:ext cx="2521200" cy="658498"/>
          </a:xfrm>
          <a:prstGeom prst="rect">
            <a:avLst/>
          </a:prstGeom>
          <a:noFill/>
          <a:ln>
            <a:noFill/>
          </a:ln>
        </p:spPr>
        <p:txBody>
          <a:bodyPr spcFirstLastPara="1" wrap="square" lIns="0" tIns="12050" rIns="0" bIns="0" anchor="t" anchorCtr="0">
            <a:spAutoFit/>
          </a:bodyPr>
          <a:lstStyle/>
          <a:p>
            <a:pPr marL="12700" marR="4344" lvl="0" algn="l" rtl="0">
              <a:spcBef>
                <a:spcPts val="0"/>
              </a:spcBef>
              <a:spcAft>
                <a:spcPts val="0"/>
              </a:spcAft>
              <a:buNone/>
              <a:tabLst>
                <a:tab pos="350838" algn="l"/>
              </a:tabLst>
            </a:pPr>
            <a:r>
              <a:rPr lang="ja-JP" sz="2400" b="1" i="0" u="none" strike="noStrike" cap="none" dirty="0">
                <a:solidFill>
                  <a:srgbClr val="009650"/>
                </a:solidFill>
                <a:latin typeface="Meiryo"/>
                <a:ea typeface="Meiryo"/>
                <a:cs typeface="Meiryo"/>
                <a:sym typeface="Meiryo"/>
              </a:rPr>
              <a:t>❷</a:t>
            </a:r>
            <a:r>
              <a:rPr lang="en-US" altLang="ja-JP" sz="2400" b="1" i="0" u="none" strike="noStrike" cap="none" dirty="0">
                <a:solidFill>
                  <a:srgbClr val="009650"/>
                </a:solidFill>
                <a:latin typeface="Meiryo"/>
                <a:ea typeface="Meiryo"/>
                <a:cs typeface="Meiryo"/>
                <a:sym typeface="Meiryo"/>
              </a:rPr>
              <a:t>	</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問診票を回答する</a:t>
            </a:r>
            <a:r>
              <a:rPr lang="en-US" altLang="ja-JP" sz="1800" b="1" dirty="0">
                <a:solidFill>
                  <a:schemeClr val="dk1"/>
                </a:solidFill>
                <a:latin typeface="Meiryo"/>
                <a:ea typeface="Meiryo"/>
                <a:cs typeface="Meiryo"/>
                <a:sym typeface="Meiryo"/>
              </a:rPr>
              <a:t>｣	</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sz="1800" b="1" dirty="0">
              <a:solidFill>
                <a:schemeClr val="dk1"/>
              </a:solidFill>
              <a:latin typeface="Meiryo"/>
              <a:ea typeface="Meiryo"/>
              <a:cs typeface="Meiryo"/>
              <a:sym typeface="Meiryo"/>
            </a:endParaRPr>
          </a:p>
        </p:txBody>
      </p:sp>
      <p:sp>
        <p:nvSpPr>
          <p:cNvPr id="2" name="Google Shape;394;g1424c8524af_1_111">
            <a:extLst>
              <a:ext uri="{FF2B5EF4-FFF2-40B4-BE49-F238E27FC236}">
                <a16:creationId xmlns:a16="http://schemas.microsoft.com/office/drawing/2014/main" id="{33FA60BF-46CF-4CD5-0DF1-D75DD0DDADFF}"/>
              </a:ext>
            </a:extLst>
          </p:cNvPr>
          <p:cNvSpPr txBox="1"/>
          <p:nvPr/>
        </p:nvSpPr>
        <p:spPr>
          <a:xfrm>
            <a:off x="533204" y="1351832"/>
            <a:ext cx="7803274"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医療機関から問診表が送付されている場合の入力方法です</a:t>
            </a:r>
            <a:endParaRPr sz="1800" b="1" dirty="0">
              <a:solidFill>
                <a:schemeClr val="tx1"/>
              </a:solidFill>
              <a:latin typeface="Meiryo"/>
              <a:ea typeface="Meiryo"/>
              <a:cs typeface="Meiryo"/>
              <a:sym typeface="Meiryo"/>
            </a:endParaRPr>
          </a:p>
        </p:txBody>
      </p:sp>
      <p:sp>
        <p:nvSpPr>
          <p:cNvPr id="4" name="矢印: 右 3">
            <a:extLst>
              <a:ext uri="{FF2B5EF4-FFF2-40B4-BE49-F238E27FC236}">
                <a16:creationId xmlns:a16="http://schemas.microsoft.com/office/drawing/2014/main" id="{A464CEE6-E1C5-F156-0931-1DEDE2FCB7A9}"/>
              </a:ext>
            </a:extLst>
          </p:cNvPr>
          <p:cNvSpPr/>
          <p:nvPr/>
        </p:nvSpPr>
        <p:spPr>
          <a:xfrm>
            <a:off x="2638693" y="3705139"/>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5298E937-AF8E-57C8-EF21-6EE67EA8F622}"/>
              </a:ext>
            </a:extLst>
          </p:cNvPr>
          <p:cNvSpPr/>
          <p:nvPr/>
        </p:nvSpPr>
        <p:spPr>
          <a:xfrm>
            <a:off x="5635900" y="3712399"/>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Google Shape;800;p22">
            <a:extLst>
              <a:ext uri="{FF2B5EF4-FFF2-40B4-BE49-F238E27FC236}">
                <a16:creationId xmlns:a16="http://schemas.microsoft.com/office/drawing/2014/main" id="{7F472BC2-675A-BEF8-D5E2-B44F6C190B4E}"/>
              </a:ext>
            </a:extLst>
          </p:cNvPr>
          <p:cNvSpPr txBox="1"/>
          <p:nvPr/>
        </p:nvSpPr>
        <p:spPr>
          <a:xfrm>
            <a:off x="6068139" y="2273432"/>
            <a:ext cx="2850229" cy="671322"/>
          </a:xfrm>
          <a:prstGeom prst="rect">
            <a:avLst/>
          </a:prstGeom>
          <a:noFill/>
          <a:ln>
            <a:noFill/>
          </a:ln>
        </p:spPr>
        <p:txBody>
          <a:bodyPr spcFirstLastPara="1" wrap="square" lIns="0" tIns="12050" rIns="0" bIns="0" anchor="t" anchorCtr="0">
            <a:spAutoFit/>
          </a:bodyPr>
          <a:lstStyle/>
          <a:p>
            <a:pPr marL="12700" lvl="0" algn="l" rtl="0">
              <a:spcBef>
                <a:spcPts val="100"/>
              </a:spcBef>
              <a:spcAft>
                <a:spcPts val="0"/>
              </a:spcAft>
              <a:buSzPts val="2400"/>
              <a:buNone/>
              <a:tabLst>
                <a:tab pos="350838" algn="l"/>
              </a:tabLst>
            </a:pPr>
            <a:r>
              <a:rPr lang="ja-JP" sz="2400" b="1" dirty="0">
                <a:solidFill>
                  <a:srgbClr val="009650"/>
                </a:solidFill>
                <a:latin typeface="Meiryo"/>
                <a:ea typeface="Meiryo"/>
                <a:cs typeface="Meiryo"/>
                <a:sym typeface="Meiryo"/>
              </a:rPr>
              <a:t>❹</a:t>
            </a:r>
            <a:r>
              <a:rPr lang="en-US" altLang="ja-JP" sz="2400" b="1" dirty="0">
                <a:solidFill>
                  <a:srgbClr val="009650"/>
                </a:solidFill>
                <a:latin typeface="Meiryo"/>
                <a:ea typeface="Meiryo"/>
                <a:cs typeface="Meiryo"/>
                <a:sym typeface="Meiryo"/>
              </a:rPr>
              <a:t>	</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この内容で提出する</a:t>
            </a:r>
            <a:r>
              <a:rPr lang="en-US" altLang="ja-JP" sz="1800" b="1" dirty="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押す</a:t>
            </a:r>
            <a:endParaRPr lang="en-US" altLang="ja-JP" sz="1800" b="1" dirty="0">
              <a:solidFill>
                <a:schemeClr val="dk1"/>
              </a:solidFill>
              <a:latin typeface="Meiryo"/>
              <a:ea typeface="Meiryo"/>
              <a:cs typeface="Meiryo"/>
              <a:sym typeface="Meiry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33400" y="1382486"/>
            <a:ext cx="8280000" cy="389685"/>
          </a:xfrm>
          <a:prstGeom prst="rect">
            <a:avLst/>
          </a:prstGeom>
        </p:spPr>
        <p:txBody>
          <a:bodyPr/>
          <a:lstStyle/>
          <a:p>
            <a:r>
              <a:rPr lang="ja-JP" altLang="en-US" b="1" dirty="0">
                <a:solidFill>
                  <a:schemeClr val="tx1"/>
                </a:solidFill>
                <a:latin typeface="Meiryo" charset="-128"/>
                <a:ea typeface="Meiryo" charset="-128"/>
                <a:cs typeface="Meiryo" charset="-128"/>
              </a:rPr>
              <a:t>予約時間内に医師から電話がかかってきます</a:t>
            </a:r>
            <a:r>
              <a:rPr lang="en-US" altLang="ja-JP" b="1" dirty="0">
                <a:solidFill>
                  <a:schemeClr val="tx1"/>
                </a:solidFill>
                <a:latin typeface="Meiryo" charset="-128"/>
                <a:ea typeface="Meiryo" charset="-128"/>
                <a:cs typeface="Meiryo" charset="-128"/>
              </a:rPr>
              <a:t> </a:t>
            </a:r>
          </a:p>
        </p:txBody>
      </p:sp>
      <p:pic>
        <p:nvPicPr>
          <p:cNvPr id="8" name="図 7" descr="電話がかかってきた画面で「応答」をタップしている画像">
            <a:extLst>
              <a:ext uri="{FF2B5EF4-FFF2-40B4-BE49-F238E27FC236}">
                <a16:creationId xmlns:a16="http://schemas.microsoft.com/office/drawing/2014/main" id="{F858224D-EB3D-4733-9F28-53658DC95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600" y="3392492"/>
            <a:ext cx="1620000" cy="2627308"/>
          </a:xfrm>
          <a:prstGeom prst="rect">
            <a:avLst/>
          </a:prstGeom>
        </p:spPr>
      </p:pic>
      <p:pic>
        <p:nvPicPr>
          <p:cNvPr id="10" name="図 9" descr="画面に「ヤードックに音声の録音を許可しますか」と表示され、「許可」をタップしている画像&#10;">
            <a:extLst>
              <a:ext uri="{FF2B5EF4-FFF2-40B4-BE49-F238E27FC236}">
                <a16:creationId xmlns:a16="http://schemas.microsoft.com/office/drawing/2014/main" id="{BEB5366C-4632-446D-BD33-51FA94311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200" y="3352800"/>
            <a:ext cx="1620000" cy="848310"/>
          </a:xfrm>
          <a:prstGeom prst="rect">
            <a:avLst/>
          </a:prstGeom>
        </p:spPr>
      </p:pic>
      <p:pic>
        <p:nvPicPr>
          <p:cNvPr id="12" name="図 11" descr="画面に「ヤードックに写真と動画の撮影を許可しますか」と表示され、「許可」をタップしている画像">
            <a:extLst>
              <a:ext uri="{FF2B5EF4-FFF2-40B4-BE49-F238E27FC236}">
                <a16:creationId xmlns:a16="http://schemas.microsoft.com/office/drawing/2014/main" id="{982B3AE9-BC03-4E0B-A185-11B427120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200" y="4794747"/>
            <a:ext cx="1620000" cy="1185361"/>
          </a:xfrm>
          <a:prstGeom prst="rect">
            <a:avLst/>
          </a:prstGeom>
        </p:spPr>
      </p:pic>
      <p:sp>
        <p:nvSpPr>
          <p:cNvPr id="44" name="正方形/長方形 43"/>
          <p:cNvSpPr/>
          <p:nvPr/>
        </p:nvSpPr>
        <p:spPr>
          <a:xfrm>
            <a:off x="1804800" y="5398338"/>
            <a:ext cx="612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4890739" y="5588824"/>
            <a:ext cx="360000" cy="25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4858336" y="3807606"/>
            <a:ext cx="360000" cy="25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EA9D84B-E9C0-45B9-BE4A-5FF1D5BDB7EB}"/>
              </a:ext>
            </a:extLst>
          </p:cNvPr>
          <p:cNvSpPr txBox="1"/>
          <p:nvPr/>
        </p:nvSpPr>
        <p:spPr>
          <a:xfrm>
            <a:off x="5250739" y="6210253"/>
            <a:ext cx="3251260" cy="307777"/>
          </a:xfrm>
          <a:prstGeom prst="rect">
            <a:avLst/>
          </a:prstGeom>
          <a:noFill/>
        </p:spPr>
        <p:txBody>
          <a:bodyPr wrap="square" rtlCol="0">
            <a:spAutoFit/>
          </a:bodyPr>
          <a:lstStyle/>
          <a:p>
            <a:r>
              <a:rPr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チャットでのやり取りはできません</a:t>
            </a: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40"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en-US" altLang="ja-JP" sz="1800" spc="-13" dirty="0" err="1"/>
              <a:t>YaDoc </a:t>
            </a:r>
            <a:br>
              <a:rPr lang="en-US" altLang="ja-JP" sz="1800" dirty="0"/>
            </a:br>
            <a:r>
              <a:rPr lang="en-US" altLang="ja-JP" sz="3200" dirty="0">
                <a:latin typeface="Meiryo"/>
                <a:ea typeface="Meiryo"/>
                <a:cs typeface="Meiryo"/>
                <a:sym typeface="Meiryo"/>
              </a:rPr>
              <a:t>【7</a:t>
            </a:r>
            <a:r>
              <a:rPr lang="en-US" altLang="ja-JP" sz="3200" spc="-1000" dirty="0">
                <a:latin typeface="Meiryo"/>
                <a:ea typeface="Meiryo"/>
                <a:cs typeface="Meiryo"/>
                <a:sym typeface="Meiryo"/>
              </a:rPr>
              <a:t>】</a:t>
            </a:r>
            <a:r>
              <a:rPr kumimoji="0" lang="ja-JP" altLang="en-US" sz="3200" kern="0" dirty="0"/>
              <a:t>ビデオ通話で診察</a:t>
            </a:r>
          </a:p>
        </p:txBody>
      </p:sp>
      <p:grpSp>
        <p:nvGrpSpPr>
          <p:cNvPr id="49" name="図形グループ 48"/>
          <p:cNvGrpSpPr/>
          <p:nvPr/>
        </p:nvGrpSpPr>
        <p:grpSpPr>
          <a:xfrm>
            <a:off x="4732478" y="5433755"/>
            <a:ext cx="296586" cy="293005"/>
            <a:chOff x="4232441" y="3995693"/>
            <a:chExt cx="296586" cy="293005"/>
          </a:xfrm>
        </p:grpSpPr>
        <p:sp>
          <p:nvSpPr>
            <p:cNvPr id="50" name="円/楕円 4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4712814" y="3651659"/>
            <a:ext cx="296586" cy="293005"/>
            <a:chOff x="3546641" y="3995693"/>
            <a:chExt cx="296586" cy="293005"/>
          </a:xfrm>
        </p:grpSpPr>
        <p:sp>
          <p:nvSpPr>
            <p:cNvPr id="59" name="円/楕円 5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 name="図形グループ 75"/>
          <p:cNvGrpSpPr/>
          <p:nvPr/>
        </p:nvGrpSpPr>
        <p:grpSpPr>
          <a:xfrm>
            <a:off x="1661773" y="5257135"/>
            <a:ext cx="296587" cy="293005"/>
            <a:chOff x="2897417" y="3995693"/>
            <a:chExt cx="296587" cy="293005"/>
          </a:xfrm>
        </p:grpSpPr>
        <p:sp>
          <p:nvSpPr>
            <p:cNvPr id="81" name="円/楕円 8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5" name="グループ化 4">
            <a:extLst>
              <a:ext uri="{FF2B5EF4-FFF2-40B4-BE49-F238E27FC236}">
                <a16:creationId xmlns:a16="http://schemas.microsoft.com/office/drawing/2014/main" id="{30CC3200-A719-905A-2589-DFDF90193E99}"/>
              </a:ext>
            </a:extLst>
          </p:cNvPr>
          <p:cNvGrpSpPr/>
          <p:nvPr/>
        </p:nvGrpSpPr>
        <p:grpSpPr>
          <a:xfrm>
            <a:off x="5633566" y="2895600"/>
            <a:ext cx="3492468" cy="3466804"/>
            <a:chOff x="4734368" y="2705396"/>
            <a:chExt cx="3492468" cy="3466804"/>
          </a:xfrm>
        </p:grpSpPr>
        <p:grpSp>
          <p:nvGrpSpPr>
            <p:cNvPr id="23" name="グループ化 22">
              <a:extLst>
                <a:ext uri="{FF2B5EF4-FFF2-40B4-BE49-F238E27FC236}">
                  <a16:creationId xmlns:a16="http://schemas.microsoft.com/office/drawing/2014/main" id="{3C77FF49-C071-9029-8C32-A4A758BEEB72}"/>
                </a:ext>
              </a:extLst>
            </p:cNvPr>
            <p:cNvGrpSpPr/>
            <p:nvPr/>
          </p:nvGrpSpPr>
          <p:grpSpPr>
            <a:xfrm>
              <a:off x="4734368" y="2705396"/>
              <a:ext cx="3492468" cy="3466804"/>
              <a:chOff x="-98504" y="2438401"/>
              <a:chExt cx="3839735" cy="3839735"/>
            </a:xfrm>
          </p:grpSpPr>
          <p:pic>
            <p:nvPicPr>
              <p:cNvPr id="24" name="図 23" descr="携帯電話の画面&#10;&#10;説明は自動で生成されたものです">
                <a:extLst>
                  <a:ext uri="{FF2B5EF4-FFF2-40B4-BE49-F238E27FC236}">
                    <a16:creationId xmlns:a16="http://schemas.microsoft.com/office/drawing/2014/main" id="{A973F574-4C57-854F-B77B-7181CAFFF108}"/>
                  </a:ext>
                </a:extLst>
              </p:cNvPr>
              <p:cNvPicPr>
                <a:picLocks noChangeAspect="1"/>
              </p:cNvPicPr>
              <p:nvPr/>
            </p:nvPicPr>
            <p:blipFill>
              <a:blip r:embed="rId6"/>
              <a:stretch>
                <a:fillRect/>
              </a:stretch>
            </p:blipFill>
            <p:spPr>
              <a:xfrm>
                <a:off x="-98504" y="2438401"/>
                <a:ext cx="3839735" cy="3839735"/>
              </a:xfrm>
              <a:prstGeom prst="rect">
                <a:avLst/>
              </a:prstGeom>
            </p:spPr>
          </p:pic>
          <p:pic>
            <p:nvPicPr>
              <p:cNvPr id="25" name="図 24" descr="グラフィカル ユーザー インターフェイス, アプリケーション&#10;&#10;説明は自動で生成されたものです">
                <a:extLst>
                  <a:ext uri="{FF2B5EF4-FFF2-40B4-BE49-F238E27FC236}">
                    <a16:creationId xmlns:a16="http://schemas.microsoft.com/office/drawing/2014/main" id="{D74000A1-7E4A-EBAC-53C2-414C5E84C434}"/>
                  </a:ext>
                </a:extLst>
              </p:cNvPr>
              <p:cNvPicPr>
                <a:picLocks noChangeAspect="1"/>
              </p:cNvPicPr>
              <p:nvPr/>
            </p:nvPicPr>
            <p:blipFill>
              <a:blip r:embed="rId7"/>
              <a:stretch>
                <a:fillRect/>
              </a:stretch>
            </p:blipFill>
            <p:spPr>
              <a:xfrm>
                <a:off x="1049549" y="2761897"/>
                <a:ext cx="1534337" cy="3204117"/>
              </a:xfrm>
              <a:prstGeom prst="rect">
                <a:avLst/>
              </a:prstGeom>
            </p:spPr>
          </p:pic>
        </p:grpSp>
        <p:grpSp>
          <p:nvGrpSpPr>
            <p:cNvPr id="21" name="グループ化 20">
              <a:extLst>
                <a:ext uri="{FF2B5EF4-FFF2-40B4-BE49-F238E27FC236}">
                  <a16:creationId xmlns:a16="http://schemas.microsoft.com/office/drawing/2014/main" id="{C2FB9271-67DB-2AFD-4FA3-3A03F13F8E12}"/>
                </a:ext>
              </a:extLst>
            </p:cNvPr>
            <p:cNvGrpSpPr/>
            <p:nvPr/>
          </p:nvGrpSpPr>
          <p:grpSpPr>
            <a:xfrm>
              <a:off x="5778590" y="2997473"/>
              <a:ext cx="1395571" cy="2908199"/>
              <a:chOff x="9574621" y="1749228"/>
              <a:chExt cx="1534338" cy="3204117"/>
            </a:xfrm>
          </p:grpSpPr>
          <p:pic>
            <p:nvPicPr>
              <p:cNvPr id="11" name="図 10" descr="グラフィカル ユーザー インターフェイス, アプリケーション&#10;&#10;説明は自動で生成されたものです">
                <a:extLst>
                  <a:ext uri="{FF2B5EF4-FFF2-40B4-BE49-F238E27FC236}">
                    <a16:creationId xmlns:a16="http://schemas.microsoft.com/office/drawing/2014/main" id="{530576BC-4D24-0380-8FDE-4E438F1B1D3D}"/>
                  </a:ext>
                </a:extLst>
              </p:cNvPr>
              <p:cNvPicPr>
                <a:picLocks noChangeAspect="1"/>
              </p:cNvPicPr>
              <p:nvPr/>
            </p:nvPicPr>
            <p:blipFill>
              <a:blip r:embed="rId7"/>
              <a:stretch>
                <a:fillRect/>
              </a:stretch>
            </p:blipFill>
            <p:spPr>
              <a:xfrm>
                <a:off x="9574622" y="1749228"/>
                <a:ext cx="1534337" cy="3204117"/>
              </a:xfrm>
              <a:prstGeom prst="rect">
                <a:avLst/>
              </a:prstGeom>
            </p:spPr>
          </p:pic>
          <p:pic>
            <p:nvPicPr>
              <p:cNvPr id="14" name="図 13">
                <a:extLst>
                  <a:ext uri="{FF2B5EF4-FFF2-40B4-BE49-F238E27FC236}">
                    <a16:creationId xmlns:a16="http://schemas.microsoft.com/office/drawing/2014/main" id="{BBD891E9-AF69-7EC6-1212-490E8346AF6F}"/>
                  </a:ext>
                </a:extLst>
              </p:cNvPr>
              <p:cNvPicPr>
                <a:picLocks noChangeAspect="1"/>
              </p:cNvPicPr>
              <p:nvPr/>
            </p:nvPicPr>
            <p:blipFill>
              <a:blip r:embed="rId8"/>
              <a:stretch>
                <a:fillRect/>
              </a:stretch>
            </p:blipFill>
            <p:spPr>
              <a:xfrm>
                <a:off x="9574621" y="2057401"/>
                <a:ext cx="1531191" cy="2885220"/>
              </a:xfrm>
              <a:prstGeom prst="rect">
                <a:avLst/>
              </a:prstGeom>
            </p:spPr>
          </p:pic>
          <p:sp>
            <p:nvSpPr>
              <p:cNvPr id="15" name="正方形/長方形 14">
                <a:extLst>
                  <a:ext uri="{FF2B5EF4-FFF2-40B4-BE49-F238E27FC236}">
                    <a16:creationId xmlns:a16="http://schemas.microsoft.com/office/drawing/2014/main" id="{D2C8CCF1-6D26-3B49-7BC9-9ECEFE0FE4C8}"/>
                  </a:ext>
                </a:extLst>
              </p:cNvPr>
              <p:cNvSpPr/>
              <p:nvPr/>
            </p:nvSpPr>
            <p:spPr>
              <a:xfrm>
                <a:off x="9574621" y="1752600"/>
                <a:ext cx="1531191" cy="304801"/>
              </a:xfrm>
              <a:prstGeom prst="rect">
                <a:avLst/>
              </a:prstGeom>
              <a:solidFill>
                <a:srgbClr val="F6F6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5" name="図形グループ 44"/>
          <p:cNvGrpSpPr/>
          <p:nvPr/>
        </p:nvGrpSpPr>
        <p:grpSpPr>
          <a:xfrm>
            <a:off x="6516857" y="3119849"/>
            <a:ext cx="296586" cy="293005"/>
            <a:chOff x="5101121" y="3995693"/>
            <a:chExt cx="296586" cy="293005"/>
          </a:xfrm>
        </p:grpSpPr>
        <p:sp>
          <p:nvSpPr>
            <p:cNvPr id="46" name="円/楕円 4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object 18">
            <a:extLst>
              <a:ext uri="{FF2B5EF4-FFF2-40B4-BE49-F238E27FC236}">
                <a16:creationId xmlns:a16="http://schemas.microsoft.com/office/drawing/2014/main" id="{C94F3553-B20D-384F-B907-5B7AF82EFE04}"/>
              </a:ext>
            </a:extLst>
          </p:cNvPr>
          <p:cNvSpPr txBox="1"/>
          <p:nvPr/>
        </p:nvSpPr>
        <p:spPr>
          <a:xfrm>
            <a:off x="543151" y="2239239"/>
            <a:ext cx="2520000" cy="961161"/>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❶ </a:t>
            </a:r>
            <a:r>
              <a:rPr lang="ja-JP" altLang="en-US" sz="1800" b="1" spc="5" dirty="0">
                <a:latin typeface="Meiryo" charset="-128"/>
                <a:ea typeface="Meiryo" charset="-128"/>
                <a:cs typeface="Meiryo" charset="-128"/>
              </a:rPr>
              <a:t>電話が</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かかってきたら</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応答</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押す</a:t>
            </a:r>
            <a:endParaRPr lang="ja-JP" altLang="en-US" sz="1800" b="1" dirty="0">
              <a:latin typeface="Meiryo" charset="-128"/>
              <a:ea typeface="Meiryo" charset="-128"/>
              <a:cs typeface="Meiryo" charset="-128"/>
            </a:endParaRPr>
          </a:p>
        </p:txBody>
      </p:sp>
      <p:sp>
        <p:nvSpPr>
          <p:cNvPr id="6" name="object 18">
            <a:extLst>
              <a:ext uri="{FF2B5EF4-FFF2-40B4-BE49-F238E27FC236}">
                <a16:creationId xmlns:a16="http://schemas.microsoft.com/office/drawing/2014/main" id="{F3091E49-4DFB-61F4-9340-F9171C16874C}"/>
              </a:ext>
            </a:extLst>
          </p:cNvPr>
          <p:cNvSpPr txBox="1"/>
          <p:nvPr/>
        </p:nvSpPr>
        <p:spPr>
          <a:xfrm>
            <a:off x="3639244" y="2287422"/>
            <a:ext cx="2520000" cy="763671"/>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1800" b="1" spc="5" dirty="0">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許可</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押す</a:t>
            </a:r>
            <a:endParaRPr lang="en-US" altLang="ja-JP" sz="1800" b="1" spc="-5" dirty="0">
              <a:latin typeface="Meiryo" charset="-128"/>
              <a:ea typeface="Meiryo" charset="-128"/>
              <a:cs typeface="Meiryo" charset="-128"/>
            </a:endParaRPr>
          </a:p>
          <a:p>
            <a:pPr marL="12700">
              <a:spcBef>
                <a:spcPts val="9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許可</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押す</a:t>
            </a:r>
            <a:endParaRPr lang="ja-JP" altLang="en-US" sz="1800" b="1" dirty="0">
              <a:latin typeface="Meiryo" charset="-128"/>
              <a:ea typeface="Meiryo" charset="-128"/>
              <a:cs typeface="Meiryo" charset="-128"/>
            </a:endParaRPr>
          </a:p>
        </p:txBody>
      </p:sp>
      <p:sp>
        <p:nvSpPr>
          <p:cNvPr id="7" name="object 18">
            <a:extLst>
              <a:ext uri="{FF2B5EF4-FFF2-40B4-BE49-F238E27FC236}">
                <a16:creationId xmlns:a16="http://schemas.microsoft.com/office/drawing/2014/main" id="{85FE35FE-A3E3-B8FA-3D2D-142B0ECAAA1D}"/>
              </a:ext>
            </a:extLst>
          </p:cNvPr>
          <p:cNvSpPr txBox="1"/>
          <p:nvPr/>
        </p:nvSpPr>
        <p:spPr>
          <a:xfrm>
            <a:off x="6269632" y="2287422"/>
            <a:ext cx="2520000" cy="381515"/>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診療が始まります</a:t>
            </a:r>
            <a:endParaRPr lang="en-US" altLang="ja-JP" sz="1800" b="1" spc="5" dirty="0">
              <a:latin typeface="Meiryo" charset="-128"/>
              <a:ea typeface="Meiryo" charset="-128"/>
              <a:cs typeface="Meiryo" charset="-128"/>
            </a:endParaRPr>
          </a:p>
        </p:txBody>
      </p:sp>
      <p:sp>
        <p:nvSpPr>
          <p:cNvPr id="9" name="矢印: 右 8">
            <a:extLst>
              <a:ext uri="{FF2B5EF4-FFF2-40B4-BE49-F238E27FC236}">
                <a16:creationId xmlns:a16="http://schemas.microsoft.com/office/drawing/2014/main" id="{37FFE833-3CAD-3D24-A7DA-283893396977}"/>
              </a:ext>
            </a:extLst>
          </p:cNvPr>
          <p:cNvSpPr/>
          <p:nvPr/>
        </p:nvSpPr>
        <p:spPr>
          <a:xfrm>
            <a:off x="2743200" y="4253883"/>
            <a:ext cx="767235" cy="54086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9D156021-29F5-D081-3A2E-9488E29F72CA}"/>
              </a:ext>
            </a:extLst>
          </p:cNvPr>
          <p:cNvSpPr/>
          <p:nvPr/>
        </p:nvSpPr>
        <p:spPr>
          <a:xfrm>
            <a:off x="5661839" y="4253883"/>
            <a:ext cx="767235" cy="54086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E4FC1AC6-B42A-6235-5661-EAEC02EA17B1}"/>
              </a:ext>
            </a:extLst>
          </p:cNvPr>
          <p:cNvSpPr/>
          <p:nvPr/>
        </p:nvSpPr>
        <p:spPr>
          <a:xfrm rot="5400000">
            <a:off x="4356316" y="4345838"/>
            <a:ext cx="441849" cy="31528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字幕 2">
            <a:extLst>
              <a:ext uri="{FF2B5EF4-FFF2-40B4-BE49-F238E27FC236}">
                <a16:creationId xmlns:a16="http://schemas.microsoft.com/office/drawing/2014/main" id="{4118B229-309F-8FF4-D8D5-7639D68AFBBB}"/>
              </a:ext>
            </a:extLst>
          </p:cNvPr>
          <p:cNvSpPr txBox="1">
            <a:spLocks/>
          </p:cNvSpPr>
          <p:nvPr/>
        </p:nvSpPr>
        <p:spPr>
          <a:xfrm>
            <a:off x="572814" y="1857639"/>
            <a:ext cx="8280000" cy="664028"/>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en-US" altLang="ja-JP" sz="1800" b="1" kern="0" dirty="0">
                <a:solidFill>
                  <a:srgbClr val="009650"/>
                </a:solidFill>
                <a:latin typeface="Meiryo" charset="-128"/>
                <a:ea typeface="Meiryo" charset="-128"/>
                <a:cs typeface="Meiryo" charset="-128"/>
              </a:rPr>
              <a:t>Android</a:t>
            </a:r>
            <a:r>
              <a:rPr kumimoji="0" lang="ja-JP" altLang="en-US" sz="1800" b="1" kern="0" dirty="0">
                <a:solidFill>
                  <a:srgbClr val="009650"/>
                </a:solidFill>
                <a:latin typeface="Meiryo" charset="-128"/>
                <a:ea typeface="Meiryo" charset="-128"/>
                <a:cs typeface="Meiryo" charset="-128"/>
              </a:rPr>
              <a:t>の場合</a:t>
            </a:r>
            <a:endParaRPr kumimoji="0" lang="ja-JP" altLang="en-US" sz="1800" b="1" kern="0" dirty="0">
              <a:solidFill>
                <a:schemeClr val="tx1"/>
              </a:solidFill>
              <a:latin typeface="Meiryo" charset="-128"/>
              <a:ea typeface="Meiryo" charset="-128"/>
              <a:cs typeface="Meiryo" charset="-128"/>
            </a:endParaRPr>
          </a:p>
        </p:txBody>
      </p:sp>
      <p:pic>
        <p:nvPicPr>
          <p:cNvPr id="20" name="図 19">
            <a:extLst>
              <a:ext uri="{FF2B5EF4-FFF2-40B4-BE49-F238E27FC236}">
                <a16:creationId xmlns:a16="http://schemas.microsoft.com/office/drawing/2014/main" id="{E33EE37C-6FD2-F091-F69D-8FE2A834CAF8}"/>
              </a:ext>
            </a:extLst>
          </p:cNvPr>
          <p:cNvPicPr>
            <a:picLocks noChangeAspect="1"/>
          </p:cNvPicPr>
          <p:nvPr/>
        </p:nvPicPr>
        <p:blipFill>
          <a:blip r:embed="rId9"/>
          <a:stretch>
            <a:fillRect/>
          </a:stretch>
        </p:blipFill>
        <p:spPr>
          <a:xfrm>
            <a:off x="927644" y="3570562"/>
            <a:ext cx="826239" cy="238451"/>
          </a:xfrm>
          <a:prstGeom prst="rect">
            <a:avLst/>
          </a:prstGeom>
        </p:spPr>
      </p:pic>
    </p:spTree>
    <p:extLst>
      <p:ext uri="{BB962C8B-B14F-4D97-AF65-F5344CB8AC3E}">
        <p14:creationId xmlns:p14="http://schemas.microsoft.com/office/powerpoint/2010/main" val="4199383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18" name="図 17">
            <a:extLst>
              <a:ext uri="{FF2B5EF4-FFF2-40B4-BE49-F238E27FC236}">
                <a16:creationId xmlns:a16="http://schemas.microsoft.com/office/drawing/2014/main" id="{11A97246-00AF-0ED2-CD13-49870084913A}"/>
              </a:ext>
            </a:extLst>
          </p:cNvPr>
          <p:cNvPicPr>
            <a:picLocks noChangeAspect="1"/>
          </p:cNvPicPr>
          <p:nvPr/>
        </p:nvPicPr>
        <p:blipFill rotWithShape="1">
          <a:blip r:embed="rId3"/>
          <a:srcRect t="4427"/>
          <a:stretch/>
        </p:blipFill>
        <p:spPr>
          <a:xfrm>
            <a:off x="7275600" y="3348000"/>
            <a:ext cx="1152097" cy="2282055"/>
          </a:xfrm>
          <a:prstGeom prst="rect">
            <a:avLst/>
          </a:prstGeom>
          <a:ln>
            <a:solidFill>
              <a:schemeClr val="tx1"/>
            </a:solidFill>
          </a:ln>
        </p:spPr>
      </p:pic>
      <p:pic>
        <p:nvPicPr>
          <p:cNvPr id="16" name="図 15">
            <a:extLst>
              <a:ext uri="{FF2B5EF4-FFF2-40B4-BE49-F238E27FC236}">
                <a16:creationId xmlns:a16="http://schemas.microsoft.com/office/drawing/2014/main" id="{14BD62BA-912F-FE32-AB80-C0B1AD769875}"/>
              </a:ext>
            </a:extLst>
          </p:cNvPr>
          <p:cNvPicPr>
            <a:picLocks noChangeAspect="1"/>
          </p:cNvPicPr>
          <p:nvPr/>
        </p:nvPicPr>
        <p:blipFill rotWithShape="1">
          <a:blip r:embed="rId4"/>
          <a:srcRect t="4847"/>
          <a:stretch/>
        </p:blipFill>
        <p:spPr>
          <a:xfrm>
            <a:off x="5581347" y="3348000"/>
            <a:ext cx="1152096" cy="2282055"/>
          </a:xfrm>
          <a:prstGeom prst="rect">
            <a:avLst/>
          </a:prstGeom>
          <a:ln>
            <a:solidFill>
              <a:schemeClr val="tx1"/>
            </a:solidFill>
          </a:ln>
        </p:spPr>
      </p:pic>
      <p:pic>
        <p:nvPicPr>
          <p:cNvPr id="14" name="図 13">
            <a:extLst>
              <a:ext uri="{FF2B5EF4-FFF2-40B4-BE49-F238E27FC236}">
                <a16:creationId xmlns:a16="http://schemas.microsoft.com/office/drawing/2014/main" id="{EC0B3BC0-79D9-2B12-AC16-64D85DCED052}"/>
              </a:ext>
            </a:extLst>
          </p:cNvPr>
          <p:cNvPicPr>
            <a:picLocks noChangeAspect="1"/>
          </p:cNvPicPr>
          <p:nvPr/>
        </p:nvPicPr>
        <p:blipFill rotWithShape="1">
          <a:blip r:embed="rId5"/>
          <a:srcRect t="4677"/>
          <a:stretch/>
        </p:blipFill>
        <p:spPr>
          <a:xfrm>
            <a:off x="3880275" y="3348000"/>
            <a:ext cx="1158914" cy="2292147"/>
          </a:xfrm>
          <a:prstGeom prst="rect">
            <a:avLst/>
          </a:prstGeom>
          <a:ln>
            <a:solidFill>
              <a:schemeClr val="tx1"/>
            </a:solidFill>
          </a:ln>
        </p:spPr>
      </p:pic>
      <p:pic>
        <p:nvPicPr>
          <p:cNvPr id="12" name="図 11">
            <a:extLst>
              <a:ext uri="{FF2B5EF4-FFF2-40B4-BE49-F238E27FC236}">
                <a16:creationId xmlns:a16="http://schemas.microsoft.com/office/drawing/2014/main" id="{42E43C54-E179-E9EF-09A2-8DB024CA8207}"/>
              </a:ext>
            </a:extLst>
          </p:cNvPr>
          <p:cNvPicPr>
            <a:picLocks noChangeAspect="1"/>
          </p:cNvPicPr>
          <p:nvPr/>
        </p:nvPicPr>
        <p:blipFill rotWithShape="1">
          <a:blip r:embed="rId6"/>
          <a:srcRect t="4659"/>
          <a:stretch/>
        </p:blipFill>
        <p:spPr>
          <a:xfrm>
            <a:off x="2175687" y="3348000"/>
            <a:ext cx="1162430" cy="2289454"/>
          </a:xfrm>
          <a:prstGeom prst="rect">
            <a:avLst/>
          </a:prstGeom>
          <a:ln>
            <a:solidFill>
              <a:schemeClr val="tx1"/>
            </a:solidFill>
          </a:ln>
        </p:spPr>
      </p:pic>
      <p:pic>
        <p:nvPicPr>
          <p:cNvPr id="9" name="図 8">
            <a:extLst>
              <a:ext uri="{FF2B5EF4-FFF2-40B4-BE49-F238E27FC236}">
                <a16:creationId xmlns:a16="http://schemas.microsoft.com/office/drawing/2014/main" id="{F3D05EB2-8DB9-FDD3-9AD3-BB2AC63624CF}"/>
              </a:ext>
            </a:extLst>
          </p:cNvPr>
          <p:cNvPicPr>
            <a:picLocks noChangeAspect="1"/>
          </p:cNvPicPr>
          <p:nvPr/>
        </p:nvPicPr>
        <p:blipFill rotWithShape="1">
          <a:blip r:embed="rId7"/>
          <a:srcRect t="4303"/>
          <a:stretch/>
        </p:blipFill>
        <p:spPr>
          <a:xfrm>
            <a:off x="493200" y="3348000"/>
            <a:ext cx="1140329" cy="2289454"/>
          </a:xfrm>
          <a:prstGeom prst="rect">
            <a:avLst/>
          </a:prstGeom>
          <a:ln>
            <a:solidFill>
              <a:schemeClr val="tx1"/>
            </a:solidFill>
          </a:ln>
        </p:spPr>
      </p:pic>
      <p:sp>
        <p:nvSpPr>
          <p:cNvPr id="5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58"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a:t> </a:t>
            </a:r>
            <a:br>
              <a:rPr lang="en-US" altLang="ja-JP" sz="1800" dirty="0"/>
            </a:br>
            <a:r>
              <a:rPr lang="en-US" altLang="ja-JP" sz="3200" dirty="0">
                <a:latin typeface="Meiryo"/>
                <a:ea typeface="Meiryo"/>
                <a:cs typeface="Meiryo"/>
                <a:sym typeface="Meiryo"/>
              </a:rPr>
              <a:t>【16</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アプリ通知</a:t>
            </a:r>
            <a:r>
              <a:rPr lang="en-US" altLang="ja-JP" sz="3200" dirty="0">
                <a:latin typeface="Meiryo"/>
                <a:ea typeface="Meiryo"/>
                <a:cs typeface="Meiryo"/>
                <a:sym typeface="Meiryo"/>
              </a:rPr>
              <a:t>ON</a:t>
            </a:r>
            <a:r>
              <a:rPr lang="ja-JP" altLang="ja-JP" sz="3200" dirty="0">
                <a:latin typeface="Meiryo"/>
                <a:ea typeface="Meiryo"/>
                <a:cs typeface="Meiryo"/>
                <a:sym typeface="Meiryo"/>
              </a:rPr>
              <a:t>の設</a:t>
            </a:r>
            <a:r>
              <a:rPr lang="ja-JP" altLang="ja-JP" sz="3200" spc="-1250" dirty="0">
                <a:latin typeface="Meiryo"/>
                <a:ea typeface="Meiryo"/>
                <a:cs typeface="Meiryo"/>
                <a:sym typeface="Meiryo"/>
              </a:rPr>
              <a:t>定</a:t>
            </a:r>
            <a:r>
              <a:rPr lang="ja-JP" altLang="en-US" sz="3200" b="0" dirty="0">
                <a:sym typeface="Meiryo"/>
              </a:rPr>
              <a:t>［</a:t>
            </a:r>
            <a:r>
              <a:rPr lang="en-US" altLang="ja-JP" sz="3200" dirty="0">
                <a:latin typeface="Meiryo"/>
                <a:ea typeface="Meiryo"/>
                <a:cs typeface="Meiryo"/>
                <a:sym typeface="Meiryo"/>
              </a:rPr>
              <a:t>1</a:t>
            </a:r>
            <a:r>
              <a:rPr lang="ja-JP" altLang="en-US" sz="3200" b="0" dirty="0">
                <a:sym typeface="Meiryo"/>
              </a:rPr>
              <a:t>］</a:t>
            </a:r>
            <a:endParaRPr kumimoji="0" lang="ja-JP" altLang="en-US" sz="3200" b="0" kern="0" dirty="0"/>
          </a:p>
        </p:txBody>
      </p:sp>
      <p:sp>
        <p:nvSpPr>
          <p:cNvPr id="57" name="Google Shape;1332;p27"/>
          <p:cNvSpPr txBox="1"/>
          <p:nvPr/>
        </p:nvSpPr>
        <p:spPr>
          <a:xfrm>
            <a:off x="597260" y="1927319"/>
            <a:ext cx="7438787" cy="287965"/>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rgbClr val="009650"/>
                </a:solidFill>
                <a:latin typeface="Meiryo"/>
                <a:ea typeface="Meiryo"/>
                <a:cs typeface="Meiryo"/>
                <a:sym typeface="Meiryo"/>
              </a:rPr>
              <a:t>Androidの場合</a:t>
            </a:r>
            <a:endParaRPr sz="1400" b="0" i="0" u="none" strike="noStrike" cap="none" dirty="0">
              <a:solidFill>
                <a:srgbClr val="00B0F0"/>
              </a:solidFill>
              <a:latin typeface="Calibri"/>
              <a:ea typeface="Calibri"/>
              <a:cs typeface="Calibri"/>
              <a:sym typeface="Calibri"/>
            </a:endParaRPr>
          </a:p>
        </p:txBody>
      </p:sp>
      <p:sp>
        <p:nvSpPr>
          <p:cNvPr id="59" name="Google Shape;1334;p27"/>
          <p:cNvSpPr txBox="1"/>
          <p:nvPr/>
        </p:nvSpPr>
        <p:spPr>
          <a:xfrm>
            <a:off x="493074" y="1399423"/>
            <a:ext cx="8431622" cy="287955"/>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800" b="1" i="0" u="none" strike="noStrike" cap="none" dirty="0">
                <a:solidFill>
                  <a:schemeClr val="tx1"/>
                </a:solidFill>
                <a:latin typeface="Meiryo"/>
                <a:ea typeface="Meiryo"/>
                <a:cs typeface="Meiryo"/>
                <a:sym typeface="Meiryo"/>
              </a:rPr>
              <a:t>医療機関から通知の来る前にアプリの通知機能をオンにしておきましょう</a:t>
            </a:r>
            <a:endParaRPr sz="1800" b="0" i="0" u="none" strike="noStrike" cap="none" dirty="0">
              <a:solidFill>
                <a:schemeClr val="tx1"/>
              </a:solidFill>
              <a:latin typeface="Arial"/>
              <a:ea typeface="Arial"/>
              <a:cs typeface="Arial"/>
              <a:sym typeface="Arial"/>
            </a:endParaRPr>
          </a:p>
        </p:txBody>
      </p:sp>
      <p:sp>
        <p:nvSpPr>
          <p:cNvPr id="74" name="Google Shape;1393;p28"/>
          <p:cNvSpPr txBox="1"/>
          <p:nvPr/>
        </p:nvSpPr>
        <p:spPr>
          <a:xfrm>
            <a:off x="583302" y="2396510"/>
            <a:ext cx="2160000" cy="738664"/>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❶</a:t>
            </a:r>
            <a:r>
              <a:rPr lang="en-US" altLang="ja-JP" sz="1800" b="1" i="0" u="none" strike="noStrike" cap="none" dirty="0">
                <a:solidFill>
                  <a:schemeClr val="dk1"/>
                </a:solidFill>
                <a:latin typeface="Meiryo"/>
                <a:ea typeface="Meiryo"/>
                <a:cs typeface="Meiryo"/>
                <a:sym typeface="Meiryo"/>
              </a:rPr>
              <a:t>	</a:t>
            </a:r>
          </a:p>
          <a:p>
            <a:pPr marL="12700" marR="0" lvl="0" algn="l" rtl="0">
              <a:lnSpc>
                <a:spcPct val="80000"/>
              </a:lnSpc>
              <a:spcBef>
                <a:spcPts val="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Meiryo"/>
                <a:ea typeface="Meiryo"/>
                <a:cs typeface="Meiryo"/>
                <a:sym typeface="Meiryo"/>
              </a:rPr>
              <a:t>｢</a:t>
            </a:r>
            <a:r>
              <a:rPr lang="ja-JP" altLang="en-US" sz="1800" b="1" dirty="0">
                <a:solidFill>
                  <a:schemeClr val="dk1"/>
                </a:solidFill>
                <a:latin typeface="Meiryo"/>
                <a:ea typeface="Meiryo"/>
                <a:cs typeface="Meiryo"/>
                <a:sym typeface="Meiryo"/>
              </a:rPr>
              <a:t>設定</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endParaRPr lang="en-US" altLang="ja-JP" sz="1800" b="1" i="0" u="none" strike="noStrike" cap="none" dirty="0">
              <a:solidFill>
                <a:schemeClr val="dk1"/>
              </a:solidFill>
              <a:latin typeface="Meiryo"/>
              <a:ea typeface="Meiryo"/>
              <a:cs typeface="Meiryo"/>
              <a:sym typeface="Meiryo"/>
            </a:endParaRPr>
          </a:p>
          <a:p>
            <a:pPr marL="12700" marR="0" lvl="0" algn="l" rtl="0">
              <a:lnSpc>
                <a:spcPct val="80000"/>
              </a:lnSpc>
              <a:spcBef>
                <a:spcPts val="0"/>
              </a:spcBef>
              <a:spcAft>
                <a:spcPts val="0"/>
              </a:spcAft>
              <a:buClr>
                <a:srgbClr val="000000"/>
              </a:buClr>
              <a:buSzPts val="2400"/>
              <a:buFont typeface="Arial"/>
              <a:buNone/>
              <a:tabLst>
                <a:tab pos="355600" algn="l"/>
              </a:tabLst>
            </a:pPr>
            <a:r>
              <a:rPr lang="ja-JP" altLang="en-US" sz="1800" b="1" dirty="0">
                <a:solidFill>
                  <a:schemeClr val="dk1"/>
                </a:solidFill>
                <a:latin typeface="Meiryo"/>
                <a:ea typeface="Meiryo"/>
                <a:cs typeface="Meiryo"/>
                <a:sym typeface="Meiryo"/>
              </a:rPr>
              <a:t>押す</a:t>
            </a:r>
            <a:endParaRPr sz="1800" b="1" i="0" u="none" strike="noStrike" cap="none" dirty="0">
              <a:solidFill>
                <a:schemeClr val="dk1"/>
              </a:solidFill>
              <a:latin typeface="Meiryo"/>
              <a:ea typeface="Meiryo"/>
              <a:cs typeface="Meiryo"/>
              <a:sym typeface="Meiryo"/>
            </a:endParaRPr>
          </a:p>
        </p:txBody>
      </p:sp>
      <p:sp>
        <p:nvSpPr>
          <p:cNvPr id="75" name="Google Shape;1393;p28"/>
          <p:cNvSpPr txBox="1"/>
          <p:nvPr/>
        </p:nvSpPr>
        <p:spPr>
          <a:xfrm>
            <a:off x="2200429" y="2396510"/>
            <a:ext cx="2160000" cy="77713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❷</a:t>
            </a:r>
            <a:r>
              <a:rPr lang="en-US" altLang="ja-JP" sz="2400" b="1" i="0" u="none" strike="noStrike" cap="none" dirty="0">
                <a:solidFill>
                  <a:srgbClr val="009650"/>
                </a:solidFill>
                <a:latin typeface="Meiryo"/>
                <a:ea typeface="Meiryo"/>
                <a:cs typeface="Meiryo"/>
                <a:sym typeface="Meiryo"/>
              </a:rPr>
              <a:t>	</a:t>
            </a:r>
          </a:p>
          <a:p>
            <a:pPr marL="12700" marR="0" lvl="0" algn="l" rtl="0">
              <a:lnSpc>
                <a:spcPct val="80000"/>
              </a:lnSpc>
              <a:spcBef>
                <a:spcPts val="1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アプリ</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endParaRPr lang="en-US" altLang="ja-JP" sz="1800" b="1" i="0" u="none" strike="noStrike" cap="none" dirty="0">
              <a:solidFill>
                <a:schemeClr val="dk1"/>
              </a:solidFill>
              <a:latin typeface="Meiryo"/>
              <a:ea typeface="Meiryo"/>
              <a:cs typeface="Meiryo"/>
              <a:sym typeface="Meiryo"/>
            </a:endParaRPr>
          </a:p>
          <a:p>
            <a:pPr marL="12700" marR="0" lvl="0" algn="l" rtl="0">
              <a:lnSpc>
                <a:spcPct val="80000"/>
              </a:lnSpc>
              <a:spcBef>
                <a:spcPts val="100"/>
              </a:spcBef>
              <a:spcAft>
                <a:spcPts val="0"/>
              </a:spcAft>
              <a:buClr>
                <a:srgbClr val="000000"/>
              </a:buClr>
              <a:buSzPts val="2400"/>
              <a:buFont typeface="Arial"/>
              <a:buNone/>
              <a:tabLst>
                <a:tab pos="355600" algn="l"/>
              </a:tabLst>
            </a:pPr>
            <a:r>
              <a:rPr lang="ja-JP" altLang="en-US" sz="1800" b="1" dirty="0">
                <a:solidFill>
                  <a:schemeClr val="dk1"/>
                </a:solidFill>
                <a:latin typeface="Meiryo"/>
                <a:ea typeface="Meiryo"/>
                <a:sym typeface="Meiryo"/>
              </a:rPr>
              <a:t>押す</a:t>
            </a:r>
            <a:endParaRPr sz="1400" b="0" i="0" u="none" strike="noStrike" cap="none" dirty="0">
              <a:solidFill>
                <a:srgbClr val="000000"/>
              </a:solidFill>
              <a:latin typeface="Arial"/>
              <a:ea typeface="Arial"/>
              <a:cs typeface="Arial"/>
              <a:sym typeface="Arial"/>
            </a:endParaRPr>
          </a:p>
        </p:txBody>
      </p:sp>
      <p:sp>
        <p:nvSpPr>
          <p:cNvPr id="76" name="Google Shape;1393;p28"/>
          <p:cNvSpPr txBox="1"/>
          <p:nvPr/>
        </p:nvSpPr>
        <p:spPr>
          <a:xfrm>
            <a:off x="3817784" y="2396510"/>
            <a:ext cx="2160000" cy="77713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❸</a:t>
            </a:r>
            <a:r>
              <a:rPr lang="en-US" altLang="ja-JP" sz="2400" b="1" i="0" u="none" strike="noStrike" cap="none" dirty="0">
                <a:solidFill>
                  <a:srgbClr val="009650"/>
                </a:solidFill>
                <a:latin typeface="Meiryo"/>
                <a:ea typeface="Meiryo"/>
                <a:cs typeface="Meiryo"/>
                <a:sym typeface="Meiryo"/>
              </a:rPr>
              <a:t>	</a:t>
            </a:r>
          </a:p>
          <a:p>
            <a:pPr marL="12700" marR="0" lvl="0" algn="l" rtl="0">
              <a:lnSpc>
                <a:spcPct val="80000"/>
              </a:lnSpc>
              <a:spcBef>
                <a:spcPts val="1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クロン</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endParaRPr lang="en-US" altLang="ja-JP" sz="1800" b="1" i="0" u="none" strike="noStrike" cap="none" dirty="0">
              <a:solidFill>
                <a:schemeClr val="dk1"/>
              </a:solidFill>
              <a:latin typeface="Meiryo"/>
              <a:ea typeface="Meiryo"/>
              <a:cs typeface="Meiryo"/>
              <a:sym typeface="Meiryo"/>
            </a:endParaRPr>
          </a:p>
          <a:p>
            <a:pPr marL="12700" marR="0" lvl="0" algn="l" rtl="0">
              <a:lnSpc>
                <a:spcPct val="80000"/>
              </a:lnSpc>
              <a:spcBef>
                <a:spcPts val="100"/>
              </a:spcBef>
              <a:spcAft>
                <a:spcPts val="0"/>
              </a:spcAft>
              <a:buClr>
                <a:srgbClr val="000000"/>
              </a:buClr>
              <a:buSzPts val="2400"/>
              <a:buFont typeface="Arial"/>
              <a:buNone/>
              <a:tabLst>
                <a:tab pos="355600" algn="l"/>
              </a:tabLst>
            </a:pPr>
            <a:r>
              <a:rPr lang="ja-JP" altLang="en-US" sz="1800" b="1" dirty="0">
                <a:solidFill>
                  <a:schemeClr val="dk1"/>
                </a:solidFill>
                <a:latin typeface="Meiryo"/>
                <a:ea typeface="Meiryo"/>
                <a:sym typeface="Meiryo"/>
              </a:rPr>
              <a:t>押す</a:t>
            </a:r>
            <a:endParaRPr sz="1400" b="0" i="0" u="none" strike="noStrike" cap="none" dirty="0">
              <a:solidFill>
                <a:srgbClr val="000000"/>
              </a:solidFill>
              <a:latin typeface="Arial"/>
              <a:ea typeface="Arial"/>
              <a:cs typeface="Arial"/>
              <a:sym typeface="Arial"/>
            </a:endParaRPr>
          </a:p>
        </p:txBody>
      </p:sp>
      <p:sp>
        <p:nvSpPr>
          <p:cNvPr id="77" name="Google Shape;1393;p28"/>
          <p:cNvSpPr txBox="1"/>
          <p:nvPr/>
        </p:nvSpPr>
        <p:spPr>
          <a:xfrm>
            <a:off x="5434922" y="2396510"/>
            <a:ext cx="2160000" cy="77713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Meiryo"/>
                <a:ea typeface="Meiryo"/>
                <a:cs typeface="Meiryo"/>
                <a:sym typeface="Meiryo"/>
              </a:rPr>
              <a:t>❹</a:t>
            </a:r>
            <a:r>
              <a:rPr lang="en-US" altLang="ja-JP" sz="2400" b="1" i="0" u="none" strike="noStrike" cap="none" dirty="0">
                <a:solidFill>
                  <a:srgbClr val="009650"/>
                </a:solidFill>
                <a:latin typeface="Meiryo"/>
                <a:ea typeface="Meiryo"/>
                <a:cs typeface="Meiryo"/>
                <a:sym typeface="Meiryo"/>
              </a:rPr>
              <a:t>	</a:t>
            </a:r>
          </a:p>
          <a:p>
            <a:pPr marL="12700" marR="0" lvl="0" algn="l" rtl="0">
              <a:lnSpc>
                <a:spcPct val="80000"/>
              </a:lnSpc>
              <a:spcBef>
                <a:spcPts val="1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通知</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endParaRPr lang="en-US" altLang="ja-JP" sz="1800" b="1" i="0" u="none" strike="noStrike" cap="none" dirty="0">
              <a:solidFill>
                <a:schemeClr val="dk1"/>
              </a:solidFill>
              <a:latin typeface="Meiryo"/>
              <a:ea typeface="Meiryo"/>
              <a:cs typeface="Meiryo"/>
              <a:sym typeface="Meiryo"/>
            </a:endParaRPr>
          </a:p>
          <a:p>
            <a:pPr marL="12700" marR="0" lvl="0" algn="l" rtl="0">
              <a:lnSpc>
                <a:spcPct val="80000"/>
              </a:lnSpc>
              <a:spcBef>
                <a:spcPts val="100"/>
              </a:spcBef>
              <a:spcAft>
                <a:spcPts val="0"/>
              </a:spcAft>
              <a:buClr>
                <a:srgbClr val="000000"/>
              </a:buClr>
              <a:buSzPts val="2400"/>
              <a:buFont typeface="Arial"/>
              <a:buNone/>
              <a:tabLst>
                <a:tab pos="355600" algn="l"/>
              </a:tabLst>
            </a:pPr>
            <a:r>
              <a:rPr lang="ja-JP" altLang="en-US" sz="1800" b="1" dirty="0">
                <a:solidFill>
                  <a:schemeClr val="dk1"/>
                </a:solidFill>
                <a:latin typeface="Meiryo"/>
                <a:ea typeface="Meiryo"/>
                <a:sym typeface="Meiryo"/>
              </a:rPr>
              <a:t>押す</a:t>
            </a:r>
            <a:endParaRPr sz="1400" b="0" i="0" u="none" strike="noStrike" cap="none" dirty="0">
              <a:solidFill>
                <a:srgbClr val="000000"/>
              </a:solidFill>
              <a:latin typeface="Arial"/>
              <a:ea typeface="Arial"/>
              <a:cs typeface="Arial"/>
              <a:sym typeface="Arial"/>
            </a:endParaRPr>
          </a:p>
        </p:txBody>
      </p:sp>
      <p:sp>
        <p:nvSpPr>
          <p:cNvPr id="78" name="Google Shape;1393;p28"/>
          <p:cNvSpPr txBox="1"/>
          <p:nvPr/>
        </p:nvSpPr>
        <p:spPr>
          <a:xfrm>
            <a:off x="7046980" y="2372313"/>
            <a:ext cx="2160000" cy="77713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Meiryo"/>
                <a:ea typeface="Meiryo"/>
                <a:cs typeface="Meiryo"/>
                <a:sym typeface="Meiryo"/>
              </a:rPr>
              <a:t>❺</a:t>
            </a:r>
            <a:r>
              <a:rPr lang="en-US" altLang="ja-JP" sz="2400" b="1" i="0" u="none" strike="noStrike" cap="none" dirty="0">
                <a:solidFill>
                  <a:srgbClr val="009650"/>
                </a:solidFill>
                <a:latin typeface="Meiryo"/>
                <a:ea typeface="Meiryo"/>
                <a:cs typeface="Meiryo"/>
                <a:sym typeface="Meiryo"/>
              </a:rPr>
              <a:t>	</a:t>
            </a:r>
          </a:p>
          <a:p>
            <a:pPr marL="12700" lvl="0">
              <a:lnSpc>
                <a:spcPct val="80000"/>
              </a:lnSpc>
              <a:spcBef>
                <a:spcPts val="100"/>
              </a:spcBef>
              <a:buSzPts val="2400"/>
              <a:tabLst>
                <a:tab pos="355600" algn="l"/>
              </a:tabLst>
            </a:pPr>
            <a:r>
              <a:rPr lang="en-US" altLang="ja-JP" sz="1800" b="1" i="0" u="none" strike="noStrike" cap="none" dirty="0">
                <a:solidFill>
                  <a:schemeClr val="dk1"/>
                </a:solidFill>
                <a:latin typeface="Meiryo"/>
                <a:ea typeface="Meiryo"/>
                <a:cs typeface="Meiryo"/>
                <a:sym typeface="Meiryo"/>
              </a:rPr>
              <a:t>｢</a:t>
            </a:r>
            <a:r>
              <a:rPr lang="ja-JP" altLang="ja-JP" sz="1800" b="1" spc="-150" dirty="0">
                <a:solidFill>
                  <a:schemeClr val="dk1"/>
                </a:solidFill>
                <a:latin typeface="Meiryo"/>
                <a:ea typeface="Meiryo"/>
                <a:cs typeface="Meiryo"/>
                <a:sym typeface="Meiryo"/>
              </a:rPr>
              <a:t>すべて</a:t>
            </a:r>
            <a:r>
              <a:rPr lang="ja-JP" altLang="en-US" sz="1800" b="1" spc="-150" dirty="0">
                <a:solidFill>
                  <a:schemeClr val="dk1"/>
                </a:solidFill>
                <a:latin typeface="Meiryo"/>
                <a:ea typeface="Meiryo"/>
                <a:cs typeface="Meiryo"/>
                <a:sym typeface="Meiryo"/>
              </a:rPr>
              <a:t>通知</a:t>
            </a:r>
            <a:r>
              <a:rPr lang="en-US" altLang="ja-JP" sz="1800" b="1" i="0" u="none" strike="noStrike" cap="none" dirty="0">
                <a:solidFill>
                  <a:schemeClr val="dk1"/>
                </a:solidFill>
                <a:latin typeface="Meiryo"/>
                <a:ea typeface="Meiryo"/>
                <a:cs typeface="Meiryo"/>
                <a:sym typeface="Meiryo"/>
              </a:rPr>
              <a:t>｣</a:t>
            </a:r>
          </a:p>
          <a:p>
            <a:pPr marL="12700" lvl="0">
              <a:lnSpc>
                <a:spcPct val="80000"/>
              </a:lnSpc>
              <a:spcBef>
                <a:spcPts val="100"/>
              </a:spcBef>
              <a:buSzPts val="2400"/>
              <a:tabLst>
                <a:tab pos="355600" algn="l"/>
              </a:tabLst>
            </a:pPr>
            <a:r>
              <a:rPr lang="ja-JP" sz="1800" b="1" i="0" u="none" strike="noStrike" cap="none" dirty="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オン</a:t>
            </a:r>
            <a:endParaRPr sz="1400" b="0" i="0" u="none" strike="noStrike" cap="none" dirty="0">
              <a:solidFill>
                <a:srgbClr val="000000"/>
              </a:solidFill>
              <a:latin typeface="Arial"/>
              <a:ea typeface="Arial"/>
              <a:cs typeface="Arial"/>
              <a:sym typeface="Arial"/>
            </a:endParaRPr>
          </a:p>
        </p:txBody>
      </p:sp>
      <p:sp>
        <p:nvSpPr>
          <p:cNvPr id="69" name="Google Shape;1365;p27"/>
          <p:cNvSpPr/>
          <p:nvPr/>
        </p:nvSpPr>
        <p:spPr>
          <a:xfrm>
            <a:off x="7272559" y="4332917"/>
            <a:ext cx="1152097" cy="24099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91" name="図形グループ 90"/>
          <p:cNvGrpSpPr/>
          <p:nvPr/>
        </p:nvGrpSpPr>
        <p:grpSpPr>
          <a:xfrm>
            <a:off x="7137642" y="4097240"/>
            <a:ext cx="296586" cy="293005"/>
            <a:chOff x="5878361" y="3995693"/>
            <a:chExt cx="296586" cy="293005"/>
          </a:xfrm>
        </p:grpSpPr>
        <p:sp>
          <p:nvSpPr>
            <p:cNvPr id="92" name="円/楕円 9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リーフォーム 9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 name="Google Shape;1369;p27"/>
          <p:cNvSpPr/>
          <p:nvPr/>
        </p:nvSpPr>
        <p:spPr>
          <a:xfrm>
            <a:off x="5577592" y="4582850"/>
            <a:ext cx="1158892" cy="19644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94" name="図形グループ 93"/>
          <p:cNvGrpSpPr/>
          <p:nvPr/>
        </p:nvGrpSpPr>
        <p:grpSpPr>
          <a:xfrm>
            <a:off x="5312396" y="4461240"/>
            <a:ext cx="296586" cy="293005"/>
            <a:chOff x="5101121" y="3995693"/>
            <a:chExt cx="296586" cy="293005"/>
          </a:xfrm>
        </p:grpSpPr>
        <p:sp>
          <p:nvSpPr>
            <p:cNvPr id="95" name="円/楕円 9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フリーフォーム 9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 name="Google Shape;1373;p27"/>
          <p:cNvSpPr/>
          <p:nvPr/>
        </p:nvSpPr>
        <p:spPr>
          <a:xfrm>
            <a:off x="3865732" y="4465263"/>
            <a:ext cx="1188000" cy="21637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97" name="図形グループ 96"/>
          <p:cNvGrpSpPr/>
          <p:nvPr/>
        </p:nvGrpSpPr>
        <p:grpSpPr>
          <a:xfrm>
            <a:off x="3801818" y="4231245"/>
            <a:ext cx="296586" cy="293005"/>
            <a:chOff x="4232441" y="3995693"/>
            <a:chExt cx="296586" cy="293005"/>
          </a:xfrm>
        </p:grpSpPr>
        <p:sp>
          <p:nvSpPr>
            <p:cNvPr id="98" name="円/楕円 9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9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2" name="Google Shape;1377;p27"/>
          <p:cNvSpPr/>
          <p:nvPr/>
        </p:nvSpPr>
        <p:spPr>
          <a:xfrm>
            <a:off x="2158749" y="4370829"/>
            <a:ext cx="118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100" name="図形グループ 99"/>
          <p:cNvGrpSpPr/>
          <p:nvPr/>
        </p:nvGrpSpPr>
        <p:grpSpPr>
          <a:xfrm>
            <a:off x="2085161" y="4137150"/>
            <a:ext cx="296586" cy="293005"/>
            <a:chOff x="3546641" y="3995693"/>
            <a:chExt cx="296586" cy="293005"/>
          </a:xfrm>
        </p:grpSpPr>
        <p:sp>
          <p:nvSpPr>
            <p:cNvPr id="101" name="円/楕円 10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10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Google Shape;1373;p27">
            <a:extLst>
              <a:ext uri="{FF2B5EF4-FFF2-40B4-BE49-F238E27FC236}">
                <a16:creationId xmlns:a16="http://schemas.microsoft.com/office/drawing/2014/main" id="{0953A125-9426-D122-B6F5-0BE8DD6E68FE}"/>
              </a:ext>
            </a:extLst>
          </p:cNvPr>
          <p:cNvSpPr/>
          <p:nvPr/>
        </p:nvSpPr>
        <p:spPr>
          <a:xfrm>
            <a:off x="960066" y="4097240"/>
            <a:ext cx="222831" cy="23897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103" name="図形グループ 102"/>
          <p:cNvGrpSpPr/>
          <p:nvPr/>
        </p:nvGrpSpPr>
        <p:grpSpPr>
          <a:xfrm>
            <a:off x="783675" y="3860106"/>
            <a:ext cx="296587" cy="293005"/>
            <a:chOff x="2897417" y="3995693"/>
            <a:chExt cx="296587" cy="293005"/>
          </a:xfrm>
        </p:grpSpPr>
        <p:sp>
          <p:nvSpPr>
            <p:cNvPr id="104" name="円/楕円 10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テキスト ボックス 10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3" name="矢印: 右 2">
            <a:extLst>
              <a:ext uri="{FF2B5EF4-FFF2-40B4-BE49-F238E27FC236}">
                <a16:creationId xmlns:a16="http://schemas.microsoft.com/office/drawing/2014/main" id="{1DEC295D-BDBE-8AE6-69B2-A92A9F25CEB5}"/>
              </a:ext>
            </a:extLst>
          </p:cNvPr>
          <p:cNvSpPr/>
          <p:nvPr/>
        </p:nvSpPr>
        <p:spPr>
          <a:xfrm>
            <a:off x="1773813"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C4E18112-D02C-93A3-3EBC-78AAF752CE20}"/>
              </a:ext>
            </a:extLst>
          </p:cNvPr>
          <p:cNvSpPr/>
          <p:nvPr/>
        </p:nvSpPr>
        <p:spPr>
          <a:xfrm>
            <a:off x="3514508"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F760EC78-8F20-2C5E-9FA2-4864E879F4E8}"/>
              </a:ext>
            </a:extLst>
          </p:cNvPr>
          <p:cNvSpPr/>
          <p:nvPr/>
        </p:nvSpPr>
        <p:spPr>
          <a:xfrm>
            <a:off x="5171675" y="4238803"/>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F9C6154A-BC57-FF14-BDAB-B8386B28B222}"/>
              </a:ext>
            </a:extLst>
          </p:cNvPr>
          <p:cNvSpPr/>
          <p:nvPr/>
        </p:nvSpPr>
        <p:spPr>
          <a:xfrm>
            <a:off x="6903541"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 name="Picture 12">
            <a:extLst>
              <a:ext uri="{FF2B5EF4-FFF2-40B4-BE49-F238E27FC236}">
                <a16:creationId xmlns:a16="http://schemas.microsoft.com/office/drawing/2014/main" id="{9A2A8825-A15A-95E1-5DAF-B6F1B887D24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88"/>
          <a:stretch/>
        </p:blipFill>
        <p:spPr bwMode="auto">
          <a:xfrm>
            <a:off x="573169" y="3349316"/>
            <a:ext cx="1521416" cy="29866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図 2" descr="図形 が含まれている画像&#10;&#10;自動的に生成された説明">
            <a:extLst>
              <a:ext uri="{FF2B5EF4-FFF2-40B4-BE49-F238E27FC236}">
                <a16:creationId xmlns:a16="http://schemas.microsoft.com/office/drawing/2014/main" id="{E2C720A8-4854-8686-0205-AF7E3A86F205}"/>
              </a:ext>
            </a:extLst>
          </p:cNvPr>
          <p:cNvPicPr>
            <a:picLocks noChangeAspect="1"/>
          </p:cNvPicPr>
          <p:nvPr/>
        </p:nvPicPr>
        <p:blipFill rotWithShape="1">
          <a:blip r:embed="rId4"/>
          <a:srcRect t="5000"/>
          <a:stretch/>
        </p:blipFill>
        <p:spPr>
          <a:xfrm>
            <a:off x="6806225" y="3349316"/>
            <a:ext cx="1405466" cy="2893952"/>
          </a:xfrm>
          <a:prstGeom prst="rect">
            <a:avLst/>
          </a:prstGeom>
          <a:ln>
            <a:solidFill>
              <a:schemeClr val="tx1"/>
            </a:solidFill>
          </a:ln>
        </p:spPr>
      </p:pic>
      <p:pic>
        <p:nvPicPr>
          <p:cNvPr id="6" name="図 5" descr="グラフィカル ユーザー インターフェイス, アプリケーション, Teams&#10;&#10;自動的に生成された説明">
            <a:extLst>
              <a:ext uri="{FF2B5EF4-FFF2-40B4-BE49-F238E27FC236}">
                <a16:creationId xmlns:a16="http://schemas.microsoft.com/office/drawing/2014/main" id="{BEA5062D-4025-0D4C-8D33-4AD94BA2D9C4}"/>
              </a:ext>
            </a:extLst>
          </p:cNvPr>
          <p:cNvPicPr>
            <a:picLocks noChangeAspect="1"/>
          </p:cNvPicPr>
          <p:nvPr/>
        </p:nvPicPr>
        <p:blipFill rotWithShape="1">
          <a:blip r:embed="rId5"/>
          <a:srcRect t="6421"/>
          <a:stretch/>
        </p:blipFill>
        <p:spPr>
          <a:xfrm>
            <a:off x="2763435" y="3356621"/>
            <a:ext cx="1426814" cy="2893952"/>
          </a:xfrm>
          <a:prstGeom prst="rect">
            <a:avLst/>
          </a:prstGeom>
          <a:ln>
            <a:solidFill>
              <a:schemeClr val="tx1"/>
            </a:solidFill>
          </a:ln>
        </p:spPr>
      </p:pic>
      <p:pic>
        <p:nvPicPr>
          <p:cNvPr id="14" name="図 13">
            <a:extLst>
              <a:ext uri="{FF2B5EF4-FFF2-40B4-BE49-F238E27FC236}">
                <a16:creationId xmlns:a16="http://schemas.microsoft.com/office/drawing/2014/main" id="{A429EDC6-1196-3187-C0B0-B025AB212916}"/>
              </a:ext>
            </a:extLst>
          </p:cNvPr>
          <p:cNvPicPr>
            <a:picLocks noChangeAspect="1"/>
          </p:cNvPicPr>
          <p:nvPr/>
        </p:nvPicPr>
        <p:blipFill>
          <a:blip r:embed="rId6"/>
          <a:stretch>
            <a:fillRect/>
          </a:stretch>
        </p:blipFill>
        <p:spPr>
          <a:xfrm>
            <a:off x="4797536" y="3356621"/>
            <a:ext cx="1401403" cy="2893953"/>
          </a:xfrm>
          <a:prstGeom prst="rect">
            <a:avLst/>
          </a:prstGeom>
          <a:ln>
            <a:solidFill>
              <a:schemeClr val="tx1"/>
            </a:solidFill>
          </a:ln>
        </p:spPr>
      </p:pic>
      <p:sp>
        <p:nvSpPr>
          <p:cNvPr id="4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46"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a:t> </a:t>
            </a:r>
            <a:br>
              <a:rPr lang="en-US" altLang="ja-JP" sz="1800" dirty="0"/>
            </a:br>
            <a:r>
              <a:rPr lang="en-US" altLang="ja-JP" sz="3200" dirty="0">
                <a:latin typeface="Meiryo"/>
                <a:ea typeface="Meiryo"/>
                <a:cs typeface="Meiryo"/>
                <a:sym typeface="Meiryo"/>
              </a:rPr>
              <a:t>【16</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アプリ通知</a:t>
            </a:r>
            <a:r>
              <a:rPr lang="en-US" altLang="ja-JP" sz="3200" dirty="0">
                <a:latin typeface="Meiryo"/>
                <a:ea typeface="Meiryo"/>
                <a:cs typeface="Meiryo"/>
                <a:sym typeface="Meiryo"/>
              </a:rPr>
              <a:t>ON</a:t>
            </a:r>
            <a:r>
              <a:rPr lang="ja-JP" altLang="ja-JP" sz="3200" dirty="0">
                <a:latin typeface="Meiryo"/>
                <a:ea typeface="Meiryo"/>
                <a:cs typeface="Meiryo"/>
                <a:sym typeface="Meiryo"/>
              </a:rPr>
              <a:t>の設</a:t>
            </a:r>
            <a:r>
              <a:rPr lang="ja-JP" altLang="ja-JP" sz="3200" spc="-1250" dirty="0">
                <a:latin typeface="Meiryo"/>
                <a:ea typeface="Meiryo"/>
                <a:cs typeface="Meiryo"/>
                <a:sym typeface="Meiryo"/>
              </a:rPr>
              <a:t>定</a:t>
            </a:r>
            <a:r>
              <a:rPr lang="ja-JP" altLang="en-US" sz="3200" b="0" dirty="0">
                <a:sym typeface="Meiryo"/>
              </a:rPr>
              <a:t>［</a:t>
            </a:r>
            <a:r>
              <a:rPr lang="en-US" altLang="ja-JP" sz="3200" dirty="0">
                <a:latin typeface="Meiryo"/>
                <a:ea typeface="Meiryo"/>
                <a:cs typeface="Meiryo"/>
                <a:sym typeface="Meiryo"/>
              </a:rPr>
              <a:t>2</a:t>
            </a:r>
            <a:r>
              <a:rPr lang="ja-JP" altLang="en-US" sz="3200" b="0" dirty="0">
                <a:sym typeface="Meiryo"/>
              </a:rPr>
              <a:t>］</a:t>
            </a:r>
            <a:endParaRPr kumimoji="0" lang="ja-JP" altLang="en-US" sz="3200" b="0" kern="0" dirty="0"/>
          </a:p>
        </p:txBody>
      </p:sp>
      <p:sp>
        <p:nvSpPr>
          <p:cNvPr id="43" name="Google Shape;1392;p28"/>
          <p:cNvSpPr txBox="1"/>
          <p:nvPr/>
        </p:nvSpPr>
        <p:spPr>
          <a:xfrm>
            <a:off x="583302" y="1874806"/>
            <a:ext cx="7221805" cy="357205"/>
          </a:xfrm>
          <a:prstGeom prst="rect">
            <a:avLst/>
          </a:prstGeom>
          <a:noFill/>
          <a:ln>
            <a:noFill/>
          </a:ln>
        </p:spPr>
        <p:txBody>
          <a:bodyPr spcFirstLastPara="1" wrap="square" lIns="0" tIns="10850" rIns="0" bIns="0" anchor="t" anchorCtr="0">
            <a:spAutoFit/>
          </a:bodyPr>
          <a:lstStyle/>
          <a:p>
            <a:pPr marL="10860" marR="4344" lvl="0" indent="0" algn="l" rtl="0">
              <a:lnSpc>
                <a:spcPct val="125000"/>
              </a:lnSpc>
              <a:spcBef>
                <a:spcPts val="0"/>
              </a:spcBef>
              <a:spcAft>
                <a:spcPts val="0"/>
              </a:spcAft>
              <a:buClr>
                <a:srgbClr val="000000"/>
              </a:buClr>
              <a:buSzPts val="1800"/>
              <a:buFont typeface="Arial"/>
              <a:buNone/>
            </a:pPr>
            <a:r>
              <a:rPr lang="ja-JP" sz="1800" b="1" i="0" u="none" strike="noStrike" cap="none" dirty="0">
                <a:solidFill>
                  <a:srgbClr val="009650"/>
                </a:solidFill>
                <a:latin typeface="Meiryo"/>
                <a:ea typeface="Meiryo"/>
                <a:cs typeface="Meiryo"/>
                <a:sym typeface="Meiryo"/>
              </a:rPr>
              <a:t>iPhoneの場合</a:t>
            </a:r>
            <a:endParaRPr sz="1800" b="1" i="0" u="none" strike="noStrike" cap="none" dirty="0">
              <a:solidFill>
                <a:schemeClr val="dk1"/>
              </a:solidFill>
              <a:latin typeface="Meiryo"/>
              <a:ea typeface="Meiryo"/>
              <a:cs typeface="Meiryo"/>
              <a:sym typeface="Meiryo"/>
            </a:endParaRPr>
          </a:p>
        </p:txBody>
      </p:sp>
      <p:sp>
        <p:nvSpPr>
          <p:cNvPr id="44" name="Google Shape;1393;p28"/>
          <p:cNvSpPr txBox="1"/>
          <p:nvPr/>
        </p:nvSpPr>
        <p:spPr>
          <a:xfrm>
            <a:off x="583302" y="2397600"/>
            <a:ext cx="2160000" cy="529889"/>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❶</a:t>
            </a:r>
            <a:r>
              <a:rPr lang="en-US" altLang="ja-JP" sz="1800" b="1" i="0" u="none" strike="noStrike" cap="none" dirty="0">
                <a:solidFill>
                  <a:schemeClr val="dk1"/>
                </a:solidFill>
                <a:latin typeface="Meiryo"/>
                <a:ea typeface="Meiryo"/>
                <a:cs typeface="Meiryo"/>
                <a:sym typeface="Meiryo"/>
              </a:rPr>
              <a:t>	</a:t>
            </a:r>
          </a:p>
          <a:p>
            <a:pPr marL="12700" marR="0" lvl="0" algn="l" rtl="0">
              <a:lnSpc>
                <a:spcPct val="80000"/>
              </a:lnSpc>
              <a:spcBef>
                <a:spcPts val="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Meiryo"/>
                <a:ea typeface="Meiryo"/>
                <a:cs typeface="Meiryo"/>
                <a:sym typeface="Meiryo"/>
              </a:rPr>
              <a:t>｢</a:t>
            </a:r>
            <a:r>
              <a:rPr lang="ja-JP" altLang="en-US" sz="1800" b="1" dirty="0">
                <a:solidFill>
                  <a:schemeClr val="dk1"/>
                </a:solidFill>
                <a:latin typeface="Meiryo"/>
                <a:ea typeface="Meiryo"/>
                <a:cs typeface="Meiryo"/>
                <a:sym typeface="Meiryo"/>
              </a:rPr>
              <a:t>設定</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押す</a:t>
            </a:r>
            <a:endParaRPr sz="1800" b="1" i="0" u="none" strike="noStrike" cap="none" dirty="0">
              <a:solidFill>
                <a:schemeClr val="dk1"/>
              </a:solidFill>
              <a:latin typeface="Meiryo"/>
              <a:ea typeface="Meiryo"/>
              <a:cs typeface="Meiryo"/>
              <a:sym typeface="Meiryo"/>
            </a:endParaRPr>
          </a:p>
        </p:txBody>
      </p:sp>
      <p:sp>
        <p:nvSpPr>
          <p:cNvPr id="54" name="Google Shape;1409;p28"/>
          <p:cNvSpPr>
            <a:spLocks noChangeAspect="1"/>
          </p:cNvSpPr>
          <p:nvPr/>
        </p:nvSpPr>
        <p:spPr>
          <a:xfrm>
            <a:off x="955079" y="4165164"/>
            <a:ext cx="392728" cy="392728"/>
          </a:xfrm>
          <a:prstGeom prst="rect">
            <a:avLst/>
          </a:prstGeom>
          <a:noFill/>
          <a:ln w="28575" cap="flat" cmpd="sng">
            <a:solidFill>
              <a:srgbClr val="FF0000"/>
            </a:solidFill>
            <a:prstDash val="solid"/>
            <a:miter lim="800000"/>
            <a:headEnd type="none" w="sm" len="sm"/>
            <a:tailEnd type="none" w="sm" len="sm"/>
          </a:ln>
          <a:effectLst>
            <a:glow rad="25400">
              <a:schemeClr val="bg1"/>
            </a:glo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7" name="Google Shape;1393;p28"/>
          <p:cNvSpPr txBox="1"/>
          <p:nvPr/>
        </p:nvSpPr>
        <p:spPr>
          <a:xfrm>
            <a:off x="2564497" y="2397600"/>
            <a:ext cx="2160000" cy="555537"/>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❷</a:t>
            </a:r>
            <a:r>
              <a:rPr lang="en-US" altLang="ja-JP" sz="2400" b="1" i="0" u="none" strike="noStrike" cap="none" dirty="0">
                <a:solidFill>
                  <a:srgbClr val="009650"/>
                </a:solidFill>
                <a:latin typeface="Meiryo"/>
                <a:ea typeface="Meiryo"/>
                <a:cs typeface="Meiryo"/>
                <a:sym typeface="Meiryo"/>
              </a:rPr>
              <a:t>	</a:t>
            </a:r>
          </a:p>
          <a:p>
            <a:pPr marL="12700" marR="0" lvl="0" algn="l" rtl="0">
              <a:lnSpc>
                <a:spcPct val="80000"/>
              </a:lnSpc>
              <a:spcBef>
                <a:spcPts val="1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通知</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押す</a:t>
            </a:r>
            <a:endParaRPr sz="1400" b="0" i="0" u="none" strike="noStrike" cap="none" dirty="0">
              <a:solidFill>
                <a:srgbClr val="000000"/>
              </a:solidFill>
              <a:latin typeface="Arial"/>
              <a:ea typeface="Arial"/>
              <a:cs typeface="Arial"/>
              <a:sym typeface="Arial"/>
            </a:endParaRPr>
          </a:p>
        </p:txBody>
      </p:sp>
      <p:sp>
        <p:nvSpPr>
          <p:cNvPr id="68" name="Google Shape;1393;p28"/>
          <p:cNvSpPr txBox="1"/>
          <p:nvPr/>
        </p:nvSpPr>
        <p:spPr>
          <a:xfrm>
            <a:off x="4537456" y="2397600"/>
            <a:ext cx="2160000" cy="555537"/>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❸</a:t>
            </a:r>
            <a:r>
              <a:rPr lang="en-US" altLang="ja-JP" sz="2400" b="1" i="0" u="none" strike="noStrike" cap="none" dirty="0">
                <a:solidFill>
                  <a:srgbClr val="009650"/>
                </a:solidFill>
                <a:latin typeface="Meiryo"/>
                <a:ea typeface="Meiryo"/>
                <a:cs typeface="Meiryo"/>
                <a:sym typeface="Meiryo"/>
              </a:rPr>
              <a:t>	</a:t>
            </a:r>
          </a:p>
          <a:p>
            <a:pPr marL="12700" marR="0" lvl="0" algn="l" rtl="0">
              <a:lnSpc>
                <a:spcPct val="80000"/>
              </a:lnSpc>
              <a:spcBef>
                <a:spcPts val="1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クロン</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押す</a:t>
            </a:r>
            <a:endParaRPr sz="1400" b="0" i="0" u="none" strike="noStrike" cap="none" dirty="0">
              <a:solidFill>
                <a:srgbClr val="000000"/>
              </a:solidFill>
              <a:latin typeface="Arial"/>
              <a:ea typeface="Arial"/>
              <a:cs typeface="Arial"/>
              <a:sym typeface="Arial"/>
            </a:endParaRPr>
          </a:p>
        </p:txBody>
      </p:sp>
      <p:sp>
        <p:nvSpPr>
          <p:cNvPr id="69" name="Google Shape;1393;p28"/>
          <p:cNvSpPr txBox="1"/>
          <p:nvPr/>
        </p:nvSpPr>
        <p:spPr>
          <a:xfrm>
            <a:off x="6526895" y="2397600"/>
            <a:ext cx="2340000" cy="542713"/>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❹</a:t>
            </a:r>
            <a:r>
              <a:rPr lang="en-US" altLang="ja-JP" sz="2400" b="1" i="0" u="none" strike="noStrike" cap="none" dirty="0">
                <a:solidFill>
                  <a:srgbClr val="009650"/>
                </a:solidFill>
                <a:latin typeface="Meiryo"/>
                <a:ea typeface="Meiryo"/>
                <a:cs typeface="Meiryo"/>
                <a:sym typeface="Meiryo"/>
              </a:rPr>
              <a:t>	</a:t>
            </a:r>
          </a:p>
          <a:p>
            <a:pPr marL="12700" marR="0" lvl="0" algn="l" rtl="0">
              <a:lnSpc>
                <a:spcPct val="80000"/>
              </a:lnSpc>
              <a:spcBef>
                <a:spcPts val="1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通知</a:t>
            </a:r>
            <a:r>
              <a:rPr lang="ja-JP" altLang="en-US" sz="1800" b="1" i="0" u="none" strike="noStrike" cap="none" dirty="0">
                <a:solidFill>
                  <a:schemeClr val="dk1"/>
                </a:solidFill>
                <a:latin typeface="Meiryo"/>
                <a:ea typeface="Meiryo"/>
                <a:cs typeface="Meiryo"/>
                <a:sym typeface="Meiryo"/>
              </a:rPr>
              <a:t>を</a:t>
            </a:r>
            <a:r>
              <a:rPr lang="ja-JP" sz="1800" b="1" i="0" u="none" strike="noStrike" cap="none" dirty="0">
                <a:solidFill>
                  <a:schemeClr val="dk1"/>
                </a:solidFill>
                <a:latin typeface="Meiryo"/>
                <a:ea typeface="Meiryo"/>
                <a:cs typeface="Meiryo"/>
                <a:sym typeface="Meiryo"/>
              </a:rPr>
              <a:t>許可</a:t>
            </a:r>
            <a:r>
              <a:rPr lang="en-US" altLang="ja-JP" sz="1800" b="1" i="0" u="none" strike="noStrike" cap="none"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押す</a:t>
            </a:r>
            <a:endParaRPr sz="1400" b="0" i="0" u="none" strike="noStrike" cap="none" dirty="0">
              <a:solidFill>
                <a:srgbClr val="000000"/>
              </a:solidFill>
              <a:latin typeface="Arial"/>
              <a:ea typeface="Arial"/>
              <a:cs typeface="Arial"/>
              <a:sym typeface="Arial"/>
            </a:endParaRPr>
          </a:p>
        </p:txBody>
      </p:sp>
      <p:sp>
        <p:nvSpPr>
          <p:cNvPr id="66" name="Google Shape;1421;p28"/>
          <p:cNvSpPr/>
          <p:nvPr/>
        </p:nvSpPr>
        <p:spPr>
          <a:xfrm>
            <a:off x="7805107" y="3595895"/>
            <a:ext cx="402521" cy="19124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70" name="図形グループ 69"/>
          <p:cNvGrpSpPr/>
          <p:nvPr/>
        </p:nvGrpSpPr>
        <p:grpSpPr>
          <a:xfrm>
            <a:off x="7612623" y="3402341"/>
            <a:ext cx="296586" cy="293005"/>
            <a:chOff x="5101121" y="3995693"/>
            <a:chExt cx="296586" cy="293005"/>
          </a:xfrm>
        </p:grpSpPr>
        <p:sp>
          <p:nvSpPr>
            <p:cNvPr id="71" name="円/楕円 7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7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9" name="図形グループ 78"/>
          <p:cNvGrpSpPr/>
          <p:nvPr/>
        </p:nvGrpSpPr>
        <p:grpSpPr>
          <a:xfrm>
            <a:off x="833301" y="3953467"/>
            <a:ext cx="296587" cy="293005"/>
            <a:chOff x="2897417" y="3995693"/>
            <a:chExt cx="296587" cy="293005"/>
          </a:xfrm>
          <a:effectLst/>
        </p:grpSpPr>
        <p:sp>
          <p:nvSpPr>
            <p:cNvPr id="80" name="円/楕円 7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55" name="Google Shape;1413;p28"/>
          <p:cNvSpPr/>
          <p:nvPr/>
        </p:nvSpPr>
        <p:spPr>
          <a:xfrm>
            <a:off x="2813562" y="4467584"/>
            <a:ext cx="1331879" cy="180616"/>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76" name="図形グループ 75"/>
          <p:cNvGrpSpPr/>
          <p:nvPr/>
        </p:nvGrpSpPr>
        <p:grpSpPr>
          <a:xfrm>
            <a:off x="2641966" y="4246472"/>
            <a:ext cx="296586" cy="293005"/>
            <a:chOff x="3546641" y="3995693"/>
            <a:chExt cx="296586" cy="293005"/>
          </a:xfrm>
        </p:grpSpPr>
        <p:sp>
          <p:nvSpPr>
            <p:cNvPr id="77" name="円/楕円 7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リーフォーム 7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Google Shape;1417;p28"/>
          <p:cNvSpPr/>
          <p:nvPr/>
        </p:nvSpPr>
        <p:spPr>
          <a:xfrm>
            <a:off x="4793473" y="3776342"/>
            <a:ext cx="1426814" cy="22415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73" name="図形グループ 72"/>
          <p:cNvGrpSpPr/>
          <p:nvPr/>
        </p:nvGrpSpPr>
        <p:grpSpPr>
          <a:xfrm>
            <a:off x="4597548" y="3565281"/>
            <a:ext cx="296586" cy="293005"/>
            <a:chOff x="4232441" y="3995693"/>
            <a:chExt cx="296586" cy="293005"/>
          </a:xfrm>
        </p:grpSpPr>
        <p:sp>
          <p:nvSpPr>
            <p:cNvPr id="74" name="円/楕円 7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7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矢印: 右 14">
            <a:extLst>
              <a:ext uri="{FF2B5EF4-FFF2-40B4-BE49-F238E27FC236}">
                <a16:creationId xmlns:a16="http://schemas.microsoft.com/office/drawing/2014/main" id="{E4198E4A-3051-8737-D25A-1CE2D4F9304F}"/>
              </a:ext>
            </a:extLst>
          </p:cNvPr>
          <p:cNvSpPr/>
          <p:nvPr/>
        </p:nvSpPr>
        <p:spPr>
          <a:xfrm>
            <a:off x="2226177" y="4562679"/>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01D10023-673C-2ED4-5580-49772ADE022D}"/>
              </a:ext>
            </a:extLst>
          </p:cNvPr>
          <p:cNvSpPr/>
          <p:nvPr/>
        </p:nvSpPr>
        <p:spPr>
          <a:xfrm>
            <a:off x="4333295" y="4562680"/>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4C3A44A3-3F7D-E2A7-57A4-FDD1322B073A}"/>
              </a:ext>
            </a:extLst>
          </p:cNvPr>
          <p:cNvSpPr/>
          <p:nvPr/>
        </p:nvSpPr>
        <p:spPr>
          <a:xfrm>
            <a:off x="6350679" y="4539477"/>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1334;p27">
            <a:extLst>
              <a:ext uri="{FF2B5EF4-FFF2-40B4-BE49-F238E27FC236}">
                <a16:creationId xmlns:a16="http://schemas.microsoft.com/office/drawing/2014/main" id="{17DA121F-8F87-E7C3-B69C-F3C21AF83811}"/>
              </a:ext>
            </a:extLst>
          </p:cNvPr>
          <p:cNvSpPr txBox="1"/>
          <p:nvPr/>
        </p:nvSpPr>
        <p:spPr>
          <a:xfrm>
            <a:off x="493074" y="1399423"/>
            <a:ext cx="8431622" cy="287955"/>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800" b="1" i="0" u="none" strike="noStrike" cap="none" dirty="0">
                <a:solidFill>
                  <a:schemeClr val="tx1"/>
                </a:solidFill>
                <a:latin typeface="Meiryo"/>
                <a:ea typeface="Meiryo"/>
                <a:cs typeface="Meiryo"/>
                <a:sym typeface="Meiryo"/>
              </a:rPr>
              <a:t>医療機関から通知の来る前にアプリの通知機能をオンにしておきましょう</a:t>
            </a:r>
            <a:endParaRPr sz="1800" b="0" i="0" u="none" strike="noStrike" cap="none" dirty="0">
              <a:solidFill>
                <a:schemeClr val="tx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A483E03F-CC98-41F1-BEF5-1BD79855D3FD}"/>
              </a:ext>
            </a:extLst>
          </p:cNvPr>
          <p:cNvGraphicFramePr>
            <a:graphicFrameLocks noChangeAspect="1"/>
          </p:cNvGraphicFramePr>
          <p:nvPr>
            <p:custDataLst>
              <p:tags r:id="rId1"/>
            </p:custDataLst>
            <p:extLst>
              <p:ext uri="{D42A27DB-BD31-4B8C-83A1-F6EECF244321}">
                <p14:modId xmlns:p14="http://schemas.microsoft.com/office/powerpoint/2010/main" val="3879975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A483E03F-CC98-41F1-BEF5-1BD79855D3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24" name="Google Shape;824;p23" descr="オンライン待合室画面で右下に自分の映像が映っている画像"/>
          <p:cNvPicPr preferRelativeResize="0">
            <a:picLocks noChangeAspect="1"/>
          </p:cNvPicPr>
          <p:nvPr/>
        </p:nvPicPr>
        <p:blipFill rotWithShape="1">
          <a:blip r:embed="rId6">
            <a:alphaModFix/>
          </a:blip>
          <a:srcRect t="5369"/>
          <a:stretch/>
        </p:blipFill>
        <p:spPr>
          <a:xfrm>
            <a:off x="6516000" y="2736000"/>
            <a:ext cx="1620000" cy="3319465"/>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825" name="Google Shape;825;p23" descr="音声と映像を確認という画面で「ビデオ診察ルームに入室」をタップしている画像"/>
          <p:cNvPicPr preferRelativeResize="0">
            <a:picLocks noChangeAspect="1"/>
          </p:cNvPicPr>
          <p:nvPr/>
        </p:nvPicPr>
        <p:blipFill rotWithShape="1">
          <a:blip r:embed="rId7">
            <a:alphaModFix/>
          </a:blip>
          <a:srcRect t="5371"/>
          <a:stretch/>
        </p:blipFill>
        <p:spPr>
          <a:xfrm>
            <a:off x="3734699" y="2736000"/>
            <a:ext cx="1620000" cy="331946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26" name="Google Shape;826;p23"/>
          <p:cNvSpPr/>
          <p:nvPr/>
        </p:nvSpPr>
        <p:spPr>
          <a:xfrm>
            <a:off x="3720786" y="4898728"/>
            <a:ext cx="1633913" cy="29454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pic>
        <p:nvPicPr>
          <p:cNvPr id="827" name="Google Shape;827;p23" descr="診察詳細画面で「ビデオ診察画面へ」をタップしている画像"/>
          <p:cNvPicPr preferRelativeResize="0">
            <a:picLocks noChangeAspect="1"/>
          </p:cNvPicPr>
          <p:nvPr/>
        </p:nvPicPr>
        <p:blipFill rotWithShape="1">
          <a:blip r:embed="rId8">
            <a:alphaModFix/>
          </a:blip>
          <a:srcRect t="5118"/>
          <a:stretch/>
        </p:blipFill>
        <p:spPr>
          <a:xfrm>
            <a:off x="756000" y="2736000"/>
            <a:ext cx="1620000" cy="331946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29" name="Google Shape;829;p23"/>
          <p:cNvSpPr txBox="1"/>
          <p:nvPr/>
        </p:nvSpPr>
        <p:spPr>
          <a:xfrm>
            <a:off x="502533" y="1944000"/>
            <a:ext cx="2448000" cy="812387"/>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0838" algn="l"/>
              </a:tabLst>
            </a:pPr>
            <a:r>
              <a:rPr lang="ja-JP" sz="2400" b="1" dirty="0">
                <a:solidFill>
                  <a:srgbClr val="009650"/>
                </a:solidFill>
                <a:latin typeface="Meiryo"/>
                <a:ea typeface="Meiryo"/>
                <a:cs typeface="Meiryo"/>
                <a:sym typeface="Meiryo"/>
              </a:rPr>
              <a:t>❶</a:t>
            </a:r>
            <a:r>
              <a:rPr lang="ja-JP" b="1" dirty="0">
                <a:solidFill>
                  <a:schemeClr val="dk1"/>
                </a:solidFill>
                <a:latin typeface="Meiryo"/>
                <a:ea typeface="Meiryo"/>
                <a:cs typeface="Meiryo"/>
                <a:sym typeface="Meiryo"/>
              </a:rPr>
              <a:t>予約時間になったら</a:t>
            </a:r>
            <a:endParaRPr lang="en-US" altLang="ja-JP" b="1" dirty="0">
              <a:solidFill>
                <a:schemeClr val="dk1"/>
              </a:solidFill>
              <a:latin typeface="Meiryo"/>
              <a:ea typeface="Meiryo"/>
              <a:cs typeface="Meiryo"/>
              <a:sym typeface="Meiryo"/>
            </a:endParaRPr>
          </a:p>
          <a:p>
            <a:pPr marL="9525" marR="4344" lvl="0" algn="l" rtl="0">
              <a:spcBef>
                <a:spcPts val="0"/>
              </a:spcBef>
              <a:spcAft>
                <a:spcPts val="0"/>
              </a:spcAft>
              <a:buNone/>
              <a:tabLst>
                <a:tab pos="350838" algn="l"/>
              </a:tabLst>
            </a:pPr>
            <a:r>
              <a:rPr lang="ja-JP" altLang="en-US" b="1" dirty="0">
                <a:solidFill>
                  <a:schemeClr val="dk1"/>
                </a:solidFill>
                <a:latin typeface="Meiryo"/>
                <a:ea typeface="Meiryo"/>
                <a:cs typeface="Meiryo"/>
                <a:sym typeface="Meiryo"/>
              </a:rPr>
              <a:t>　  </a:t>
            </a:r>
            <a:r>
              <a:rPr lang="ja-JP" b="1" dirty="0">
                <a:solidFill>
                  <a:schemeClr val="dk1"/>
                </a:solidFill>
                <a:latin typeface="Meiryo"/>
                <a:ea typeface="Meiryo"/>
                <a:cs typeface="Meiryo"/>
                <a:sym typeface="Meiryo"/>
              </a:rPr>
              <a:t>アプリを起動し</a:t>
            </a:r>
            <a:endParaRPr lang="en-US" altLang="ja-JP" b="1" dirty="0">
              <a:solidFill>
                <a:schemeClr val="dk1"/>
              </a:solidFill>
              <a:latin typeface="Meiryo"/>
              <a:ea typeface="Meiryo"/>
              <a:cs typeface="Meiryo"/>
              <a:sym typeface="Meiryo"/>
            </a:endParaRPr>
          </a:p>
          <a:p>
            <a:pPr marL="9525" marR="4344" lvl="0" algn="l" rtl="0">
              <a:spcBef>
                <a:spcPts val="0"/>
              </a:spcBef>
              <a:spcAft>
                <a:spcPts val="0"/>
              </a:spcAft>
              <a:buNone/>
              <a:tabLst>
                <a:tab pos="350838" algn="l"/>
              </a:tabLst>
            </a:pPr>
            <a:r>
              <a:rPr lang="en-US" altLang="ja-JP" b="1" dirty="0">
                <a:solidFill>
                  <a:schemeClr val="tx1"/>
                </a:solidFill>
                <a:latin typeface="Meiryo"/>
                <a:ea typeface="Meiryo"/>
                <a:cs typeface="Meiryo"/>
                <a:sym typeface="Meiryo"/>
              </a:rPr>
              <a:t>     ｢</a:t>
            </a:r>
            <a:r>
              <a:rPr lang="ja-JP" altLang="en-US" b="1" dirty="0">
                <a:solidFill>
                  <a:schemeClr val="tx1"/>
                </a:solidFill>
                <a:latin typeface="Meiryo"/>
                <a:ea typeface="Meiryo"/>
                <a:cs typeface="Meiryo"/>
                <a:sym typeface="Meiryo"/>
              </a:rPr>
              <a:t>ビデオ診察画面へ</a:t>
            </a:r>
            <a:r>
              <a:rPr lang="en-US" altLang="ja-JP" b="1" dirty="0">
                <a:solidFill>
                  <a:schemeClr val="tx1"/>
                </a:solidFill>
                <a:latin typeface="Meiryo"/>
                <a:ea typeface="Meiryo"/>
                <a:cs typeface="Meiryo"/>
                <a:sym typeface="Meiryo"/>
              </a:rPr>
              <a:t>｣</a:t>
            </a:r>
            <a:r>
              <a:rPr lang="ja-JP" b="1" dirty="0">
                <a:solidFill>
                  <a:schemeClr val="dk1"/>
                </a:solidFill>
                <a:latin typeface="Meiryo"/>
                <a:ea typeface="Meiryo"/>
                <a:cs typeface="Meiryo"/>
                <a:sym typeface="Meiryo"/>
              </a:rPr>
              <a:t>を</a:t>
            </a:r>
            <a:r>
              <a:rPr lang="ja-JP" altLang="en-US" b="1" dirty="0">
                <a:solidFill>
                  <a:schemeClr val="dk1"/>
                </a:solidFill>
                <a:latin typeface="Meiryo"/>
                <a:ea typeface="Meiryo"/>
                <a:cs typeface="Meiryo"/>
                <a:sym typeface="Meiryo"/>
              </a:rPr>
              <a:t>押す</a:t>
            </a:r>
            <a:endParaRPr lang="ja-JP" altLang="en-US" sz="1800" b="1" dirty="0">
              <a:solidFill>
                <a:schemeClr val="dk1"/>
              </a:solidFill>
              <a:latin typeface="Meiryo"/>
              <a:ea typeface="Meiryo"/>
              <a:cs typeface="Meiryo"/>
              <a:sym typeface="Meiryo"/>
            </a:endParaRPr>
          </a:p>
        </p:txBody>
      </p:sp>
      <p:sp>
        <p:nvSpPr>
          <p:cNvPr id="830" name="Google Shape;830;p23"/>
          <p:cNvSpPr/>
          <p:nvPr/>
        </p:nvSpPr>
        <p:spPr>
          <a:xfrm>
            <a:off x="765480" y="4250908"/>
            <a:ext cx="1614714"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【17</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ビデオ診</a:t>
            </a:r>
            <a:r>
              <a:rPr lang="ja-JP" altLang="ja-JP" sz="3200" spc="-1250" dirty="0">
                <a:latin typeface="Meiryo"/>
                <a:ea typeface="Meiryo"/>
                <a:cs typeface="Meiryo"/>
                <a:sym typeface="Meiryo"/>
              </a:rPr>
              <a:t>察</a:t>
            </a:r>
            <a:r>
              <a:rPr lang="ja-JP" altLang="en-US" sz="3200" b="0" dirty="0">
                <a:sym typeface="Meiryo"/>
              </a:rPr>
              <a:t>［</a:t>
            </a:r>
            <a:r>
              <a:rPr lang="en-US" altLang="ja-JP" sz="3200" dirty="0">
                <a:latin typeface="Meiryo"/>
                <a:ea typeface="Meiryo"/>
                <a:cs typeface="Meiryo"/>
                <a:sym typeface="Meiryo"/>
              </a:rPr>
              <a:t>1</a:t>
            </a:r>
            <a:r>
              <a:rPr lang="ja-JP" altLang="en-US" sz="3200" b="0" dirty="0">
                <a:sym typeface="Meiryo"/>
              </a:rPr>
              <a:t>］</a:t>
            </a:r>
            <a:endParaRPr kumimoji="0" lang="ja-JP" altLang="en-US" sz="3200" b="0" kern="0" dirty="0"/>
          </a:p>
        </p:txBody>
      </p:sp>
      <p:grpSp>
        <p:nvGrpSpPr>
          <p:cNvPr id="40" name="図形グループ 39"/>
          <p:cNvGrpSpPr/>
          <p:nvPr/>
        </p:nvGrpSpPr>
        <p:grpSpPr>
          <a:xfrm>
            <a:off x="3525664" y="4688223"/>
            <a:ext cx="296586" cy="293005"/>
            <a:chOff x="3546641" y="3995693"/>
            <a:chExt cx="296586" cy="293005"/>
          </a:xfrm>
        </p:grpSpPr>
        <p:sp>
          <p:nvSpPr>
            <p:cNvPr id="41" name="円/楕円 4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図形グループ 42"/>
          <p:cNvGrpSpPr/>
          <p:nvPr/>
        </p:nvGrpSpPr>
        <p:grpSpPr>
          <a:xfrm>
            <a:off x="575302" y="4027418"/>
            <a:ext cx="309369" cy="293005"/>
            <a:chOff x="2897417" y="3995693"/>
            <a:chExt cx="296587" cy="293005"/>
          </a:xfrm>
        </p:grpSpPr>
        <p:sp>
          <p:nvSpPr>
            <p:cNvPr id="44" name="円/楕円 4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7" name="Google Shape;829;p23">
            <a:extLst>
              <a:ext uri="{FF2B5EF4-FFF2-40B4-BE49-F238E27FC236}">
                <a16:creationId xmlns:a16="http://schemas.microsoft.com/office/drawing/2014/main" id="{02294EE4-3EB2-49BC-8B43-788613E29B53}"/>
              </a:ext>
            </a:extLst>
          </p:cNvPr>
          <p:cNvSpPr txBox="1"/>
          <p:nvPr/>
        </p:nvSpPr>
        <p:spPr>
          <a:xfrm>
            <a:off x="6315865" y="1944000"/>
            <a:ext cx="2448000" cy="648239"/>
          </a:xfrm>
          <a:prstGeom prst="rect">
            <a:avLst/>
          </a:prstGeom>
          <a:noFill/>
          <a:ln>
            <a:noFill/>
          </a:ln>
        </p:spPr>
        <p:txBody>
          <a:bodyPr spcFirstLastPara="1" wrap="square" lIns="0" tIns="12050" rIns="0" bIns="0" anchor="t" anchorCtr="0">
            <a:spAutoFit/>
          </a:bodyPr>
          <a:lstStyle/>
          <a:p>
            <a:pPr marL="9525" marR="0" lvl="0" algn="l" rtl="0">
              <a:spcBef>
                <a:spcPts val="167"/>
              </a:spcBef>
              <a:spcAft>
                <a:spcPts val="0"/>
              </a:spcAft>
              <a:buNone/>
              <a:tabLst>
                <a:tab pos="350838" algn="l"/>
              </a:tabLst>
            </a:pPr>
            <a:r>
              <a:rPr lang="ja-JP" sz="2400" b="1" dirty="0">
                <a:solidFill>
                  <a:srgbClr val="009650"/>
                </a:solidFill>
                <a:latin typeface="Meiryo"/>
                <a:ea typeface="Meiryo"/>
                <a:cs typeface="Meiryo"/>
                <a:sym typeface="Meiryo"/>
              </a:rPr>
              <a:t>❸</a:t>
            </a:r>
            <a:r>
              <a:rPr lang="ja-JP" b="1" dirty="0">
                <a:solidFill>
                  <a:schemeClr val="dk1"/>
                </a:solidFill>
                <a:latin typeface="Meiryo"/>
                <a:ea typeface="Meiryo"/>
                <a:cs typeface="Meiryo"/>
                <a:sym typeface="Meiryo"/>
              </a:rPr>
              <a:t>医師が</a:t>
            </a:r>
            <a:r>
              <a:rPr lang="ja-JP" altLang="en-US" b="1" dirty="0">
                <a:solidFill>
                  <a:schemeClr val="dk1"/>
                </a:solidFill>
                <a:latin typeface="Meiryo"/>
                <a:ea typeface="Meiryo"/>
                <a:cs typeface="Meiryo"/>
                <a:sym typeface="Meiryo"/>
              </a:rPr>
              <a:t>入るまで</a:t>
            </a:r>
            <a:endParaRPr lang="en-US" altLang="ja-JP" b="1" dirty="0">
              <a:solidFill>
                <a:schemeClr val="dk1"/>
              </a:solidFill>
              <a:latin typeface="Meiryo"/>
              <a:ea typeface="Meiryo"/>
              <a:cs typeface="Meiryo"/>
              <a:sym typeface="Meiryo"/>
            </a:endParaRPr>
          </a:p>
          <a:p>
            <a:pPr marL="9525" marR="0" lvl="0" algn="l" rtl="0">
              <a:spcBef>
                <a:spcPts val="167"/>
              </a:spcBef>
              <a:spcAft>
                <a:spcPts val="0"/>
              </a:spcAft>
              <a:buNone/>
              <a:tabLst>
                <a:tab pos="350838" algn="l"/>
              </a:tabLst>
            </a:pPr>
            <a:r>
              <a:rPr lang="ja-JP" altLang="en-US" b="1" dirty="0">
                <a:solidFill>
                  <a:schemeClr val="dk1"/>
                </a:solidFill>
                <a:latin typeface="Meiryo"/>
                <a:ea typeface="Meiryo"/>
                <a:cs typeface="Meiryo"/>
                <a:sym typeface="Meiryo"/>
              </a:rPr>
              <a:t>　  </a:t>
            </a:r>
            <a:r>
              <a:rPr lang="ja-JP" b="1" dirty="0">
                <a:solidFill>
                  <a:schemeClr val="dk1"/>
                </a:solidFill>
                <a:latin typeface="Meiryo"/>
                <a:ea typeface="Meiryo"/>
                <a:cs typeface="Meiryo"/>
                <a:sym typeface="Meiryo"/>
              </a:rPr>
              <a:t>しばらく待ちま</a:t>
            </a:r>
            <a:r>
              <a:rPr lang="ja-JP" altLang="en-US" b="1" dirty="0">
                <a:solidFill>
                  <a:schemeClr val="dk1"/>
                </a:solidFill>
                <a:latin typeface="Meiryo"/>
                <a:ea typeface="Meiryo"/>
                <a:cs typeface="Meiryo"/>
                <a:sym typeface="Meiryo"/>
              </a:rPr>
              <a:t>す</a:t>
            </a:r>
            <a:endParaRPr sz="1100" dirty="0">
              <a:solidFill>
                <a:schemeClr val="dk1"/>
              </a:solidFill>
              <a:latin typeface="Calibri"/>
              <a:ea typeface="Calibri"/>
              <a:cs typeface="Calibri"/>
              <a:sym typeface="Calibri"/>
            </a:endParaRPr>
          </a:p>
        </p:txBody>
      </p:sp>
      <p:sp>
        <p:nvSpPr>
          <p:cNvPr id="8" name="Google Shape;829;p23">
            <a:extLst>
              <a:ext uri="{FF2B5EF4-FFF2-40B4-BE49-F238E27FC236}">
                <a16:creationId xmlns:a16="http://schemas.microsoft.com/office/drawing/2014/main" id="{E0BD3679-EC9F-E997-479F-1631954E9940}"/>
              </a:ext>
            </a:extLst>
          </p:cNvPr>
          <p:cNvSpPr txBox="1"/>
          <p:nvPr/>
        </p:nvSpPr>
        <p:spPr>
          <a:xfrm>
            <a:off x="3251863" y="1944000"/>
            <a:ext cx="2448000" cy="648239"/>
          </a:xfrm>
          <a:prstGeom prst="rect">
            <a:avLst/>
          </a:prstGeom>
          <a:noFill/>
          <a:ln>
            <a:noFill/>
          </a:ln>
        </p:spPr>
        <p:txBody>
          <a:bodyPr spcFirstLastPara="1" wrap="square" lIns="0" tIns="12050" rIns="0" bIns="0" anchor="t" anchorCtr="0">
            <a:spAutoFit/>
          </a:bodyPr>
          <a:lstStyle/>
          <a:p>
            <a:pPr marL="9525" marR="0" lvl="0" algn="l" rtl="0">
              <a:spcBef>
                <a:spcPts val="167"/>
              </a:spcBef>
              <a:spcAft>
                <a:spcPts val="0"/>
              </a:spcAft>
              <a:buNone/>
              <a:tabLst>
                <a:tab pos="350838" algn="l"/>
              </a:tabLst>
            </a:pPr>
            <a:r>
              <a:rPr lang="ja-JP" sz="2400" b="1" dirty="0">
                <a:solidFill>
                  <a:srgbClr val="009650"/>
                </a:solidFill>
                <a:latin typeface="Meiryo"/>
                <a:ea typeface="Meiryo"/>
                <a:cs typeface="Meiryo"/>
                <a:sym typeface="Meiryo"/>
              </a:rPr>
              <a:t>❷</a:t>
            </a:r>
            <a:r>
              <a:rPr lang="en-US" altLang="ja-JP" b="1" dirty="0">
                <a:solidFill>
                  <a:schemeClr val="dk1"/>
                </a:solidFill>
                <a:latin typeface="Meiryo"/>
                <a:ea typeface="Meiryo"/>
                <a:cs typeface="Meiryo"/>
                <a:sym typeface="Meiryo"/>
              </a:rPr>
              <a:t>｢</a:t>
            </a:r>
            <a:r>
              <a:rPr lang="ja-JP" b="1" dirty="0">
                <a:solidFill>
                  <a:schemeClr val="dk1"/>
                </a:solidFill>
                <a:latin typeface="Meiryo"/>
                <a:ea typeface="Meiryo"/>
                <a:cs typeface="Meiryo"/>
                <a:sym typeface="Meiryo"/>
              </a:rPr>
              <a:t>ビデオ診察ルームに入室</a:t>
            </a:r>
            <a:r>
              <a:rPr lang="en-US" altLang="ja-JP" b="1" dirty="0">
                <a:solidFill>
                  <a:schemeClr val="dk1"/>
                </a:solidFill>
                <a:latin typeface="Meiryo"/>
                <a:ea typeface="Meiryo"/>
                <a:cs typeface="Meiryo"/>
                <a:sym typeface="Meiryo"/>
              </a:rPr>
              <a:t>｣</a:t>
            </a:r>
            <a:r>
              <a:rPr lang="ja-JP" altLang="en-US" b="1" dirty="0">
                <a:solidFill>
                  <a:schemeClr val="dk1"/>
                </a:solidFill>
                <a:latin typeface="Meiryo"/>
                <a:ea typeface="Meiryo"/>
                <a:cs typeface="Meiryo"/>
                <a:sym typeface="Meiryo"/>
              </a:rPr>
              <a:t>　 </a:t>
            </a:r>
            <a:endParaRPr lang="en-US" altLang="ja-JP" b="1" dirty="0">
              <a:solidFill>
                <a:schemeClr val="dk1"/>
              </a:solidFill>
              <a:latin typeface="Meiryo"/>
              <a:ea typeface="Meiryo"/>
              <a:cs typeface="Meiryo"/>
              <a:sym typeface="Meiryo"/>
            </a:endParaRPr>
          </a:p>
          <a:p>
            <a:pPr marL="9525" marR="0" lvl="0" algn="l" rtl="0">
              <a:spcBef>
                <a:spcPts val="167"/>
              </a:spcBef>
              <a:spcAft>
                <a:spcPts val="0"/>
              </a:spcAft>
              <a:buNone/>
              <a:tabLst>
                <a:tab pos="350838" algn="l"/>
              </a:tabLst>
            </a:pPr>
            <a:r>
              <a:rPr lang="ja-JP" altLang="en-US" b="1" dirty="0">
                <a:solidFill>
                  <a:schemeClr val="dk1"/>
                </a:solidFill>
                <a:latin typeface="Meiryo"/>
                <a:ea typeface="Meiryo"/>
                <a:cs typeface="Meiryo"/>
                <a:sym typeface="Meiryo"/>
              </a:rPr>
              <a:t>　 </a:t>
            </a:r>
            <a:r>
              <a:rPr lang="ja-JP" b="1" dirty="0">
                <a:solidFill>
                  <a:schemeClr val="dk1"/>
                </a:solidFill>
                <a:latin typeface="Meiryo"/>
                <a:ea typeface="Meiryo"/>
                <a:cs typeface="Meiryo"/>
                <a:sym typeface="Meiryo"/>
              </a:rPr>
              <a:t>を</a:t>
            </a:r>
            <a:r>
              <a:rPr lang="ja-JP" altLang="en-US" b="1" dirty="0">
                <a:solidFill>
                  <a:schemeClr val="dk1"/>
                </a:solidFill>
                <a:latin typeface="Meiryo"/>
                <a:ea typeface="Meiryo"/>
                <a:cs typeface="Meiryo"/>
                <a:sym typeface="Meiryo"/>
              </a:rPr>
              <a:t>押す</a:t>
            </a:r>
            <a:endParaRPr b="1" dirty="0">
              <a:solidFill>
                <a:schemeClr val="dk1"/>
              </a:solidFill>
              <a:latin typeface="Meiryo"/>
              <a:ea typeface="Meiryo"/>
              <a:cs typeface="Meiryo"/>
              <a:sym typeface="Meiryo"/>
            </a:endParaRPr>
          </a:p>
        </p:txBody>
      </p:sp>
      <p:sp>
        <p:nvSpPr>
          <p:cNvPr id="3" name="矢印: 右 2">
            <a:extLst>
              <a:ext uri="{FF2B5EF4-FFF2-40B4-BE49-F238E27FC236}">
                <a16:creationId xmlns:a16="http://schemas.microsoft.com/office/drawing/2014/main" id="{398109F9-C916-1ACC-9072-CC75A089C793}"/>
              </a:ext>
            </a:extLst>
          </p:cNvPr>
          <p:cNvSpPr/>
          <p:nvPr/>
        </p:nvSpPr>
        <p:spPr>
          <a:xfrm>
            <a:off x="2638693" y="3705139"/>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AF2DD299-3DDA-1DD4-45E4-50FDCB8D6824}"/>
              </a:ext>
            </a:extLst>
          </p:cNvPr>
          <p:cNvSpPr/>
          <p:nvPr/>
        </p:nvSpPr>
        <p:spPr>
          <a:xfrm>
            <a:off x="5635900" y="3712399"/>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Google Shape;394;g1424c8524af_1_111">
            <a:extLst>
              <a:ext uri="{FF2B5EF4-FFF2-40B4-BE49-F238E27FC236}">
                <a16:creationId xmlns:a16="http://schemas.microsoft.com/office/drawing/2014/main" id="{8B99D53A-5B4B-3667-556C-11AA5F8C63A7}"/>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オンライン診療を受診する方法です</a:t>
            </a:r>
            <a:endParaRPr sz="1800" b="1" dirty="0">
              <a:solidFill>
                <a:schemeClr val="tx1"/>
              </a:solidFill>
              <a:latin typeface="Meiryo"/>
              <a:ea typeface="Meiryo"/>
              <a:cs typeface="Meiryo"/>
              <a:sym typeface="Meiry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pic>
        <p:nvPicPr>
          <p:cNvPr id="855" name="Google Shape;855;g143eb037c4f_6_0" descr="診察が完了し「診察お疲れさまでした」と表示されている画像"/>
          <p:cNvPicPr preferRelativeResize="0">
            <a:picLocks noChangeAspect="1"/>
          </p:cNvPicPr>
          <p:nvPr/>
        </p:nvPicPr>
        <p:blipFill rotWithShape="1">
          <a:blip r:embed="rId4">
            <a:alphaModFix/>
          </a:blip>
          <a:srcRect t="7068"/>
          <a:stretch/>
        </p:blipFill>
        <p:spPr>
          <a:xfrm>
            <a:off x="6516000" y="2650899"/>
            <a:ext cx="1618513" cy="3256863"/>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856" name="Google Shape;856;g143eb037c4f_6_0" descr="診察画面で医師の映像が映っており、右下に自分の映像が映っている画像"/>
          <p:cNvPicPr preferRelativeResize="0">
            <a:picLocks noChangeAspect="1"/>
          </p:cNvPicPr>
          <p:nvPr/>
        </p:nvPicPr>
        <p:blipFill rotWithShape="1">
          <a:blip r:embed="rId5">
            <a:alphaModFix/>
          </a:blip>
          <a:srcRect t="7068"/>
          <a:stretch/>
        </p:blipFill>
        <p:spPr>
          <a:xfrm>
            <a:off x="756000" y="2652875"/>
            <a:ext cx="1622836" cy="3256863"/>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8" name="Google Shape;856;g143eb037c4f_6_0" descr="診察画面で医師の映像が映っており、右下に自分の映像が映っている画像">
            <a:extLst>
              <a:ext uri="{FF2B5EF4-FFF2-40B4-BE49-F238E27FC236}">
                <a16:creationId xmlns:a16="http://schemas.microsoft.com/office/drawing/2014/main" id="{245C647E-8431-5297-08AC-DF628235701B}"/>
              </a:ext>
            </a:extLst>
          </p:cNvPr>
          <p:cNvPicPr preferRelativeResize="0">
            <a:picLocks noChangeAspect="1"/>
          </p:cNvPicPr>
          <p:nvPr/>
        </p:nvPicPr>
        <p:blipFill rotWithShape="1">
          <a:blip r:embed="rId5">
            <a:alphaModFix/>
          </a:blip>
          <a:srcRect t="7068"/>
          <a:stretch/>
        </p:blipFill>
        <p:spPr>
          <a:xfrm>
            <a:off x="3636000" y="2650900"/>
            <a:ext cx="1622836" cy="3256863"/>
          </a:xfrm>
          <a:prstGeom prst="rect">
            <a:avLst/>
          </a:prstGeom>
          <a:noFill/>
          <a:ln w="9525" cap="flat" cmpd="sng">
            <a:solidFill>
              <a:schemeClr val="tx1">
                <a:lumMod val="50000"/>
                <a:lumOff val="50000"/>
              </a:schemeClr>
            </a:solidFill>
            <a:prstDash val="solid"/>
            <a:round/>
            <a:headEnd type="none" w="sm" len="sm"/>
            <a:tailEnd type="none" w="sm" len="sm"/>
          </a:ln>
        </p:spPr>
      </p:pic>
      <p:graphicFrame>
        <p:nvGraphicFramePr>
          <p:cNvPr id="2" name="オブジェクト 1" hidden="1">
            <a:extLst>
              <a:ext uri="{FF2B5EF4-FFF2-40B4-BE49-F238E27FC236}">
                <a16:creationId xmlns:a16="http://schemas.microsoft.com/office/drawing/2014/main" id="{F850ED46-C185-4FDA-BFAE-50300B073E17}"/>
              </a:ext>
            </a:extLst>
          </p:cNvPr>
          <p:cNvGraphicFramePr>
            <a:graphicFrameLocks noChangeAspect="1"/>
          </p:cNvGraphicFramePr>
          <p:nvPr>
            <p:custDataLst>
              <p:tags r:id="rId1"/>
            </p:custDataLst>
            <p:extLst>
              <p:ext uri="{D42A27DB-BD31-4B8C-83A1-F6EECF244321}">
                <p14:modId xmlns:p14="http://schemas.microsoft.com/office/powerpoint/2010/main" val="2552035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2" name="オブジェクト 1" hidden="1">
                        <a:extLst>
                          <a:ext uri="{FF2B5EF4-FFF2-40B4-BE49-F238E27FC236}">
                            <a16:creationId xmlns:a16="http://schemas.microsoft.com/office/drawing/2014/main" id="{F850ED46-C185-4FDA-BFAE-50300B073E1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58" name="Google Shape;858;g143eb037c4f_6_0"/>
          <p:cNvSpPr txBox="1"/>
          <p:nvPr/>
        </p:nvSpPr>
        <p:spPr>
          <a:xfrm>
            <a:off x="6379409" y="1944000"/>
            <a:ext cx="2247300" cy="407148"/>
          </a:xfrm>
          <a:prstGeom prst="rect">
            <a:avLst/>
          </a:prstGeom>
          <a:noFill/>
          <a:ln>
            <a:noFill/>
          </a:ln>
        </p:spPr>
        <p:txBody>
          <a:bodyPr spcFirstLastPara="1" wrap="square" lIns="0" tIns="12050" rIns="0" bIns="0" anchor="t" anchorCtr="0">
            <a:spAutoFit/>
          </a:bodyPr>
          <a:lstStyle/>
          <a:p>
            <a:pPr marR="0" lvl="0" algn="l" rtl="0">
              <a:spcBef>
                <a:spcPts val="167"/>
              </a:spcBef>
              <a:spcAft>
                <a:spcPts val="0"/>
              </a:spcAft>
              <a:buNone/>
              <a:tabLst>
                <a:tab pos="350838" algn="l"/>
              </a:tabLst>
            </a:pPr>
            <a:r>
              <a:rPr lang="ja-JP" altLang="en-US" sz="2400" b="1" dirty="0">
                <a:solidFill>
                  <a:srgbClr val="009650"/>
                </a:solidFill>
                <a:latin typeface="Meiryo"/>
                <a:ea typeface="Meiryo"/>
                <a:cs typeface="Meiryo"/>
                <a:sym typeface="Meiryo"/>
              </a:rPr>
              <a:t>❻</a:t>
            </a:r>
            <a:r>
              <a:rPr kumimoji="0" lang="en-US" altLang="ja-JP" sz="2400" b="1" i="0" u="none" strike="noStrike" kern="0" cap="none" spc="0" normalizeH="0" baseline="0" noProof="0" dirty="0">
                <a:ln>
                  <a:noFill/>
                </a:ln>
                <a:solidFill>
                  <a:srgbClr val="009650"/>
                </a:solidFill>
                <a:effectLst/>
                <a:uLnTx/>
                <a:uFillTx/>
                <a:latin typeface="Meiryo"/>
                <a:ea typeface="Meiryo"/>
                <a:cs typeface="Meiryo"/>
                <a:sym typeface="Meiryo"/>
              </a:rPr>
              <a:t>	</a:t>
            </a:r>
            <a:r>
              <a:rPr lang="ja-JP" sz="1800" b="1" dirty="0">
                <a:solidFill>
                  <a:schemeClr val="dk1"/>
                </a:solidFill>
                <a:latin typeface="Meiryo"/>
                <a:ea typeface="Meiryo"/>
                <a:cs typeface="Meiryo"/>
                <a:sym typeface="Meiryo"/>
              </a:rPr>
              <a:t>診察完了</a:t>
            </a:r>
            <a:endParaRPr sz="1800" b="1" dirty="0">
              <a:solidFill>
                <a:schemeClr val="dk1"/>
              </a:solidFill>
              <a:latin typeface="Meiryo"/>
              <a:ea typeface="Meiryo"/>
              <a:cs typeface="Meiryo"/>
              <a:sym typeface="Meiryo"/>
            </a:endParaRPr>
          </a:p>
        </p:txBody>
      </p:sp>
      <p:sp>
        <p:nvSpPr>
          <p:cNvPr id="859" name="Google Shape;859;g143eb037c4f_6_0"/>
          <p:cNvSpPr/>
          <p:nvPr/>
        </p:nvSpPr>
        <p:spPr>
          <a:xfrm>
            <a:off x="3690068" y="5492998"/>
            <a:ext cx="624794" cy="35702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0"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【17</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ビデオ診</a:t>
            </a:r>
            <a:r>
              <a:rPr lang="ja-JP" altLang="ja-JP" sz="3200" spc="-1250" dirty="0">
                <a:latin typeface="Meiryo"/>
                <a:ea typeface="Meiryo"/>
                <a:cs typeface="Meiryo"/>
                <a:sym typeface="Meiryo"/>
              </a:rPr>
              <a:t>察</a:t>
            </a:r>
            <a:r>
              <a:rPr lang="ja-JP" altLang="en-US" sz="3200" b="0" dirty="0">
                <a:sym typeface="Meiryo"/>
              </a:rPr>
              <a:t>［</a:t>
            </a:r>
            <a:r>
              <a:rPr lang="en-US" altLang="ja-JP" sz="3200" dirty="0">
                <a:latin typeface="Meiryo"/>
                <a:ea typeface="Meiryo"/>
                <a:cs typeface="Meiryo"/>
                <a:sym typeface="Meiryo"/>
              </a:rPr>
              <a:t>2</a:t>
            </a:r>
            <a:r>
              <a:rPr lang="ja-JP" altLang="en-US" sz="3200" b="0" dirty="0">
                <a:sym typeface="Meiryo"/>
              </a:rPr>
              <a:t>］</a:t>
            </a:r>
            <a:endParaRPr kumimoji="0" lang="ja-JP" altLang="en-US" sz="3200" b="0" kern="0" dirty="0"/>
          </a:p>
        </p:txBody>
      </p:sp>
      <p:grpSp>
        <p:nvGrpSpPr>
          <p:cNvPr id="21" name="図形グループ 20"/>
          <p:cNvGrpSpPr/>
          <p:nvPr/>
        </p:nvGrpSpPr>
        <p:grpSpPr>
          <a:xfrm>
            <a:off x="3521132" y="5335994"/>
            <a:ext cx="296586" cy="293005"/>
            <a:chOff x="5878361" y="3995693"/>
            <a:chExt cx="296586" cy="293005"/>
          </a:xfrm>
        </p:grpSpPr>
        <p:sp>
          <p:nvSpPr>
            <p:cNvPr id="22" name="円/楕円 2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Google Shape;858;g143eb037c4f_6_0">
            <a:extLst>
              <a:ext uri="{FF2B5EF4-FFF2-40B4-BE49-F238E27FC236}">
                <a16:creationId xmlns:a16="http://schemas.microsoft.com/office/drawing/2014/main" id="{CF0A4B40-5B52-300D-4DEA-EC63603DEBF1}"/>
              </a:ext>
            </a:extLst>
          </p:cNvPr>
          <p:cNvSpPr txBox="1"/>
          <p:nvPr/>
        </p:nvSpPr>
        <p:spPr>
          <a:xfrm>
            <a:off x="571352" y="1930754"/>
            <a:ext cx="2247300" cy="627721"/>
          </a:xfrm>
          <a:prstGeom prst="rect">
            <a:avLst/>
          </a:prstGeom>
          <a:noFill/>
          <a:ln>
            <a:noFill/>
          </a:ln>
        </p:spPr>
        <p:txBody>
          <a:bodyPr spcFirstLastPara="1" wrap="square" lIns="0" tIns="12050" rIns="0" bIns="0" anchor="t" anchorCtr="0">
            <a:spAutoFit/>
          </a:bodyPr>
          <a:lstStyle/>
          <a:p>
            <a:pPr marR="4343" lvl="0" algn="l" rtl="0">
              <a:spcBef>
                <a:spcPts val="0"/>
              </a:spcBef>
              <a:spcAft>
                <a:spcPts val="0"/>
              </a:spcAft>
              <a:buNone/>
              <a:tabLst>
                <a:tab pos="350838" algn="l"/>
              </a:tabLst>
            </a:pPr>
            <a:r>
              <a:rPr lang="ja-JP" altLang="ja-JP" sz="2400" b="1" i="0" u="none" strike="noStrike" cap="none" dirty="0">
                <a:solidFill>
                  <a:srgbClr val="009650"/>
                </a:solidFill>
                <a:latin typeface="Meiryo"/>
                <a:ea typeface="Meiryo"/>
                <a:cs typeface="Meiryo"/>
                <a:sym typeface="Meiryo"/>
              </a:rPr>
              <a:t>❹</a:t>
            </a:r>
            <a:r>
              <a:rPr lang="ja-JP" altLang="en-US" sz="1600" b="1" dirty="0">
                <a:solidFill>
                  <a:schemeClr val="tx1"/>
                </a:solidFill>
                <a:latin typeface="Meiryo"/>
                <a:ea typeface="Meiryo"/>
                <a:cs typeface="Meiryo"/>
                <a:sym typeface="Meiryo"/>
              </a:rPr>
              <a:t>医師が来たら</a:t>
            </a:r>
            <a:endParaRPr lang="en-US" altLang="ja-JP" sz="1600" b="1" dirty="0">
              <a:solidFill>
                <a:schemeClr val="tx1"/>
              </a:solidFill>
              <a:latin typeface="Meiryo"/>
              <a:ea typeface="Meiryo"/>
              <a:cs typeface="Meiryo"/>
              <a:sym typeface="Meiryo"/>
            </a:endParaRPr>
          </a:p>
          <a:p>
            <a:pPr marR="4343" lvl="0" algn="l" rtl="0">
              <a:spcBef>
                <a:spcPts val="0"/>
              </a:spcBef>
              <a:spcAft>
                <a:spcPts val="0"/>
              </a:spcAft>
              <a:buNone/>
              <a:tabLst>
                <a:tab pos="350838" algn="l"/>
              </a:tabLst>
            </a:pPr>
            <a:r>
              <a:rPr lang="ja-JP" altLang="en-US" sz="1600" b="1" dirty="0">
                <a:solidFill>
                  <a:schemeClr val="tx1"/>
                </a:solidFill>
                <a:latin typeface="Meiryo"/>
                <a:ea typeface="Meiryo"/>
                <a:sym typeface="Meiryo"/>
              </a:rPr>
              <a:t>　 診察開始です</a:t>
            </a:r>
            <a:endParaRPr lang="ja-JP" altLang="en-US" sz="900" dirty="0">
              <a:solidFill>
                <a:schemeClr val="dk1"/>
              </a:solidFill>
            </a:endParaRPr>
          </a:p>
        </p:txBody>
      </p:sp>
      <p:sp>
        <p:nvSpPr>
          <p:cNvPr id="3" name="Google Shape;848;p23">
            <a:extLst>
              <a:ext uri="{FF2B5EF4-FFF2-40B4-BE49-F238E27FC236}">
                <a16:creationId xmlns:a16="http://schemas.microsoft.com/office/drawing/2014/main" id="{B603A931-2390-C546-838D-EBCA175C7911}"/>
              </a:ext>
            </a:extLst>
          </p:cNvPr>
          <p:cNvSpPr txBox="1"/>
          <p:nvPr/>
        </p:nvSpPr>
        <p:spPr>
          <a:xfrm>
            <a:off x="756000" y="5918264"/>
            <a:ext cx="54000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rgbClr val="009650"/>
                </a:solidFill>
                <a:latin typeface="Meiryo"/>
                <a:ea typeface="Meiryo"/>
                <a:cs typeface="Meiryo"/>
                <a:sym typeface="Meiryo"/>
              </a:rPr>
              <a:t>お薬をどのように受け取るか医師と確認しましょう。</a:t>
            </a:r>
            <a:endParaRPr sz="1400" b="1" dirty="0">
              <a:solidFill>
                <a:srgbClr val="009650"/>
              </a:solidFill>
              <a:latin typeface="Meiryo"/>
              <a:ea typeface="Meiryo"/>
              <a:cs typeface="Meiryo"/>
              <a:sym typeface="Meiryo"/>
            </a:endParaRPr>
          </a:p>
          <a:p>
            <a:r>
              <a:rPr lang="en-US" altLang="ja-JP" sz="1050" b="1" dirty="0">
                <a:solidFill>
                  <a:srgbClr val="009650"/>
                </a:solidFill>
                <a:latin typeface="Meiryo"/>
                <a:ea typeface="Meiryo"/>
                <a:cs typeface="Meiryo"/>
                <a:sym typeface="Meiryo"/>
              </a:rPr>
              <a:t>A.</a:t>
            </a:r>
            <a:r>
              <a:rPr lang="ja-JP" altLang="en-US" sz="1050" b="1" dirty="0">
                <a:solidFill>
                  <a:srgbClr val="009650"/>
                </a:solidFill>
                <a:latin typeface="Meiryo"/>
                <a:ea typeface="Meiryo"/>
                <a:cs typeface="Meiryo"/>
                <a:sym typeface="Meiryo"/>
              </a:rPr>
              <a:t>お薬・処方箋がご自宅に</a:t>
            </a:r>
            <a:r>
              <a:rPr lang="ja-JP" sz="1050" b="1" dirty="0">
                <a:solidFill>
                  <a:srgbClr val="009650"/>
                </a:solidFill>
                <a:latin typeface="Meiryo"/>
                <a:ea typeface="Meiryo"/>
                <a:cs typeface="Meiryo"/>
                <a:sym typeface="Meiryo"/>
              </a:rPr>
              <a:t>届く</a:t>
            </a:r>
            <a:endParaRPr lang="ja-JP" altLang="en-US" sz="1050" b="1" strike="sngStrike" dirty="0">
              <a:solidFill>
                <a:srgbClr val="009650"/>
              </a:solidFill>
              <a:latin typeface="Meiryo"/>
              <a:ea typeface="Meiryo"/>
              <a:cs typeface="Meiryo"/>
              <a:sym typeface="Meiryo"/>
            </a:endParaRPr>
          </a:p>
          <a:p>
            <a:r>
              <a:rPr lang="en-US" altLang="ja-JP" sz="1050" b="1" dirty="0">
                <a:solidFill>
                  <a:srgbClr val="009650"/>
                </a:solidFill>
                <a:latin typeface="Meiryo"/>
                <a:ea typeface="Meiryo"/>
                <a:cs typeface="Meiryo"/>
                <a:sym typeface="Meiryo"/>
              </a:rPr>
              <a:t>B.</a:t>
            </a:r>
            <a:r>
              <a:rPr lang="ja-JP" altLang="en-US" sz="1050" b="1" dirty="0">
                <a:solidFill>
                  <a:srgbClr val="009650"/>
                </a:solidFill>
                <a:latin typeface="Meiryo"/>
                <a:ea typeface="Meiryo"/>
                <a:cs typeface="Meiryo"/>
                <a:sym typeface="Meiryo"/>
              </a:rPr>
              <a:t>処方箋が薬局に届く</a:t>
            </a:r>
            <a:endParaRPr lang="ja-JP" altLang="en-US" sz="1050" b="1" strike="sngStrike" dirty="0">
              <a:solidFill>
                <a:srgbClr val="009650"/>
              </a:solidFill>
              <a:latin typeface="Meiryo"/>
              <a:ea typeface="Meiryo"/>
              <a:cs typeface="Meiryo"/>
              <a:sym typeface="Meiryo"/>
            </a:endParaRPr>
          </a:p>
        </p:txBody>
      </p:sp>
      <p:sp>
        <p:nvSpPr>
          <p:cNvPr id="5" name="Google Shape;394;g1424c8524af_1_111">
            <a:extLst>
              <a:ext uri="{FF2B5EF4-FFF2-40B4-BE49-F238E27FC236}">
                <a16:creationId xmlns:a16="http://schemas.microsoft.com/office/drawing/2014/main" id="{7ED024EB-FEA8-1F59-134E-A3B953A16C44}"/>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オンライン診療を受診する方法です</a:t>
            </a:r>
            <a:endParaRPr sz="1800" b="1" dirty="0">
              <a:solidFill>
                <a:schemeClr val="tx1"/>
              </a:solidFill>
              <a:latin typeface="Meiryo"/>
              <a:ea typeface="Meiryo"/>
              <a:cs typeface="Meiryo"/>
              <a:sym typeface="Meiryo"/>
            </a:endParaRPr>
          </a:p>
        </p:txBody>
      </p:sp>
      <p:sp>
        <p:nvSpPr>
          <p:cNvPr id="7" name="Google Shape;858;g143eb037c4f_6_0">
            <a:extLst>
              <a:ext uri="{FF2B5EF4-FFF2-40B4-BE49-F238E27FC236}">
                <a16:creationId xmlns:a16="http://schemas.microsoft.com/office/drawing/2014/main" id="{7E6B7B76-CB3F-498C-5099-3DD6C354673C}"/>
              </a:ext>
            </a:extLst>
          </p:cNvPr>
          <p:cNvSpPr txBox="1"/>
          <p:nvPr/>
        </p:nvSpPr>
        <p:spPr>
          <a:xfrm>
            <a:off x="3302281" y="1905256"/>
            <a:ext cx="2572720" cy="627721"/>
          </a:xfrm>
          <a:prstGeom prst="rect">
            <a:avLst/>
          </a:prstGeom>
          <a:noFill/>
          <a:ln>
            <a:noFill/>
          </a:ln>
        </p:spPr>
        <p:txBody>
          <a:bodyPr spcFirstLastPara="1" wrap="square" lIns="0" tIns="12050" rIns="0" bIns="0" anchor="t" anchorCtr="0">
            <a:spAutoFit/>
          </a:bodyPr>
          <a:lstStyle/>
          <a:p>
            <a:pPr marR="4343" lvl="0" algn="l" rtl="0">
              <a:spcBef>
                <a:spcPts val="0"/>
              </a:spcBef>
              <a:spcAft>
                <a:spcPts val="0"/>
              </a:spcAft>
              <a:buNone/>
              <a:tabLst>
                <a:tab pos="350838" algn="l"/>
              </a:tabLst>
            </a:pPr>
            <a:r>
              <a:rPr lang="ja-JP" altLang="en-US" sz="2400" b="1" dirty="0">
                <a:solidFill>
                  <a:srgbClr val="009650"/>
                </a:solidFill>
                <a:latin typeface="Meiryo"/>
                <a:ea typeface="Meiryo"/>
                <a:cs typeface="Meiryo"/>
                <a:sym typeface="Meiryo"/>
              </a:rPr>
              <a:t>❺</a:t>
            </a:r>
            <a:r>
              <a:rPr lang="ja-JP" altLang="en-US" sz="1600" b="1" dirty="0">
                <a:solidFill>
                  <a:schemeClr val="tx1"/>
                </a:solidFill>
                <a:latin typeface="Meiryo"/>
                <a:ea typeface="Meiryo"/>
                <a:cs typeface="Meiryo"/>
                <a:sym typeface="Meiryo"/>
              </a:rPr>
              <a:t>終了したら「退室する</a:t>
            </a:r>
            <a:r>
              <a:rPr lang="en-US" altLang="ja-JP" sz="1600" b="1" dirty="0">
                <a:solidFill>
                  <a:schemeClr val="tx1"/>
                </a:solidFill>
                <a:latin typeface="Meiryo"/>
                <a:ea typeface="Meiryo"/>
                <a:cs typeface="Meiryo"/>
                <a:sym typeface="Meiryo"/>
              </a:rPr>
              <a:t>｣</a:t>
            </a:r>
          </a:p>
          <a:p>
            <a:pPr marR="4343" lvl="0" algn="l" rtl="0">
              <a:spcBef>
                <a:spcPts val="0"/>
              </a:spcBef>
              <a:spcAft>
                <a:spcPts val="0"/>
              </a:spcAft>
              <a:buNone/>
              <a:tabLst>
                <a:tab pos="350838" algn="l"/>
              </a:tabLst>
            </a:pPr>
            <a:r>
              <a:rPr lang="en-US" altLang="ja-JP" sz="1600" b="1" dirty="0">
                <a:solidFill>
                  <a:schemeClr val="tx1"/>
                </a:solidFill>
                <a:latin typeface="Meiryo"/>
                <a:ea typeface="Meiryo"/>
                <a:cs typeface="Meiryo"/>
                <a:sym typeface="Meiryo"/>
              </a:rPr>
              <a:t>    </a:t>
            </a:r>
            <a:r>
              <a:rPr lang="ja-JP" altLang="en-US" sz="1600" b="1" dirty="0">
                <a:solidFill>
                  <a:schemeClr val="dk1"/>
                </a:solidFill>
                <a:latin typeface="Meiryo"/>
                <a:ea typeface="Meiryo"/>
                <a:cs typeface="Meiryo"/>
                <a:sym typeface="Meiryo"/>
              </a:rPr>
              <a:t>を押す</a:t>
            </a:r>
            <a:endParaRPr lang="ja-JP" altLang="en-US" sz="1200" dirty="0">
              <a:solidFill>
                <a:schemeClr val="dk1"/>
              </a:solidFill>
            </a:endParaRPr>
          </a:p>
        </p:txBody>
      </p:sp>
      <p:sp>
        <p:nvSpPr>
          <p:cNvPr id="9" name="矢印: 右 8">
            <a:extLst>
              <a:ext uri="{FF2B5EF4-FFF2-40B4-BE49-F238E27FC236}">
                <a16:creationId xmlns:a16="http://schemas.microsoft.com/office/drawing/2014/main" id="{3DC4C37A-4E29-6618-434C-DA3CDACA9C72}"/>
              </a:ext>
            </a:extLst>
          </p:cNvPr>
          <p:cNvSpPr/>
          <p:nvPr/>
        </p:nvSpPr>
        <p:spPr>
          <a:xfrm>
            <a:off x="2638693" y="3622014"/>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6784EC1D-C176-C296-ED53-123BE142CF97}"/>
              </a:ext>
            </a:extLst>
          </p:cNvPr>
          <p:cNvSpPr/>
          <p:nvPr/>
        </p:nvSpPr>
        <p:spPr>
          <a:xfrm>
            <a:off x="5635900" y="3629274"/>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859;g143eb037c4f_6_0">
            <a:extLst>
              <a:ext uri="{FF2B5EF4-FFF2-40B4-BE49-F238E27FC236}">
                <a16:creationId xmlns:a16="http://schemas.microsoft.com/office/drawing/2014/main" id="{013B5F7B-812C-3106-DA13-6136E9388762}"/>
              </a:ext>
            </a:extLst>
          </p:cNvPr>
          <p:cNvSpPr/>
          <p:nvPr/>
        </p:nvSpPr>
        <p:spPr>
          <a:xfrm>
            <a:off x="775986" y="2631907"/>
            <a:ext cx="1602849" cy="327585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0" name="図形グループ 29"/>
          <p:cNvGrpSpPr/>
          <p:nvPr/>
        </p:nvGrpSpPr>
        <p:grpSpPr>
          <a:xfrm>
            <a:off x="550273" y="2521888"/>
            <a:ext cx="296586" cy="293005"/>
            <a:chOff x="5101121" y="3995693"/>
            <a:chExt cx="296586" cy="293005"/>
          </a:xfrm>
        </p:grpSpPr>
        <p:sp>
          <p:nvSpPr>
            <p:cNvPr id="31" name="円/楕円 3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CDCB5A40-B635-4920-BC0C-0D0128BD4D95}"/>
              </a:ext>
            </a:extLst>
          </p:cNvPr>
          <p:cNvGraphicFramePr>
            <a:graphicFrameLocks noChangeAspect="1"/>
          </p:cNvGraphicFramePr>
          <p:nvPr>
            <p:custDataLst>
              <p:tags r:id="rId1"/>
            </p:custDataLst>
            <p:extLst>
              <p:ext uri="{D42A27DB-BD31-4B8C-83A1-F6EECF244321}">
                <p14:modId xmlns:p14="http://schemas.microsoft.com/office/powerpoint/2010/main" val="240124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CDCB5A40-B635-4920-BC0C-0D0128BD4D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77" name="Google Shape;877;p24" descr="診察詳細画面で確認できる「申込内容」と「お支払い」の項目が示されている画面の画像"/>
          <p:cNvPicPr preferRelativeResize="0">
            <a:picLocks noChangeAspect="1"/>
          </p:cNvPicPr>
          <p:nvPr/>
        </p:nvPicPr>
        <p:blipFill rotWithShape="1">
          <a:blip r:embed="rId6">
            <a:alphaModFix/>
          </a:blip>
          <a:srcRect t="4637"/>
          <a:stretch/>
        </p:blipFill>
        <p:spPr>
          <a:xfrm>
            <a:off x="615823" y="2179528"/>
            <a:ext cx="1917059" cy="3948021"/>
          </a:xfrm>
          <a:prstGeom prst="rect">
            <a:avLst/>
          </a:prstGeom>
          <a:noFill/>
          <a:ln w="9525" cap="flat" cmpd="sng">
            <a:solidFill>
              <a:schemeClr val="dk2"/>
            </a:solidFill>
            <a:prstDash val="solid"/>
            <a:round/>
            <a:headEnd type="none" w="sm" len="sm"/>
            <a:tailEnd type="none" w="sm" len="sm"/>
          </a:ln>
        </p:spPr>
      </p:pic>
      <p:sp>
        <p:nvSpPr>
          <p:cNvPr id="879" name="Google Shape;879;p24"/>
          <p:cNvSpPr txBox="1"/>
          <p:nvPr/>
        </p:nvSpPr>
        <p:spPr>
          <a:xfrm>
            <a:off x="2704637" y="1953476"/>
            <a:ext cx="1800000" cy="3338021"/>
          </a:xfrm>
          <a:prstGeom prst="rect">
            <a:avLst/>
          </a:prstGeom>
          <a:noFill/>
          <a:ln>
            <a:noFill/>
          </a:ln>
        </p:spPr>
        <p:txBody>
          <a:bodyPr spcFirstLastPara="1" wrap="square" lIns="0" tIns="10850" rIns="0" bIns="0" anchor="t" anchorCtr="0">
            <a:spAutoFit/>
          </a:bodyPr>
          <a:lstStyle/>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ビデオ診察が</a:t>
            </a:r>
            <a:endParaRPr sz="1600" b="1" u="none" strike="noStrike" cap="none" dirty="0">
              <a:solidFill>
                <a:schemeClr val="dk1"/>
              </a:solidFill>
              <a:latin typeface="Meiryo" charset="-128"/>
              <a:ea typeface="Meiryo"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終わったら、</a:t>
            </a:r>
            <a:endParaRPr sz="1600" b="1" u="none" strike="noStrike" cap="none" dirty="0">
              <a:solidFill>
                <a:schemeClr val="dk1"/>
              </a:solidFill>
              <a:latin typeface="Meiryo" charset="-128"/>
              <a:ea typeface="Meiryo"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登録してある</a:t>
            </a:r>
            <a:endParaRPr sz="1600" b="1" u="none" strike="noStrike" cap="none" dirty="0">
              <a:solidFill>
                <a:schemeClr val="dk1"/>
              </a:solidFill>
              <a:latin typeface="Meiryo" charset="-128"/>
              <a:ea typeface="Meiryo"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クレジット</a:t>
            </a:r>
            <a:endParaRPr sz="1600" b="1" u="none" strike="noStrike" cap="none" dirty="0">
              <a:solidFill>
                <a:schemeClr val="dk1"/>
              </a:solidFill>
              <a:latin typeface="Meiryo" charset="-128"/>
              <a:ea typeface="Meiryo"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カードにて</a:t>
            </a:r>
            <a:endParaRPr sz="1600" b="1" u="none" strike="noStrike" cap="none" dirty="0">
              <a:solidFill>
                <a:schemeClr val="dk1"/>
              </a:solidFill>
              <a:latin typeface="Meiryo" charset="-128"/>
              <a:ea typeface="Meiryo"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診察代金等の</a:t>
            </a:r>
            <a:endParaRPr lang="en-US" altLang="ja-JP" sz="1600" b="1" dirty="0">
              <a:solidFill>
                <a:schemeClr val="dk1"/>
              </a:solidFill>
              <a:latin typeface="Meiryo" charset="-128"/>
              <a:ea typeface="Meiryo"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決済が行われます。</a:t>
            </a:r>
            <a:endParaRPr sz="1600" b="1" u="none" strike="noStrike" cap="none" dirty="0">
              <a:solidFill>
                <a:schemeClr val="dk1"/>
              </a:solidFill>
              <a:latin typeface="Meiryo" charset="-128"/>
              <a:ea typeface="Meiryo"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診察内容と</a:t>
            </a:r>
            <a:endParaRPr sz="1600" b="1" u="none" strike="noStrike" cap="none" dirty="0">
              <a:solidFill>
                <a:schemeClr val="dk1"/>
              </a:solidFill>
              <a:latin typeface="Meiryo" charset="-128"/>
              <a:ea typeface="Meiryo"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決済内容は、</a:t>
            </a:r>
            <a:endParaRPr sz="1600" b="1" u="none" strike="noStrike" cap="none" dirty="0">
              <a:solidFill>
                <a:schemeClr val="dk1"/>
              </a:solidFill>
              <a:latin typeface="Meiryo" charset="-128"/>
              <a:ea typeface="Meiryo"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アプリから</a:t>
            </a:r>
            <a:endParaRPr sz="1600" b="1" u="none" strike="noStrike" cap="none" dirty="0">
              <a:solidFill>
                <a:schemeClr val="dk1"/>
              </a:solidFill>
              <a:latin typeface="Meiryo" charset="-128"/>
              <a:ea typeface="Meiryo"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Meiryo" charset="-128"/>
                <a:ea typeface="Meiryo" charset="-128"/>
                <a:cs typeface="Meiryo" charset="-128"/>
                <a:sym typeface="Meiryo"/>
              </a:rPr>
              <a:t>確認できます。</a:t>
            </a:r>
            <a:endParaRPr sz="1600" b="1" u="none" strike="noStrike" cap="none" dirty="0">
              <a:solidFill>
                <a:schemeClr val="dk1"/>
              </a:solidFill>
              <a:latin typeface="Meiryo" charset="-128"/>
              <a:ea typeface="Meiryo" charset="-128"/>
              <a:cs typeface="Meiryo" charset="-128"/>
              <a:sym typeface="Meiryo"/>
            </a:endParaRPr>
          </a:p>
        </p:txBody>
      </p:sp>
      <p:sp>
        <p:nvSpPr>
          <p:cNvPr id="880" name="Google Shape;880;p24"/>
          <p:cNvSpPr txBox="1"/>
          <p:nvPr/>
        </p:nvSpPr>
        <p:spPr>
          <a:xfrm>
            <a:off x="4921493" y="1943009"/>
            <a:ext cx="3852000" cy="4295206"/>
          </a:xfrm>
          <a:prstGeom prst="rect">
            <a:avLst/>
          </a:prstGeom>
          <a:noFill/>
          <a:ln>
            <a:noFill/>
          </a:ln>
        </p:spPr>
        <p:txBody>
          <a:bodyPr spcFirstLastPara="1" wrap="square" lIns="0" tIns="10850" rIns="0" bIns="0" anchor="t" anchorCtr="0">
            <a:spAutoFit/>
          </a:bodyPr>
          <a:lstStyle/>
          <a:p>
            <a:pPr marL="10860" marR="4344" lvl="0" indent="0" algn="just" rtl="0">
              <a:lnSpc>
                <a:spcPct val="120000"/>
              </a:lnSpc>
              <a:spcBef>
                <a:spcPts val="0"/>
              </a:spcBef>
              <a:spcAft>
                <a:spcPts val="0"/>
              </a:spcAft>
              <a:buNone/>
            </a:pPr>
            <a:r>
              <a:rPr lang="en-US" altLang="ja-JP" sz="1600" b="1" dirty="0">
                <a:solidFill>
                  <a:srgbClr val="009650"/>
                </a:solidFill>
                <a:latin typeface="Meiryo" charset="-128"/>
                <a:ea typeface="Meiryo" charset="-128"/>
                <a:cs typeface="Meiryo" charset="-128"/>
                <a:sym typeface="Meiryo"/>
              </a:rPr>
              <a:t>A.</a:t>
            </a:r>
            <a:r>
              <a:rPr lang="ja-JP" sz="1600" b="1" dirty="0">
                <a:solidFill>
                  <a:srgbClr val="009650"/>
                </a:solidFill>
                <a:latin typeface="Meiryo" charset="-128"/>
                <a:ea typeface="Meiryo" charset="-128"/>
                <a:cs typeface="Meiryo" charset="-128"/>
                <a:sym typeface="Meiryo"/>
              </a:rPr>
              <a:t> お薬・処方箋がご自宅に届く場合</a:t>
            </a:r>
            <a:endParaRPr sz="1600" b="1" dirty="0">
              <a:solidFill>
                <a:srgbClr val="009650"/>
              </a:solidFill>
              <a:latin typeface="Meiryo" charset="-128"/>
              <a:ea typeface="Meiryo"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Meiryo" charset="-128"/>
                <a:ea typeface="Meiryo" charset="-128"/>
                <a:cs typeface="Meiryo" charset="-128"/>
                <a:sym typeface="Meiryo"/>
              </a:rPr>
              <a:t>お薬・処方箋は登録している住所に</a:t>
            </a:r>
            <a:endParaRPr lang="en-US" altLang="ja-JP" sz="1600" b="1" dirty="0">
              <a:solidFill>
                <a:schemeClr val="dk1"/>
              </a:solidFill>
              <a:latin typeface="Meiryo" charset="-128"/>
              <a:ea typeface="Meiryo"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Meiryo" charset="-128"/>
                <a:ea typeface="Meiryo" charset="-128"/>
                <a:cs typeface="Meiryo" charset="-128"/>
                <a:sym typeface="Meiryo"/>
              </a:rPr>
              <a:t>配送されます</a:t>
            </a:r>
            <a:r>
              <a:rPr lang="ja-JP" sz="1600" b="1" spc="-300" dirty="0">
                <a:solidFill>
                  <a:schemeClr val="dk1"/>
                </a:solidFill>
                <a:latin typeface="Meiryo" charset="-128"/>
                <a:ea typeface="Meiryo" charset="-128"/>
                <a:cs typeface="Meiryo" charset="-128"/>
                <a:sym typeface="Meiryo"/>
              </a:rPr>
              <a:t>。</a:t>
            </a:r>
            <a:r>
              <a:rPr lang="ja-JP" sz="1600" b="1" dirty="0">
                <a:solidFill>
                  <a:schemeClr val="dk1"/>
                </a:solidFill>
                <a:latin typeface="Meiryo" charset="-128"/>
                <a:ea typeface="Meiryo" charset="-128"/>
                <a:cs typeface="Meiryo" charset="-128"/>
                <a:sym typeface="Meiryo"/>
              </a:rPr>
              <a:t>処方箋は薬局に</a:t>
            </a:r>
            <a:endParaRPr lang="en-US" altLang="ja-JP" sz="1600" b="1" dirty="0">
              <a:solidFill>
                <a:schemeClr val="dk1"/>
              </a:solidFill>
              <a:latin typeface="Meiryo" charset="-128"/>
              <a:ea typeface="Meiryo"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Meiryo" charset="-128"/>
                <a:ea typeface="Meiryo" charset="-128"/>
                <a:cs typeface="Meiryo" charset="-128"/>
                <a:sym typeface="Meiryo"/>
              </a:rPr>
              <a:t>持参しましょう</a:t>
            </a:r>
            <a:r>
              <a:rPr lang="ja-JP" sz="1600" b="1" spc="-300" dirty="0">
                <a:solidFill>
                  <a:schemeClr val="dk1"/>
                </a:solidFill>
                <a:latin typeface="Meiryo" charset="-128"/>
                <a:ea typeface="Meiryo" charset="-128"/>
                <a:cs typeface="Meiryo" charset="-128"/>
                <a:sym typeface="Meiryo"/>
              </a:rPr>
              <a:t>。</a:t>
            </a:r>
            <a:r>
              <a:rPr lang="ja-JP" sz="1600" b="1" dirty="0">
                <a:solidFill>
                  <a:schemeClr val="dk1"/>
                </a:solidFill>
                <a:latin typeface="Meiryo" charset="-128"/>
                <a:ea typeface="Meiryo" charset="-128"/>
                <a:cs typeface="Meiryo" charset="-128"/>
                <a:sym typeface="Meiryo"/>
              </a:rPr>
              <a:t>その際</a:t>
            </a:r>
            <a:r>
              <a:rPr lang="ja-JP" sz="1600" b="1" spc="-300" dirty="0">
                <a:solidFill>
                  <a:schemeClr val="dk1"/>
                </a:solidFill>
                <a:latin typeface="Meiryo" charset="-128"/>
                <a:ea typeface="Meiryo" charset="-128"/>
                <a:cs typeface="Meiryo" charset="-128"/>
                <a:sym typeface="Meiryo"/>
              </a:rPr>
              <a:t>、</a:t>
            </a:r>
            <a:r>
              <a:rPr lang="ja-JP" sz="1600" b="1" dirty="0">
                <a:solidFill>
                  <a:schemeClr val="dk1"/>
                </a:solidFill>
                <a:latin typeface="Meiryo" charset="-128"/>
                <a:ea typeface="Meiryo" charset="-128"/>
                <a:cs typeface="Meiryo" charset="-128"/>
                <a:sym typeface="Meiryo"/>
              </a:rPr>
              <a:t>処方箋の</a:t>
            </a:r>
            <a:endParaRPr lang="en-US" altLang="ja-JP" sz="1600" b="1" dirty="0">
              <a:solidFill>
                <a:schemeClr val="dk1"/>
              </a:solidFill>
              <a:latin typeface="Meiryo" charset="-128"/>
              <a:ea typeface="Meiryo"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Meiryo" charset="-128"/>
                <a:ea typeface="Meiryo" charset="-128"/>
                <a:cs typeface="Meiryo" charset="-128"/>
                <a:sym typeface="Meiryo"/>
              </a:rPr>
              <a:t>有効期間にご注意ください。</a:t>
            </a:r>
            <a:endParaRPr sz="1600" b="1" dirty="0">
              <a:solidFill>
                <a:schemeClr val="dk1"/>
              </a:solidFill>
              <a:latin typeface="Meiryo" charset="-128"/>
              <a:ea typeface="Meiryo" charset="-128"/>
              <a:cs typeface="Meiryo" charset="-128"/>
              <a:sym typeface="Meiryo"/>
            </a:endParaRPr>
          </a:p>
          <a:p>
            <a:pPr marL="10860" marR="4344" lvl="0" indent="0" algn="just" rtl="0">
              <a:lnSpc>
                <a:spcPct val="120000"/>
              </a:lnSpc>
              <a:spcBef>
                <a:spcPts val="0"/>
              </a:spcBef>
              <a:spcAft>
                <a:spcPts val="0"/>
              </a:spcAft>
              <a:buNone/>
            </a:pPr>
            <a:r>
              <a:rPr lang="ja-JP" sz="1200" b="1" dirty="0">
                <a:solidFill>
                  <a:srgbClr val="313541"/>
                </a:solidFill>
                <a:latin typeface="Meiryo" charset="-128"/>
                <a:ea typeface="Meiryo" charset="-128"/>
                <a:cs typeface="Meiryo" charset="-128"/>
              </a:rPr>
              <a:t>医療機関がクロンの配送補助サービスを</a:t>
            </a:r>
            <a:endParaRPr lang="en-US" altLang="ja-JP" sz="1200" b="1" dirty="0">
              <a:solidFill>
                <a:srgbClr val="313541"/>
              </a:solidFill>
              <a:latin typeface="Meiryo" charset="-128"/>
              <a:ea typeface="Meiryo" charset="-128"/>
              <a:cs typeface="Meiryo" charset="-128"/>
            </a:endParaRPr>
          </a:p>
          <a:p>
            <a:pPr marL="10860" marR="4344" lvl="0" indent="0" algn="just" rtl="0">
              <a:lnSpc>
                <a:spcPct val="120000"/>
              </a:lnSpc>
              <a:spcBef>
                <a:spcPts val="0"/>
              </a:spcBef>
              <a:spcAft>
                <a:spcPts val="0"/>
              </a:spcAft>
              <a:buNone/>
            </a:pPr>
            <a:r>
              <a:rPr lang="ja-JP" sz="1200" b="1" dirty="0">
                <a:solidFill>
                  <a:srgbClr val="313541"/>
                </a:solidFill>
                <a:latin typeface="Meiryo" charset="-128"/>
                <a:ea typeface="Meiryo" charset="-128"/>
                <a:cs typeface="Meiryo" charset="-128"/>
              </a:rPr>
              <a:t>利用する場合は</a:t>
            </a:r>
            <a:r>
              <a:rPr lang="ja-JP" sz="1200" b="1" spc="-300" dirty="0">
                <a:solidFill>
                  <a:srgbClr val="313541"/>
                </a:solidFill>
                <a:latin typeface="Meiryo" charset="-128"/>
                <a:ea typeface="Meiryo" charset="-128"/>
                <a:cs typeface="Meiryo" charset="-128"/>
              </a:rPr>
              <a:t>、</a:t>
            </a:r>
            <a:r>
              <a:rPr lang="ja-JP" sz="1200" b="1" dirty="0">
                <a:solidFill>
                  <a:srgbClr val="313541"/>
                </a:solidFill>
                <a:latin typeface="Meiryo" charset="-128"/>
                <a:ea typeface="Meiryo" charset="-128"/>
                <a:cs typeface="Meiryo" charset="-128"/>
              </a:rPr>
              <a:t>追跡番号などが表示されます。</a:t>
            </a:r>
            <a:endParaRPr sz="1200" b="1" dirty="0">
              <a:solidFill>
                <a:schemeClr val="dk1"/>
              </a:solidFill>
              <a:latin typeface="Meiryo" charset="-128"/>
              <a:ea typeface="Meiryo" charset="-128"/>
              <a:cs typeface="Meiryo" charset="-128"/>
              <a:sym typeface="Meiryo"/>
            </a:endParaRPr>
          </a:p>
          <a:p>
            <a:pPr marL="10860" marR="4344" lvl="0" indent="0" algn="just" rtl="0">
              <a:lnSpc>
                <a:spcPct val="120000"/>
              </a:lnSpc>
              <a:spcBef>
                <a:spcPts val="0"/>
              </a:spcBef>
              <a:spcAft>
                <a:spcPts val="0"/>
              </a:spcAft>
              <a:buNone/>
            </a:pPr>
            <a:endParaRPr sz="1600" b="1" dirty="0">
              <a:solidFill>
                <a:schemeClr val="dk1"/>
              </a:solidFill>
              <a:latin typeface="Meiryo" charset="-128"/>
              <a:ea typeface="Meiryo" charset="-128"/>
              <a:cs typeface="Meiryo" charset="-128"/>
              <a:sym typeface="Meiryo"/>
            </a:endParaRPr>
          </a:p>
          <a:p>
            <a:pPr marL="10859" marR="4343" lvl="0" indent="0" algn="just" rtl="0">
              <a:lnSpc>
                <a:spcPct val="120000"/>
              </a:lnSpc>
              <a:spcBef>
                <a:spcPts val="0"/>
              </a:spcBef>
              <a:spcAft>
                <a:spcPts val="0"/>
              </a:spcAft>
              <a:buNone/>
            </a:pPr>
            <a:r>
              <a:rPr lang="en-US" altLang="ja-JP" sz="1600" b="1" dirty="0">
                <a:solidFill>
                  <a:srgbClr val="009650"/>
                </a:solidFill>
                <a:latin typeface="Meiryo" charset="-128"/>
                <a:ea typeface="Meiryo" charset="-128"/>
                <a:cs typeface="Meiryo" charset="-128"/>
                <a:sym typeface="Meiryo"/>
              </a:rPr>
              <a:t>B.</a:t>
            </a:r>
            <a:r>
              <a:rPr lang="ja-JP" sz="1600" b="1" dirty="0">
                <a:solidFill>
                  <a:srgbClr val="009650"/>
                </a:solidFill>
                <a:latin typeface="Meiryo" charset="-128"/>
                <a:ea typeface="Meiryo" charset="-128"/>
                <a:cs typeface="Meiryo" charset="-128"/>
                <a:sym typeface="Meiryo"/>
              </a:rPr>
              <a:t> 処方箋が薬局に送られる場合</a:t>
            </a:r>
            <a:endParaRPr sz="1600" b="1" dirty="0">
              <a:solidFill>
                <a:srgbClr val="009650"/>
              </a:solidFill>
              <a:latin typeface="Meiryo" charset="-128"/>
              <a:ea typeface="Meiryo"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rgbClr val="313541"/>
                </a:solidFill>
                <a:latin typeface="Meiryo" charset="-128"/>
                <a:ea typeface="Meiryo" charset="-128"/>
                <a:cs typeface="Meiryo" charset="-128"/>
              </a:rPr>
              <a:t>医療機関から処方箋が送られた</a:t>
            </a:r>
            <a:endParaRPr lang="en-US" altLang="ja-JP" sz="1600" b="1" dirty="0">
              <a:solidFill>
                <a:srgbClr val="313541"/>
              </a:solidFill>
              <a:latin typeface="Meiryo" charset="-128"/>
              <a:ea typeface="Meiryo" charset="-128"/>
              <a:cs typeface="Meiryo" charset="-128"/>
            </a:endParaRPr>
          </a:p>
          <a:p>
            <a:pPr marL="10859" marR="4343" lvl="0" indent="0" algn="just" rtl="0">
              <a:lnSpc>
                <a:spcPct val="120000"/>
              </a:lnSpc>
              <a:spcBef>
                <a:spcPts val="0"/>
              </a:spcBef>
              <a:spcAft>
                <a:spcPts val="0"/>
              </a:spcAft>
              <a:buNone/>
            </a:pPr>
            <a:r>
              <a:rPr lang="ja-JP" sz="1600" b="1" dirty="0">
                <a:solidFill>
                  <a:srgbClr val="313541"/>
                </a:solidFill>
                <a:latin typeface="Meiryo" charset="-128"/>
                <a:ea typeface="Meiryo" charset="-128"/>
                <a:cs typeface="Meiryo" charset="-128"/>
              </a:rPr>
              <a:t>薬局情報が表示されます。</a:t>
            </a:r>
            <a:endParaRPr sz="1600" b="1" dirty="0">
              <a:solidFill>
                <a:srgbClr val="313541"/>
              </a:solidFill>
              <a:latin typeface="Meiryo" charset="-128"/>
              <a:ea typeface="Meiryo" charset="-128"/>
              <a:cs typeface="Meiryo" charset="-128"/>
            </a:endParaRPr>
          </a:p>
          <a:p>
            <a:pPr marL="10860" marR="4344" lvl="0" indent="0" algn="just" rtl="0">
              <a:lnSpc>
                <a:spcPct val="120000"/>
              </a:lnSpc>
              <a:spcBef>
                <a:spcPts val="0"/>
              </a:spcBef>
              <a:spcAft>
                <a:spcPts val="0"/>
              </a:spcAft>
              <a:buNone/>
            </a:pPr>
            <a:r>
              <a:rPr lang="ja-JP" sz="1600" b="1" dirty="0">
                <a:solidFill>
                  <a:srgbClr val="313541"/>
                </a:solidFill>
                <a:latin typeface="Meiryo" charset="-128"/>
                <a:ea typeface="Meiryo" charset="-128"/>
                <a:cs typeface="Meiryo" charset="-128"/>
              </a:rPr>
              <a:t>オン</a:t>
            </a:r>
            <a:r>
              <a:rPr lang="ja-JP" altLang="en-US" sz="1600" b="1" dirty="0">
                <a:solidFill>
                  <a:srgbClr val="313541"/>
                </a:solidFill>
                <a:latin typeface="Meiryo" charset="-128"/>
                <a:ea typeface="Meiryo" charset="-128"/>
                <a:cs typeface="Meiryo" charset="-128"/>
              </a:rPr>
              <a:t>ラ</a:t>
            </a:r>
            <a:r>
              <a:rPr lang="ja-JP" sz="1600" b="1" dirty="0">
                <a:solidFill>
                  <a:srgbClr val="313541"/>
                </a:solidFill>
                <a:latin typeface="Meiryo" charset="-128"/>
                <a:ea typeface="Meiryo" charset="-128"/>
                <a:cs typeface="Meiryo" charset="-128"/>
              </a:rPr>
              <a:t>イン服薬指導が可能な</a:t>
            </a:r>
            <a:endParaRPr lang="en-US" altLang="ja-JP" sz="1600" b="1" dirty="0">
              <a:solidFill>
                <a:srgbClr val="313541"/>
              </a:solidFill>
              <a:latin typeface="Meiryo" charset="-128"/>
              <a:ea typeface="Meiryo" charset="-128"/>
              <a:cs typeface="Meiryo" charset="-128"/>
            </a:endParaRPr>
          </a:p>
          <a:p>
            <a:pPr marL="10860" marR="4344" lvl="0" indent="0" algn="just" rtl="0">
              <a:lnSpc>
                <a:spcPct val="120000"/>
              </a:lnSpc>
              <a:spcBef>
                <a:spcPts val="0"/>
              </a:spcBef>
              <a:spcAft>
                <a:spcPts val="0"/>
              </a:spcAft>
              <a:buNone/>
            </a:pPr>
            <a:r>
              <a:rPr lang="ja-JP" sz="1600" b="1" dirty="0">
                <a:solidFill>
                  <a:srgbClr val="313541"/>
                </a:solidFill>
                <a:latin typeface="Meiryo" charset="-128"/>
                <a:ea typeface="Meiryo" charset="-128"/>
                <a:cs typeface="Meiryo" charset="-128"/>
              </a:rPr>
              <a:t>薬局の場合は</a:t>
            </a:r>
            <a:r>
              <a:rPr lang="ja-JP" sz="1600" b="1" spc="-300" dirty="0">
                <a:solidFill>
                  <a:srgbClr val="313541"/>
                </a:solidFill>
                <a:latin typeface="Meiryo" charset="-128"/>
                <a:ea typeface="Meiryo" charset="-128"/>
                <a:cs typeface="Meiryo" charset="-128"/>
              </a:rPr>
              <a:t>、</a:t>
            </a:r>
            <a:r>
              <a:rPr lang="en-US" altLang="ja-JP" sz="1600" b="1" dirty="0">
                <a:solidFill>
                  <a:srgbClr val="313541"/>
                </a:solidFill>
                <a:latin typeface="Meiryo" charset="-128"/>
                <a:ea typeface="Meiryo" charset="-128"/>
                <a:cs typeface="Meiryo" charset="-128"/>
              </a:rPr>
              <a:t>｢</a:t>
            </a:r>
            <a:r>
              <a:rPr lang="ja-JP" sz="1600" b="1" dirty="0">
                <a:solidFill>
                  <a:srgbClr val="313541"/>
                </a:solidFill>
                <a:latin typeface="Meiryo" charset="-128"/>
                <a:ea typeface="Meiryo" charset="-128"/>
                <a:cs typeface="Meiryo" charset="-128"/>
              </a:rPr>
              <a:t>服薬指導を申し込む</a:t>
            </a:r>
            <a:r>
              <a:rPr lang="en-US" altLang="ja-JP" sz="1600" b="1" dirty="0">
                <a:solidFill>
                  <a:srgbClr val="313541"/>
                </a:solidFill>
                <a:latin typeface="Meiryo" charset="-128"/>
                <a:ea typeface="Meiryo" charset="-128"/>
                <a:cs typeface="Meiryo" charset="-128"/>
              </a:rPr>
              <a:t>｣</a:t>
            </a:r>
            <a:r>
              <a:rPr lang="ja-JP" sz="1600" b="1" dirty="0">
                <a:solidFill>
                  <a:srgbClr val="313541"/>
                </a:solidFill>
                <a:latin typeface="Meiryo" charset="-128"/>
                <a:ea typeface="Meiryo" charset="-128"/>
                <a:cs typeface="Meiryo" charset="-128"/>
              </a:rPr>
              <a:t>を</a:t>
            </a:r>
            <a:endParaRPr lang="en-US" altLang="ja-JP" sz="1600" b="1" dirty="0">
              <a:solidFill>
                <a:srgbClr val="313541"/>
              </a:solidFill>
              <a:latin typeface="Meiryo" charset="-128"/>
              <a:ea typeface="Meiryo" charset="-128"/>
              <a:cs typeface="Meiryo" charset="-128"/>
            </a:endParaRPr>
          </a:p>
          <a:p>
            <a:pPr marL="10860" marR="4344" lvl="0" indent="0" algn="just" rtl="0">
              <a:lnSpc>
                <a:spcPct val="120000"/>
              </a:lnSpc>
              <a:spcBef>
                <a:spcPts val="0"/>
              </a:spcBef>
              <a:spcAft>
                <a:spcPts val="0"/>
              </a:spcAft>
              <a:buNone/>
            </a:pPr>
            <a:r>
              <a:rPr lang="ja-JP" altLang="en-US" sz="1600" b="1" dirty="0">
                <a:solidFill>
                  <a:srgbClr val="313541"/>
                </a:solidFill>
                <a:latin typeface="Meiryo" charset="-128"/>
                <a:ea typeface="Meiryo" charset="-128"/>
                <a:cs typeface="Meiryo" charset="-128"/>
              </a:rPr>
              <a:t>押</a:t>
            </a:r>
            <a:r>
              <a:rPr lang="ja-JP" sz="1600" b="1" dirty="0">
                <a:solidFill>
                  <a:srgbClr val="313541"/>
                </a:solidFill>
                <a:latin typeface="Meiryo" charset="-128"/>
                <a:ea typeface="Meiryo" charset="-128"/>
                <a:cs typeface="Meiryo" charset="-128"/>
              </a:rPr>
              <a:t>し</a:t>
            </a:r>
            <a:r>
              <a:rPr lang="ja-JP" sz="1600" b="1" spc="-300" dirty="0">
                <a:solidFill>
                  <a:srgbClr val="313541"/>
                </a:solidFill>
                <a:latin typeface="Meiryo" charset="-128"/>
                <a:ea typeface="Meiryo" charset="-128"/>
                <a:cs typeface="Meiryo" charset="-128"/>
              </a:rPr>
              <a:t>、</a:t>
            </a:r>
            <a:r>
              <a:rPr lang="ja-JP" sz="1600" b="1" dirty="0">
                <a:solidFill>
                  <a:srgbClr val="313541"/>
                </a:solidFill>
                <a:latin typeface="Meiryo" charset="-128"/>
                <a:ea typeface="Meiryo" charset="-128"/>
                <a:cs typeface="Meiryo" charset="-128"/>
              </a:rPr>
              <a:t>お手続きを行います。</a:t>
            </a:r>
            <a:endParaRPr sz="1600" b="1" dirty="0">
              <a:solidFill>
                <a:srgbClr val="313541"/>
              </a:solidFill>
              <a:latin typeface="Meiryo" charset="-128"/>
              <a:ea typeface="Meiryo" charset="-128"/>
              <a:cs typeface="Meiryo" charset="-128"/>
            </a:endParaRPr>
          </a:p>
          <a:p>
            <a:pPr marL="0" marR="4344" lvl="0" indent="0" algn="just" rtl="0">
              <a:lnSpc>
                <a:spcPct val="120000"/>
              </a:lnSpc>
              <a:spcBef>
                <a:spcPts val="0"/>
              </a:spcBef>
              <a:spcAft>
                <a:spcPts val="0"/>
              </a:spcAft>
              <a:buNone/>
            </a:pPr>
            <a:endParaRPr sz="1600" b="1" dirty="0">
              <a:solidFill>
                <a:schemeClr val="dk1"/>
              </a:solidFill>
              <a:latin typeface="Meiryo" charset="-128"/>
              <a:ea typeface="Meiryo" charset="-128"/>
              <a:cs typeface="Meiryo" charset="-128"/>
              <a:sym typeface="Meiryo"/>
            </a:endParaRPr>
          </a:p>
        </p:txBody>
      </p:sp>
      <p:sp>
        <p:nvSpPr>
          <p:cNvPr id="881" name="Google Shape;881;p24"/>
          <p:cNvSpPr txBox="1"/>
          <p:nvPr/>
        </p:nvSpPr>
        <p:spPr>
          <a:xfrm>
            <a:off x="513648" y="1399805"/>
            <a:ext cx="2520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Meiryo"/>
                <a:ea typeface="Meiryo"/>
                <a:cs typeface="Meiryo"/>
                <a:sym typeface="Meiryo"/>
              </a:rPr>
              <a:t>診察・決済内容の確認</a:t>
            </a:r>
            <a:endParaRPr sz="1800" b="1" i="0" u="none" strike="noStrike" cap="none">
              <a:solidFill>
                <a:schemeClr val="dk1"/>
              </a:solidFill>
              <a:latin typeface="Meiryo"/>
              <a:ea typeface="Meiryo"/>
              <a:cs typeface="Meiryo"/>
              <a:sym typeface="Meiryo"/>
            </a:endParaRPr>
          </a:p>
        </p:txBody>
      </p:sp>
      <p:sp>
        <p:nvSpPr>
          <p:cNvPr id="882" name="Google Shape;882;p24"/>
          <p:cNvSpPr txBox="1"/>
          <p:nvPr/>
        </p:nvSpPr>
        <p:spPr>
          <a:xfrm>
            <a:off x="4921494" y="1420820"/>
            <a:ext cx="2520000" cy="2880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Meiryo"/>
                <a:ea typeface="Meiryo"/>
                <a:cs typeface="Meiryo"/>
                <a:sym typeface="Meiryo"/>
              </a:rPr>
              <a:t>お薬の有る場合</a:t>
            </a:r>
            <a:endParaRPr sz="1800" b="1" i="0" u="none" strike="noStrike" cap="none">
              <a:solidFill>
                <a:schemeClr val="dk1"/>
              </a:solidFill>
              <a:latin typeface="Meiryo"/>
              <a:ea typeface="Meiryo"/>
              <a:cs typeface="Meiryo"/>
              <a:sym typeface="Meiryo"/>
            </a:endParaRPr>
          </a:p>
        </p:txBody>
      </p:sp>
      <p:sp>
        <p:nvSpPr>
          <p:cNvPr id="883" name="Google Shape;883;p24"/>
          <p:cNvSpPr/>
          <p:nvPr/>
        </p:nvSpPr>
        <p:spPr>
          <a:xfrm>
            <a:off x="641556" y="4150375"/>
            <a:ext cx="1857300" cy="3168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cxnSp>
        <p:nvCxnSpPr>
          <p:cNvPr id="884" name="Google Shape;884;p24"/>
          <p:cNvCxnSpPr/>
          <p:nvPr/>
        </p:nvCxnSpPr>
        <p:spPr>
          <a:xfrm>
            <a:off x="4572000" y="1270000"/>
            <a:ext cx="0" cy="5040000"/>
          </a:xfrm>
          <a:prstGeom prst="straightConnector1">
            <a:avLst/>
          </a:prstGeom>
          <a:noFill/>
          <a:ln w="19050" cap="flat" cmpd="sng">
            <a:solidFill>
              <a:srgbClr val="009650"/>
            </a:solidFill>
            <a:prstDash val="solid"/>
            <a:round/>
            <a:headEnd type="none" w="sm" len="sm"/>
            <a:tailEnd type="none" w="sm" len="sm"/>
          </a:ln>
        </p:spPr>
      </p:cxnSp>
      <p:sp>
        <p:nvSpPr>
          <p:cNvPr id="886" name="Google Shape;886;p24"/>
          <p:cNvSpPr/>
          <p:nvPr/>
        </p:nvSpPr>
        <p:spPr>
          <a:xfrm>
            <a:off x="641556" y="4883800"/>
            <a:ext cx="1857300" cy="3168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14"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【18</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診察後の流れ</a:t>
            </a:r>
            <a:endParaRPr kumimoji="0" lang="ja-JP" altLang="en-US" sz="3200" b="0" kern="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47" name="テキスト ボックス 46">
            <a:extLst>
              <a:ext uri="{FF2B5EF4-FFF2-40B4-BE49-F238E27FC236}">
                <a16:creationId xmlns:a16="http://schemas.microsoft.com/office/drawing/2014/main" id="{2C5797DE-37F7-AD63-9284-C8962827B377}"/>
              </a:ext>
            </a:extLst>
          </p:cNvPr>
          <p:cNvSpPr txBox="1"/>
          <p:nvPr/>
        </p:nvSpPr>
        <p:spPr>
          <a:xfrm>
            <a:off x="343167" y="1953525"/>
            <a:ext cx="2281274" cy="738664"/>
          </a:xfrm>
          <a:prstGeom prst="rect">
            <a:avLst/>
          </a:prstGeom>
          <a:noFill/>
        </p:spPr>
        <p:txBody>
          <a:bodyPr wrap="square">
            <a:spAutoFit/>
          </a:bodyPr>
          <a:lstStyle/>
          <a:p>
            <a:pPr marL="9525" marR="4344" lvl="0" algn="l" rtl="0">
              <a:spcBef>
                <a:spcPts val="0"/>
              </a:spcBef>
              <a:spcAft>
                <a:spcPts val="0"/>
              </a:spcAft>
              <a:buNone/>
              <a:tabLst>
                <a:tab pos="355600" algn="l"/>
              </a:tabLst>
            </a:pPr>
            <a:r>
              <a:rPr lang="ja-JP" altLang="en-US" sz="2400" b="1" i="0" u="none" strike="noStrike" cap="none" dirty="0">
                <a:solidFill>
                  <a:srgbClr val="009650"/>
                </a:solidFill>
                <a:latin typeface="Meiryo"/>
                <a:ea typeface="Meiryo"/>
                <a:cs typeface="Meiryo"/>
                <a:sym typeface="Meiryo"/>
              </a:rPr>
              <a:t>❶</a:t>
            </a:r>
            <a:r>
              <a:rPr lang="ja-JP" altLang="en-US" sz="1800" b="1" dirty="0">
                <a:solidFill>
                  <a:schemeClr val="dk1"/>
                </a:solidFill>
                <a:latin typeface="Meiryo"/>
                <a:ea typeface="Meiryo"/>
                <a:cs typeface="Meiryo"/>
                <a:sym typeface="Meiryo"/>
              </a:rPr>
              <a:t>受診したい</a:t>
            </a:r>
          </a:p>
          <a:p>
            <a:pPr marL="9525" marR="4344" lvl="0" algn="l" rtl="0">
              <a:spcBef>
                <a:spcPts val="0"/>
              </a:spcBef>
              <a:spcAft>
                <a:spcPts val="0"/>
              </a:spcAft>
              <a:buNone/>
              <a:tabLst>
                <a:tab pos="355600" algn="l"/>
              </a:tabLst>
            </a:pPr>
            <a:r>
              <a:rPr lang="ja-JP" altLang="en-US" sz="1800" b="1" dirty="0">
                <a:solidFill>
                  <a:schemeClr val="dk1"/>
                </a:solidFill>
                <a:latin typeface="Meiryo"/>
                <a:ea typeface="Meiryo"/>
                <a:cs typeface="Meiryo"/>
                <a:sym typeface="Meiryo"/>
              </a:rPr>
              <a:t>　 医療機関を表示</a:t>
            </a:r>
            <a:endParaRPr lang="ja-JP" altLang="en-US" sz="1800" b="1" i="0" u="none" strike="noStrike" cap="none" dirty="0">
              <a:solidFill>
                <a:schemeClr val="dk1"/>
              </a:solidFill>
              <a:latin typeface="Meiryo"/>
              <a:ea typeface="Meiryo"/>
              <a:cs typeface="Meiryo"/>
              <a:sym typeface="Meiryo"/>
            </a:endParaRPr>
          </a:p>
        </p:txBody>
      </p:sp>
      <p:graphicFrame>
        <p:nvGraphicFramePr>
          <p:cNvPr id="2" name="オブジェクト 1" hidden="1">
            <a:extLst>
              <a:ext uri="{FF2B5EF4-FFF2-40B4-BE49-F238E27FC236}">
                <a16:creationId xmlns:a16="http://schemas.microsoft.com/office/drawing/2014/main" id="{AC4C723C-2CAA-4779-953E-9AAE6E438E37}"/>
              </a:ext>
            </a:extLst>
          </p:cNvPr>
          <p:cNvGraphicFramePr>
            <a:graphicFrameLocks noChangeAspect="1"/>
          </p:cNvGraphicFramePr>
          <p:nvPr>
            <p:custDataLst>
              <p:tags r:id="rId1"/>
            </p:custDataLst>
            <p:extLst>
              <p:ext uri="{D42A27DB-BD31-4B8C-83A1-F6EECF244321}">
                <p14:modId xmlns:p14="http://schemas.microsoft.com/office/powerpoint/2010/main" val="4053958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AC4C723C-2CAA-4779-953E-9AAE6E438E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7"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【6</a:t>
            </a:r>
            <a:r>
              <a:rPr lang="en-US" altLang="ja-JP" sz="3200" spc="-1000" dirty="0">
                <a:latin typeface="Meiryo"/>
                <a:ea typeface="Meiryo"/>
                <a:cs typeface="Meiryo"/>
                <a:sym typeface="Meiryo"/>
              </a:rPr>
              <a:t>】</a:t>
            </a:r>
            <a:r>
              <a:rPr lang="ja-JP" altLang="en-US" sz="3200" dirty="0">
                <a:latin typeface="Meiryo"/>
                <a:ea typeface="Meiryo"/>
                <a:cs typeface="Meiryo"/>
                <a:sym typeface="Meiryo"/>
              </a:rPr>
              <a:t>診療</a:t>
            </a:r>
            <a:r>
              <a:rPr lang="ja-JP" altLang="ja-JP" sz="3200" dirty="0">
                <a:latin typeface="Meiryo"/>
                <a:ea typeface="Meiryo"/>
                <a:cs typeface="Meiryo"/>
                <a:sym typeface="Meiryo"/>
              </a:rPr>
              <a:t>メニューの選択</a:t>
            </a:r>
            <a:endParaRPr kumimoji="0" lang="ja-JP" altLang="en-US" sz="3200" b="0" kern="0" dirty="0"/>
          </a:p>
        </p:txBody>
      </p:sp>
      <p:pic>
        <p:nvPicPr>
          <p:cNvPr id="8" name="Google Shape;448;p13" descr="医療機関の画面で「初診」をタップしている画像">
            <a:extLst>
              <a:ext uri="{FF2B5EF4-FFF2-40B4-BE49-F238E27FC236}">
                <a16:creationId xmlns:a16="http://schemas.microsoft.com/office/drawing/2014/main" id="{81ABA548-7496-E0B5-009D-83CAA0FFE157}"/>
              </a:ext>
            </a:extLst>
          </p:cNvPr>
          <p:cNvPicPr preferRelativeResize="0">
            <a:picLocks noChangeAspect="1"/>
          </p:cNvPicPr>
          <p:nvPr/>
        </p:nvPicPr>
        <p:blipFill rotWithShape="1">
          <a:blip r:embed="rId6">
            <a:alphaModFix/>
          </a:blip>
          <a:srcRect t="3979"/>
          <a:stretch/>
        </p:blipFill>
        <p:spPr>
          <a:xfrm>
            <a:off x="3829200" y="2952748"/>
            <a:ext cx="1620000" cy="3368269"/>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9" name="Google Shape;449;p13" descr="受診したい医療機関の画面の画像">
            <a:extLst>
              <a:ext uri="{FF2B5EF4-FFF2-40B4-BE49-F238E27FC236}">
                <a16:creationId xmlns:a16="http://schemas.microsoft.com/office/drawing/2014/main" id="{5BDD6335-53E1-8089-6B1B-23C39AA2AF8D}"/>
              </a:ext>
            </a:extLst>
          </p:cNvPr>
          <p:cNvPicPr preferRelativeResize="0">
            <a:picLocks noChangeAspect="1"/>
          </p:cNvPicPr>
          <p:nvPr/>
        </p:nvPicPr>
        <p:blipFill rotWithShape="1">
          <a:blip r:embed="rId6">
            <a:alphaModFix/>
          </a:blip>
          <a:srcRect t="3979"/>
          <a:stretch/>
        </p:blipFill>
        <p:spPr>
          <a:xfrm>
            <a:off x="756000" y="2952749"/>
            <a:ext cx="1620000" cy="3368269"/>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1" name="Google Shape;452;p13">
            <a:extLst>
              <a:ext uri="{FF2B5EF4-FFF2-40B4-BE49-F238E27FC236}">
                <a16:creationId xmlns:a16="http://schemas.microsoft.com/office/drawing/2014/main" id="{CAA31E73-E8FC-547F-E959-8635DF5F8D0A}"/>
              </a:ext>
            </a:extLst>
          </p:cNvPr>
          <p:cNvSpPr txBox="1"/>
          <p:nvPr/>
        </p:nvSpPr>
        <p:spPr>
          <a:xfrm>
            <a:off x="5800232" y="2162188"/>
            <a:ext cx="1620391" cy="225861"/>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9650"/>
              </a:solidFill>
              <a:latin typeface="Meiryo"/>
              <a:ea typeface="Meiryo"/>
              <a:cs typeface="Meiryo"/>
              <a:sym typeface="Meiryo"/>
            </a:endParaRPr>
          </a:p>
        </p:txBody>
      </p:sp>
      <p:sp>
        <p:nvSpPr>
          <p:cNvPr id="12" name="Google Shape;453;p13">
            <a:extLst>
              <a:ext uri="{FF2B5EF4-FFF2-40B4-BE49-F238E27FC236}">
                <a16:creationId xmlns:a16="http://schemas.microsoft.com/office/drawing/2014/main" id="{66244624-AD8F-C489-99F0-3C1E48FA0F2B}"/>
              </a:ext>
            </a:extLst>
          </p:cNvPr>
          <p:cNvSpPr txBox="1"/>
          <p:nvPr/>
        </p:nvSpPr>
        <p:spPr>
          <a:xfrm>
            <a:off x="6115050" y="3513802"/>
            <a:ext cx="2683037" cy="1448458"/>
          </a:xfrm>
          <a:prstGeom prst="rect">
            <a:avLst/>
          </a:prstGeom>
          <a:noFill/>
          <a:ln>
            <a:noFill/>
          </a:ln>
        </p:spPr>
        <p:txBody>
          <a:bodyPr spcFirstLastPara="1" wrap="square" lIns="0" tIns="12050" rIns="0" bIns="0" anchor="t" anchorCtr="0">
            <a:spAutoFit/>
          </a:bodyPr>
          <a:lstStyle/>
          <a:p>
            <a:pPr marL="9525" marR="4344" lvl="0" algn="ctr" rtl="0">
              <a:spcBef>
                <a:spcPts val="85"/>
              </a:spcBef>
              <a:spcAft>
                <a:spcPts val="0"/>
              </a:spcAft>
              <a:buClr>
                <a:srgbClr val="000000"/>
              </a:buClr>
              <a:buSzPts val="2400"/>
              <a:buFont typeface="Arial"/>
              <a:buNone/>
              <a:tabLst>
                <a:tab pos="355600" algn="l"/>
              </a:tabLst>
            </a:pPr>
            <a:r>
              <a:rPr lang="ja-JP" altLang="en-US" sz="1800" b="1" dirty="0">
                <a:solidFill>
                  <a:schemeClr val="dk1"/>
                </a:solidFill>
                <a:latin typeface="Meiryo"/>
                <a:ea typeface="Meiryo"/>
                <a:cs typeface="Meiryo"/>
                <a:sym typeface="Meiryo"/>
              </a:rPr>
              <a:t>以降の手順は初診の</a:t>
            </a:r>
            <a:endParaRPr lang="en-US" altLang="ja-JP" sz="1800" b="1" dirty="0">
              <a:solidFill>
                <a:schemeClr val="dk1"/>
              </a:solidFill>
              <a:latin typeface="Meiryo"/>
              <a:ea typeface="Meiryo"/>
              <a:cs typeface="Meiryo"/>
              <a:sym typeface="Meiryo"/>
            </a:endParaRPr>
          </a:p>
          <a:p>
            <a:pPr marL="9525" marR="4344" lvl="0" algn="ctr" rtl="0">
              <a:spcBef>
                <a:spcPts val="85"/>
              </a:spcBef>
              <a:spcAft>
                <a:spcPts val="0"/>
              </a:spcAft>
              <a:buClr>
                <a:srgbClr val="000000"/>
              </a:buClr>
              <a:buSzPts val="2400"/>
              <a:buFont typeface="Arial"/>
              <a:buNone/>
              <a:tabLst>
                <a:tab pos="355600" algn="l"/>
              </a:tabLst>
            </a:pPr>
            <a:r>
              <a:rPr lang="ja-JP" altLang="en-US" sz="1800" b="1" dirty="0">
                <a:solidFill>
                  <a:schemeClr val="dk1"/>
                </a:solidFill>
                <a:latin typeface="Meiryo"/>
                <a:ea typeface="Meiryo"/>
                <a:cs typeface="Meiryo"/>
                <a:sym typeface="Meiryo"/>
              </a:rPr>
              <a:t>時と同様です</a:t>
            </a:r>
            <a:endParaRPr lang="en-US" altLang="ja-JP" sz="1800" b="1" dirty="0">
              <a:solidFill>
                <a:schemeClr val="dk1"/>
              </a:solidFill>
              <a:latin typeface="Meiryo"/>
              <a:ea typeface="Meiryo"/>
              <a:cs typeface="Meiryo"/>
              <a:sym typeface="Meiryo"/>
            </a:endParaRPr>
          </a:p>
          <a:p>
            <a:pPr marL="9525" marR="4344" lvl="0" algn="ctr" rtl="0">
              <a:spcBef>
                <a:spcPts val="85"/>
              </a:spcBef>
              <a:spcAft>
                <a:spcPts val="0"/>
              </a:spcAft>
              <a:buClr>
                <a:srgbClr val="000000"/>
              </a:buClr>
              <a:buSzPts val="2400"/>
              <a:buFont typeface="Arial"/>
              <a:buNone/>
              <a:tabLst>
                <a:tab pos="355600" algn="l"/>
              </a:tabLst>
            </a:pPr>
            <a:endParaRPr lang="en-US" sz="1800" b="1" i="0" u="none" strike="noStrike" cap="none" dirty="0">
              <a:solidFill>
                <a:schemeClr val="dk1"/>
              </a:solidFill>
              <a:latin typeface="Meiryo"/>
              <a:ea typeface="Meiryo"/>
              <a:cs typeface="Meiryo"/>
              <a:sym typeface="Meiryo"/>
            </a:endParaRPr>
          </a:p>
          <a:p>
            <a:pPr marL="9525" marR="4344" lvl="0" algn="ctr" rtl="0">
              <a:spcBef>
                <a:spcPts val="85"/>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Meiryo"/>
                <a:ea typeface="Meiryo"/>
                <a:cs typeface="Meiryo"/>
                <a:sym typeface="Meiryo"/>
              </a:rPr>
              <a:t>【6】</a:t>
            </a:r>
            <a:r>
              <a:rPr lang="ja-JP" altLang="en-US" sz="1800" b="1" i="0" u="none" strike="noStrike" cap="none" dirty="0">
                <a:solidFill>
                  <a:schemeClr val="dk1"/>
                </a:solidFill>
                <a:latin typeface="Meiryo"/>
                <a:ea typeface="Meiryo"/>
                <a:cs typeface="Meiryo"/>
                <a:sym typeface="Meiryo"/>
              </a:rPr>
              <a:t>診療メニューの選択の手順をご参照ください</a:t>
            </a:r>
            <a:endParaRPr sz="1800" b="1" i="0" u="none" strike="noStrike" cap="none" dirty="0">
              <a:solidFill>
                <a:schemeClr val="dk1"/>
              </a:solidFill>
              <a:latin typeface="Meiryo"/>
              <a:ea typeface="Meiryo"/>
              <a:cs typeface="Meiryo"/>
              <a:sym typeface="Meiryo"/>
            </a:endParaRPr>
          </a:p>
        </p:txBody>
      </p:sp>
      <p:sp>
        <p:nvSpPr>
          <p:cNvPr id="14" name="Google Shape;458;p13">
            <a:extLst>
              <a:ext uri="{FF2B5EF4-FFF2-40B4-BE49-F238E27FC236}">
                <a16:creationId xmlns:a16="http://schemas.microsoft.com/office/drawing/2014/main" id="{13432255-C875-58C4-20E1-A890045111B6}"/>
              </a:ext>
            </a:extLst>
          </p:cNvPr>
          <p:cNvSpPr/>
          <p:nvPr/>
        </p:nvSpPr>
        <p:spPr>
          <a:xfrm>
            <a:off x="3803474" y="4453626"/>
            <a:ext cx="1626676" cy="54674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24" name="図形グループ 40">
            <a:extLst>
              <a:ext uri="{FF2B5EF4-FFF2-40B4-BE49-F238E27FC236}">
                <a16:creationId xmlns:a16="http://schemas.microsoft.com/office/drawing/2014/main" id="{F39384C6-E1DE-BC20-B2EF-31A1F62907C0}"/>
              </a:ext>
            </a:extLst>
          </p:cNvPr>
          <p:cNvGrpSpPr/>
          <p:nvPr/>
        </p:nvGrpSpPr>
        <p:grpSpPr>
          <a:xfrm>
            <a:off x="3674976" y="4305833"/>
            <a:ext cx="296586" cy="293005"/>
            <a:chOff x="3546641" y="3995693"/>
            <a:chExt cx="296586" cy="293005"/>
          </a:xfrm>
        </p:grpSpPr>
        <p:sp>
          <p:nvSpPr>
            <p:cNvPr id="25" name="円/楕円 41">
              <a:extLst>
                <a:ext uri="{FF2B5EF4-FFF2-40B4-BE49-F238E27FC236}">
                  <a16:creationId xmlns:a16="http://schemas.microsoft.com/office/drawing/2014/main" id="{29EE7C9D-4E87-4B80-A57A-ABF7866C4FC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a:extLst>
                <a:ext uri="{FF2B5EF4-FFF2-40B4-BE49-F238E27FC236}">
                  <a16:creationId xmlns:a16="http://schemas.microsoft.com/office/drawing/2014/main" id="{8DC24BE7-4503-2256-8B1C-C57F45D2C118}"/>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テキスト ボックス 47">
            <a:extLst>
              <a:ext uri="{FF2B5EF4-FFF2-40B4-BE49-F238E27FC236}">
                <a16:creationId xmlns:a16="http://schemas.microsoft.com/office/drawing/2014/main" id="{DA323BA9-427A-869B-DAC5-6E34A31C1F2B}"/>
              </a:ext>
            </a:extLst>
          </p:cNvPr>
          <p:cNvSpPr txBox="1"/>
          <p:nvPr/>
        </p:nvSpPr>
        <p:spPr>
          <a:xfrm>
            <a:off x="3602137" y="1944000"/>
            <a:ext cx="1939725" cy="461665"/>
          </a:xfrm>
          <a:prstGeom prst="rect">
            <a:avLst/>
          </a:prstGeom>
          <a:noFill/>
        </p:spPr>
        <p:txBody>
          <a:bodyPr wrap="square">
            <a:spAutoFit/>
          </a:bodyPr>
          <a:lstStyle/>
          <a:p>
            <a:pPr marL="9525" marR="4344" lvl="0" algn="l" rtl="0">
              <a:spcBef>
                <a:spcPts val="85"/>
              </a:spcBef>
              <a:spcAft>
                <a:spcPts val="0"/>
              </a:spcAft>
              <a:buNone/>
              <a:tabLst>
                <a:tab pos="355600" algn="l"/>
              </a:tabLst>
            </a:pPr>
            <a:r>
              <a:rPr lang="ja-JP" altLang="en-US" sz="2400" b="1" i="0" u="none" strike="noStrike" cap="none" dirty="0">
                <a:solidFill>
                  <a:srgbClr val="009650"/>
                </a:solidFill>
                <a:latin typeface="Meiryo"/>
                <a:ea typeface="Meiryo"/>
                <a:cs typeface="Meiryo"/>
                <a:sym typeface="Meiryo"/>
              </a:rPr>
              <a:t>❷</a:t>
            </a:r>
            <a:r>
              <a:rPr lang="ja-JP" altLang="en-US" sz="1800" b="1" i="0" u="none" strike="noStrike" cap="none" dirty="0">
                <a:solidFill>
                  <a:srgbClr val="009650"/>
                </a:solidFill>
                <a:latin typeface="Meiryo"/>
                <a:ea typeface="Meiryo"/>
                <a:cs typeface="Meiryo"/>
                <a:sym typeface="Meiryo"/>
              </a:rPr>
              <a:t>	</a:t>
            </a:r>
            <a:r>
              <a:rPr lang="en-US" altLang="ja-JP" sz="1800" b="1" i="0" u="none" strike="noStrike" cap="none"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再</a:t>
            </a:r>
            <a:r>
              <a:rPr lang="ja-JP" altLang="en-US" sz="1800" b="1" dirty="0">
                <a:solidFill>
                  <a:schemeClr val="dk1"/>
                </a:solidFill>
                <a:latin typeface="Meiryo"/>
                <a:ea typeface="Meiryo"/>
                <a:cs typeface="Meiryo"/>
                <a:sym typeface="Meiryo"/>
              </a:rPr>
              <a:t>診</a:t>
            </a:r>
            <a:r>
              <a:rPr lang="en-US" altLang="ja-JP" sz="1800" b="1"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を押す</a:t>
            </a:r>
          </a:p>
        </p:txBody>
      </p:sp>
      <p:sp>
        <p:nvSpPr>
          <p:cNvPr id="3" name="Google Shape;394;g1424c8524af_1_111">
            <a:extLst>
              <a:ext uri="{FF2B5EF4-FFF2-40B4-BE49-F238E27FC236}">
                <a16:creationId xmlns:a16="http://schemas.microsoft.com/office/drawing/2014/main" id="{4A8F9387-4671-0D7B-B614-5018F81617F9}"/>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Meiryo"/>
                <a:ea typeface="Meiryo"/>
                <a:cs typeface="Meiryo"/>
                <a:sym typeface="Meiryo"/>
              </a:rPr>
              <a:t>再診をする場合の手順です</a:t>
            </a:r>
            <a:endParaRPr sz="1800" b="1" dirty="0">
              <a:solidFill>
                <a:schemeClr val="tx1"/>
              </a:solidFill>
              <a:latin typeface="Meiryo"/>
              <a:ea typeface="Meiryo"/>
              <a:cs typeface="Meiryo"/>
              <a:sym typeface="Meiryo"/>
            </a:endParaRPr>
          </a:p>
        </p:txBody>
      </p:sp>
      <p:sp>
        <p:nvSpPr>
          <p:cNvPr id="4" name="Google Shape;458;p13">
            <a:extLst>
              <a:ext uri="{FF2B5EF4-FFF2-40B4-BE49-F238E27FC236}">
                <a16:creationId xmlns:a16="http://schemas.microsoft.com/office/drawing/2014/main" id="{D0DDA3CE-59C1-55D1-1CC2-C434E0CA6D2E}"/>
              </a:ext>
            </a:extLst>
          </p:cNvPr>
          <p:cNvSpPr/>
          <p:nvPr/>
        </p:nvSpPr>
        <p:spPr>
          <a:xfrm>
            <a:off x="755255" y="3313765"/>
            <a:ext cx="1626676" cy="87663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4" name="図形グループ 43">
            <a:extLst>
              <a:ext uri="{FF2B5EF4-FFF2-40B4-BE49-F238E27FC236}">
                <a16:creationId xmlns:a16="http://schemas.microsoft.com/office/drawing/2014/main" id="{75231403-BD90-ACF4-D7F0-89CE218D3B83}"/>
              </a:ext>
            </a:extLst>
          </p:cNvPr>
          <p:cNvGrpSpPr/>
          <p:nvPr/>
        </p:nvGrpSpPr>
        <p:grpSpPr>
          <a:xfrm>
            <a:off x="590500" y="3135763"/>
            <a:ext cx="296587" cy="293005"/>
            <a:chOff x="2897417" y="3995693"/>
            <a:chExt cx="296587" cy="293005"/>
          </a:xfrm>
        </p:grpSpPr>
        <p:sp>
          <p:nvSpPr>
            <p:cNvPr id="45" name="円/楕円 44">
              <a:extLst>
                <a:ext uri="{FF2B5EF4-FFF2-40B4-BE49-F238E27FC236}">
                  <a16:creationId xmlns:a16="http://schemas.microsoft.com/office/drawing/2014/main" id="{6706BDA4-340C-F29E-3F40-F74862F8F216}"/>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3313A05F-9FEE-C823-9EEF-76354E344A6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5" name="矢印: 右 4">
            <a:extLst>
              <a:ext uri="{FF2B5EF4-FFF2-40B4-BE49-F238E27FC236}">
                <a16:creationId xmlns:a16="http://schemas.microsoft.com/office/drawing/2014/main" id="{4EC6BC95-DD23-1160-21D1-D7F4BB6B4707}"/>
              </a:ext>
            </a:extLst>
          </p:cNvPr>
          <p:cNvSpPr/>
          <p:nvPr/>
        </p:nvSpPr>
        <p:spPr>
          <a:xfrm>
            <a:off x="2638693" y="4060164"/>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1E7A2E63-039A-3670-9D2A-885366B768CD}"/>
              </a:ext>
            </a:extLst>
          </p:cNvPr>
          <p:cNvSpPr/>
          <p:nvPr/>
        </p:nvSpPr>
        <p:spPr>
          <a:xfrm>
            <a:off x="5578750" y="4067424"/>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図 19" descr="実際に診療が始まり、画面正面に医師、右上に自分が表示されている画像">
            <a:extLst>
              <a:ext uri="{FF2B5EF4-FFF2-40B4-BE49-F238E27FC236}">
                <a16:creationId xmlns:a16="http://schemas.microsoft.com/office/drawing/2014/main" id="{F502326F-7FA8-A3C7-81DD-E831B3E5C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064" y="2919916"/>
            <a:ext cx="1800000" cy="3179360"/>
          </a:xfrm>
          <a:prstGeom prst="rect">
            <a:avLst/>
          </a:prstGeom>
        </p:spPr>
      </p:pic>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33400" y="1382486"/>
            <a:ext cx="8280000" cy="389685"/>
          </a:xfrm>
          <a:prstGeom prst="rect">
            <a:avLst/>
          </a:prstGeom>
        </p:spPr>
        <p:txBody>
          <a:bodyPr/>
          <a:lstStyle/>
          <a:p>
            <a:r>
              <a:rPr lang="ja-JP" altLang="en-US" b="1" dirty="0">
                <a:solidFill>
                  <a:schemeClr val="tx1"/>
                </a:solidFill>
                <a:latin typeface="Meiryo" charset="-128"/>
                <a:ea typeface="Meiryo" charset="-128"/>
                <a:cs typeface="Meiryo" charset="-128"/>
              </a:rPr>
              <a:t>予約時間内に医師から電話がかかってきます</a:t>
            </a:r>
            <a:r>
              <a:rPr lang="en-US" altLang="ja-JP" b="1" dirty="0">
                <a:solidFill>
                  <a:schemeClr val="tx1"/>
                </a:solidFill>
                <a:latin typeface="Meiryo" charset="-128"/>
                <a:ea typeface="Meiryo" charset="-128"/>
                <a:cs typeface="Meiryo" charset="-128"/>
              </a:rPr>
              <a:t> </a:t>
            </a:r>
          </a:p>
        </p:txBody>
      </p:sp>
      <p:sp>
        <p:nvSpPr>
          <p:cNvPr id="2" name="テキスト ボックス 1">
            <a:extLst>
              <a:ext uri="{FF2B5EF4-FFF2-40B4-BE49-F238E27FC236}">
                <a16:creationId xmlns:a16="http://schemas.microsoft.com/office/drawing/2014/main" id="{FEA9D84B-E9C0-45B9-BE4A-5FF1D5BDB7EB}"/>
              </a:ext>
            </a:extLst>
          </p:cNvPr>
          <p:cNvSpPr txBox="1"/>
          <p:nvPr/>
        </p:nvSpPr>
        <p:spPr>
          <a:xfrm>
            <a:off x="5500995" y="6056248"/>
            <a:ext cx="3251260" cy="307777"/>
          </a:xfrm>
          <a:prstGeom prst="rect">
            <a:avLst/>
          </a:prstGeom>
          <a:noFill/>
        </p:spPr>
        <p:txBody>
          <a:bodyPr wrap="square" rtlCol="0">
            <a:spAutoFit/>
          </a:bodyPr>
          <a:lstStyle/>
          <a:p>
            <a:r>
              <a:rPr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チャットでのやり取りはできません</a:t>
            </a: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40"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en-US" altLang="ja-JP" sz="1800" spc="-13" dirty="0" err="1"/>
              <a:t>YaDoc </a:t>
            </a:r>
            <a:br>
              <a:rPr lang="en-US" altLang="ja-JP" sz="1800" dirty="0"/>
            </a:br>
            <a:r>
              <a:rPr lang="en-US" altLang="ja-JP" sz="3200" dirty="0">
                <a:latin typeface="Meiryo"/>
                <a:ea typeface="Meiryo"/>
                <a:cs typeface="Meiryo"/>
                <a:sym typeface="Meiryo"/>
              </a:rPr>
              <a:t>【7</a:t>
            </a:r>
            <a:r>
              <a:rPr lang="en-US" altLang="ja-JP" sz="3200" spc="-1000" dirty="0">
                <a:latin typeface="Meiryo"/>
                <a:ea typeface="Meiryo"/>
                <a:cs typeface="Meiryo"/>
                <a:sym typeface="Meiryo"/>
              </a:rPr>
              <a:t>】</a:t>
            </a:r>
            <a:r>
              <a:rPr kumimoji="0" lang="ja-JP" altLang="en-US" sz="3200" kern="0" dirty="0"/>
              <a:t>ビデオ通話で診察</a:t>
            </a:r>
          </a:p>
        </p:txBody>
      </p:sp>
      <p:grpSp>
        <p:nvGrpSpPr>
          <p:cNvPr id="45" name="図形グループ 44"/>
          <p:cNvGrpSpPr/>
          <p:nvPr/>
        </p:nvGrpSpPr>
        <p:grpSpPr>
          <a:xfrm>
            <a:off x="6565951" y="2994853"/>
            <a:ext cx="296586" cy="293005"/>
            <a:chOff x="5101121" y="3995693"/>
            <a:chExt cx="296586" cy="293005"/>
          </a:xfrm>
        </p:grpSpPr>
        <p:sp>
          <p:nvSpPr>
            <p:cNvPr id="46" name="円/楕円 4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object 18">
            <a:extLst>
              <a:ext uri="{FF2B5EF4-FFF2-40B4-BE49-F238E27FC236}">
                <a16:creationId xmlns:a16="http://schemas.microsoft.com/office/drawing/2014/main" id="{C94F3553-B20D-384F-B907-5B7AF82EFE04}"/>
              </a:ext>
            </a:extLst>
          </p:cNvPr>
          <p:cNvSpPr txBox="1"/>
          <p:nvPr/>
        </p:nvSpPr>
        <p:spPr>
          <a:xfrm>
            <a:off x="543151" y="2209800"/>
            <a:ext cx="2520000" cy="961161"/>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❶ </a:t>
            </a:r>
            <a:r>
              <a:rPr lang="ja-JP" altLang="en-US" sz="1800" b="1" spc="5" dirty="0">
                <a:latin typeface="Meiryo" charset="-128"/>
                <a:ea typeface="Meiryo" charset="-128"/>
                <a:cs typeface="Meiryo" charset="-128"/>
              </a:rPr>
              <a:t>電話が</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かかってきたら</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応答</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押す</a:t>
            </a:r>
            <a:endParaRPr lang="ja-JP" altLang="en-US" sz="1800" b="1" dirty="0">
              <a:latin typeface="Meiryo" charset="-128"/>
              <a:ea typeface="Meiryo" charset="-128"/>
              <a:cs typeface="Meiryo" charset="-128"/>
            </a:endParaRPr>
          </a:p>
        </p:txBody>
      </p:sp>
      <p:sp>
        <p:nvSpPr>
          <p:cNvPr id="6" name="object 18">
            <a:extLst>
              <a:ext uri="{FF2B5EF4-FFF2-40B4-BE49-F238E27FC236}">
                <a16:creationId xmlns:a16="http://schemas.microsoft.com/office/drawing/2014/main" id="{F3091E49-4DFB-61F4-9340-F9171C16874C}"/>
              </a:ext>
            </a:extLst>
          </p:cNvPr>
          <p:cNvSpPr txBox="1"/>
          <p:nvPr/>
        </p:nvSpPr>
        <p:spPr>
          <a:xfrm>
            <a:off x="3639244" y="2257983"/>
            <a:ext cx="2520000" cy="763671"/>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ロックを解除する</a:t>
            </a:r>
            <a:endParaRPr lang="en-US" altLang="ja-JP" sz="1800" b="1" spc="-5" dirty="0">
              <a:latin typeface="Meiryo" charset="-128"/>
              <a:ea typeface="Meiryo" charset="-128"/>
              <a:cs typeface="Meiryo" charset="-128"/>
            </a:endParaRPr>
          </a:p>
          <a:p>
            <a:pPr marL="12700">
              <a:spcBef>
                <a:spcPts val="9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en-US" altLang="ja-JP" sz="1800" b="1" spc="5" dirty="0" err="1">
                <a:latin typeface="Meiryo" charset="-128"/>
                <a:ea typeface="Meiryo" charset="-128"/>
                <a:cs typeface="Meiryo" charset="-128"/>
              </a:rPr>
              <a:t>Yadoc</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押す</a:t>
            </a:r>
            <a:endParaRPr lang="ja-JP" altLang="en-US" sz="1800" b="1" dirty="0">
              <a:latin typeface="Meiryo" charset="-128"/>
              <a:ea typeface="Meiryo" charset="-128"/>
              <a:cs typeface="Meiryo" charset="-128"/>
            </a:endParaRPr>
          </a:p>
        </p:txBody>
      </p:sp>
      <p:sp>
        <p:nvSpPr>
          <p:cNvPr id="7" name="object 18">
            <a:extLst>
              <a:ext uri="{FF2B5EF4-FFF2-40B4-BE49-F238E27FC236}">
                <a16:creationId xmlns:a16="http://schemas.microsoft.com/office/drawing/2014/main" id="{85FE35FE-A3E3-B8FA-3D2D-142B0ECAAA1D}"/>
              </a:ext>
            </a:extLst>
          </p:cNvPr>
          <p:cNvSpPr txBox="1"/>
          <p:nvPr/>
        </p:nvSpPr>
        <p:spPr>
          <a:xfrm>
            <a:off x="6269632" y="2257983"/>
            <a:ext cx="2520000" cy="381515"/>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診療が始まります</a:t>
            </a:r>
            <a:endParaRPr lang="en-US" altLang="ja-JP" sz="1800" b="1" spc="5" dirty="0">
              <a:latin typeface="Meiryo" charset="-128"/>
              <a:ea typeface="Meiryo" charset="-128"/>
              <a:cs typeface="Meiryo" charset="-128"/>
            </a:endParaRPr>
          </a:p>
        </p:txBody>
      </p:sp>
      <p:sp>
        <p:nvSpPr>
          <p:cNvPr id="9" name="矢印: 右 8">
            <a:extLst>
              <a:ext uri="{FF2B5EF4-FFF2-40B4-BE49-F238E27FC236}">
                <a16:creationId xmlns:a16="http://schemas.microsoft.com/office/drawing/2014/main" id="{37FFE833-3CAD-3D24-A7DA-283893396977}"/>
              </a:ext>
            </a:extLst>
          </p:cNvPr>
          <p:cNvSpPr/>
          <p:nvPr/>
        </p:nvSpPr>
        <p:spPr>
          <a:xfrm>
            <a:off x="2743200" y="4253883"/>
            <a:ext cx="767235" cy="54086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9D156021-29F5-D081-3A2E-9488E29F72CA}"/>
              </a:ext>
            </a:extLst>
          </p:cNvPr>
          <p:cNvSpPr/>
          <p:nvPr/>
        </p:nvSpPr>
        <p:spPr>
          <a:xfrm>
            <a:off x="5661839" y="4253883"/>
            <a:ext cx="767235" cy="54086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E4FC1AC6-B42A-6235-5661-EAEC02EA17B1}"/>
              </a:ext>
            </a:extLst>
          </p:cNvPr>
          <p:cNvSpPr/>
          <p:nvPr/>
        </p:nvSpPr>
        <p:spPr>
          <a:xfrm rot="5400000">
            <a:off x="4377731" y="3905048"/>
            <a:ext cx="396091" cy="2797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字幕 2">
            <a:extLst>
              <a:ext uri="{FF2B5EF4-FFF2-40B4-BE49-F238E27FC236}">
                <a16:creationId xmlns:a16="http://schemas.microsoft.com/office/drawing/2014/main" id="{4118B229-309F-8FF4-D8D5-7639D68AFBBB}"/>
              </a:ext>
            </a:extLst>
          </p:cNvPr>
          <p:cNvSpPr txBox="1">
            <a:spLocks/>
          </p:cNvSpPr>
          <p:nvPr/>
        </p:nvSpPr>
        <p:spPr>
          <a:xfrm>
            <a:off x="572814" y="1857639"/>
            <a:ext cx="8280000" cy="664028"/>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en-US" altLang="ja-JP" sz="1800" b="1" kern="0" dirty="0">
                <a:solidFill>
                  <a:srgbClr val="009650"/>
                </a:solidFill>
                <a:latin typeface="Meiryo" charset="-128"/>
                <a:ea typeface="Meiryo" charset="-128"/>
                <a:cs typeface="Meiryo" charset="-128"/>
              </a:rPr>
              <a:t>iPhone</a:t>
            </a:r>
            <a:r>
              <a:rPr kumimoji="0" lang="ja-JP" altLang="en-US" sz="1800" b="1" kern="0" dirty="0">
                <a:solidFill>
                  <a:srgbClr val="009650"/>
                </a:solidFill>
                <a:latin typeface="Meiryo" charset="-128"/>
                <a:ea typeface="Meiryo" charset="-128"/>
                <a:cs typeface="Meiryo" charset="-128"/>
              </a:rPr>
              <a:t>の場合</a:t>
            </a:r>
            <a:endParaRPr kumimoji="0" lang="ja-JP" altLang="en-US" sz="1800" b="1" kern="0" dirty="0">
              <a:solidFill>
                <a:schemeClr val="tx1"/>
              </a:solidFill>
              <a:latin typeface="Meiryo" charset="-128"/>
              <a:ea typeface="Meiryo" charset="-128"/>
              <a:cs typeface="Meiryo" charset="-128"/>
            </a:endParaRPr>
          </a:p>
        </p:txBody>
      </p:sp>
      <p:pic>
        <p:nvPicPr>
          <p:cNvPr id="18" name="図 17">
            <a:extLst>
              <a:ext uri="{FF2B5EF4-FFF2-40B4-BE49-F238E27FC236}">
                <a16:creationId xmlns:a16="http://schemas.microsoft.com/office/drawing/2014/main" id="{D3388B5A-4600-9C9E-779F-CF4DEE3F1BC0}"/>
              </a:ext>
            </a:extLst>
          </p:cNvPr>
          <p:cNvPicPr>
            <a:picLocks noChangeAspect="1"/>
          </p:cNvPicPr>
          <p:nvPr/>
        </p:nvPicPr>
        <p:blipFill>
          <a:blip r:embed="rId4"/>
          <a:stretch>
            <a:fillRect/>
          </a:stretch>
        </p:blipFill>
        <p:spPr>
          <a:xfrm>
            <a:off x="815729" y="3329063"/>
            <a:ext cx="1619998" cy="2772690"/>
          </a:xfrm>
          <a:prstGeom prst="rect">
            <a:avLst/>
          </a:prstGeom>
        </p:spPr>
      </p:pic>
      <p:pic>
        <p:nvPicPr>
          <p:cNvPr id="19" name="図 18" descr="画面右下にある「ヤードック」をタップしている画像">
            <a:extLst>
              <a:ext uri="{FF2B5EF4-FFF2-40B4-BE49-F238E27FC236}">
                <a16:creationId xmlns:a16="http://schemas.microsoft.com/office/drawing/2014/main" id="{A88A1655-7FFD-6BDA-A43A-C76F71247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926" y="4253883"/>
            <a:ext cx="1620000" cy="2044164"/>
          </a:xfrm>
          <a:prstGeom prst="rect">
            <a:avLst/>
          </a:prstGeom>
        </p:spPr>
      </p:pic>
      <p:grpSp>
        <p:nvGrpSpPr>
          <p:cNvPr id="30" name="図形グループ 49">
            <a:extLst>
              <a:ext uri="{FF2B5EF4-FFF2-40B4-BE49-F238E27FC236}">
                <a16:creationId xmlns:a16="http://schemas.microsoft.com/office/drawing/2014/main" id="{3901E44E-F542-2DF8-5746-6A306CC64AD0}"/>
              </a:ext>
            </a:extLst>
          </p:cNvPr>
          <p:cNvGrpSpPr/>
          <p:nvPr/>
        </p:nvGrpSpPr>
        <p:grpSpPr>
          <a:xfrm>
            <a:off x="4732614" y="5498195"/>
            <a:ext cx="296586" cy="293005"/>
            <a:chOff x="4232441" y="3995693"/>
            <a:chExt cx="296586" cy="293005"/>
          </a:xfrm>
        </p:grpSpPr>
        <p:sp>
          <p:nvSpPr>
            <p:cNvPr id="31" name="円/楕円 50">
              <a:extLst>
                <a:ext uri="{FF2B5EF4-FFF2-40B4-BE49-F238E27FC236}">
                  <a16:creationId xmlns:a16="http://schemas.microsoft.com/office/drawing/2014/main" id="{FD0C5866-8250-5EAE-616A-1E6D88F7E97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73">
              <a:extLst>
                <a:ext uri="{FF2B5EF4-FFF2-40B4-BE49-F238E27FC236}">
                  <a16:creationId xmlns:a16="http://schemas.microsoft.com/office/drawing/2014/main" id="{CE377BFE-A680-978B-BD3A-63121D5A3596}"/>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descr="画面をロックしていた場合、「スライドで応答」をスライドして「オン」にしている画像">
            <a:extLst>
              <a:ext uri="{FF2B5EF4-FFF2-40B4-BE49-F238E27FC236}">
                <a16:creationId xmlns:a16="http://schemas.microsoft.com/office/drawing/2014/main" id="{37D37D9D-5686-03E8-4DB6-C9D463E45642}"/>
              </a:ext>
            </a:extLst>
          </p:cNvPr>
          <p:cNvGrpSpPr/>
          <p:nvPr/>
        </p:nvGrpSpPr>
        <p:grpSpPr>
          <a:xfrm>
            <a:off x="3637284" y="3051093"/>
            <a:ext cx="1766642" cy="797161"/>
            <a:chOff x="4882558" y="1858296"/>
            <a:chExt cx="1766642" cy="797161"/>
          </a:xfrm>
        </p:grpSpPr>
        <p:pic>
          <p:nvPicPr>
            <p:cNvPr id="42" name="図 41">
              <a:extLst>
                <a:ext uri="{FF2B5EF4-FFF2-40B4-BE49-F238E27FC236}">
                  <a16:creationId xmlns:a16="http://schemas.microsoft.com/office/drawing/2014/main" id="{0F7A7B68-210B-6B7F-C756-7137ED352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2000310"/>
              <a:ext cx="1620000" cy="655147"/>
            </a:xfrm>
            <a:prstGeom prst="rect">
              <a:avLst/>
            </a:prstGeom>
          </p:spPr>
        </p:pic>
        <p:sp>
          <p:nvSpPr>
            <p:cNvPr id="43" name="上矢印 72">
              <a:extLst>
                <a:ext uri="{FF2B5EF4-FFF2-40B4-BE49-F238E27FC236}">
                  <a16:creationId xmlns:a16="http://schemas.microsoft.com/office/drawing/2014/main" id="{391522F2-6D35-47DC-64B9-AF52806D5F66}"/>
                </a:ext>
              </a:extLst>
            </p:cNvPr>
            <p:cNvSpPr>
              <a:spLocks/>
            </p:cNvSpPr>
            <p:nvPr/>
          </p:nvSpPr>
          <p:spPr>
            <a:xfrm rot="5400000">
              <a:off x="5734800" y="1943910"/>
              <a:ext cx="360000" cy="972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48" name="図形グループ 74">
              <a:extLst>
                <a:ext uri="{FF2B5EF4-FFF2-40B4-BE49-F238E27FC236}">
                  <a16:creationId xmlns:a16="http://schemas.microsoft.com/office/drawing/2014/main" id="{75E3E5E5-3908-D869-2A96-2DBB0575B143}"/>
                </a:ext>
              </a:extLst>
            </p:cNvPr>
            <p:cNvGrpSpPr/>
            <p:nvPr/>
          </p:nvGrpSpPr>
          <p:grpSpPr>
            <a:xfrm>
              <a:off x="4882558" y="1858296"/>
              <a:ext cx="296586" cy="293005"/>
              <a:chOff x="3546641" y="3995693"/>
              <a:chExt cx="296586" cy="293005"/>
            </a:xfrm>
          </p:grpSpPr>
          <p:sp>
            <p:nvSpPr>
              <p:cNvPr id="56" name="円/楕円 75">
                <a:extLst>
                  <a:ext uri="{FF2B5EF4-FFF2-40B4-BE49-F238E27FC236}">
                    <a16:creationId xmlns:a16="http://schemas.microsoft.com/office/drawing/2014/main" id="{3AAD9281-B822-B840-DBAC-97A54B715718}"/>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76">
                <a:extLst>
                  <a:ext uri="{FF2B5EF4-FFF2-40B4-BE49-F238E27FC236}">
                    <a16:creationId xmlns:a16="http://schemas.microsoft.com/office/drawing/2014/main" id="{88772080-99FF-3A94-4395-13C88886D36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6" name="図形グループ 75"/>
          <p:cNvGrpSpPr/>
          <p:nvPr/>
        </p:nvGrpSpPr>
        <p:grpSpPr>
          <a:xfrm>
            <a:off x="1661773" y="5257135"/>
            <a:ext cx="296587" cy="293005"/>
            <a:chOff x="2897417" y="3995693"/>
            <a:chExt cx="296587" cy="293005"/>
          </a:xfrm>
        </p:grpSpPr>
        <p:sp>
          <p:nvSpPr>
            <p:cNvPr id="81" name="円/楕円 8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65" name="図 64">
            <a:extLst>
              <a:ext uri="{FF2B5EF4-FFF2-40B4-BE49-F238E27FC236}">
                <a16:creationId xmlns:a16="http://schemas.microsoft.com/office/drawing/2014/main" id="{614F38AF-0D6C-B095-5F36-2C4D1463C7EF}"/>
              </a:ext>
            </a:extLst>
          </p:cNvPr>
          <p:cNvPicPr>
            <a:picLocks noChangeAspect="1"/>
          </p:cNvPicPr>
          <p:nvPr/>
        </p:nvPicPr>
        <p:blipFill>
          <a:blip r:embed="rId7"/>
          <a:stretch>
            <a:fillRect/>
          </a:stretch>
        </p:blipFill>
        <p:spPr>
          <a:xfrm>
            <a:off x="3853591" y="4426400"/>
            <a:ext cx="718409" cy="175420"/>
          </a:xfrm>
          <a:prstGeom prst="rect">
            <a:avLst/>
          </a:prstGeom>
        </p:spPr>
      </p:pic>
      <p:pic>
        <p:nvPicPr>
          <p:cNvPr id="66" name="図 65">
            <a:extLst>
              <a:ext uri="{FF2B5EF4-FFF2-40B4-BE49-F238E27FC236}">
                <a16:creationId xmlns:a16="http://schemas.microsoft.com/office/drawing/2014/main" id="{ED732EA7-9E3C-5540-413F-5676E16A713D}"/>
              </a:ext>
            </a:extLst>
          </p:cNvPr>
          <p:cNvPicPr>
            <a:picLocks noChangeAspect="1"/>
          </p:cNvPicPr>
          <p:nvPr/>
        </p:nvPicPr>
        <p:blipFill>
          <a:blip r:embed="rId7"/>
          <a:stretch>
            <a:fillRect/>
          </a:stretch>
        </p:blipFill>
        <p:spPr>
          <a:xfrm>
            <a:off x="821534" y="3403599"/>
            <a:ext cx="380999" cy="175420"/>
          </a:xfrm>
          <a:prstGeom prst="rect">
            <a:avLst/>
          </a:prstGeom>
        </p:spPr>
      </p:pic>
    </p:spTree>
    <p:extLst>
      <p:ext uri="{BB962C8B-B14F-4D97-AF65-F5344CB8AC3E}">
        <p14:creationId xmlns:p14="http://schemas.microsoft.com/office/powerpoint/2010/main" val="1818907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正方形/長方形 3"/>
          <p:cNvSpPr/>
          <p:nvPr/>
        </p:nvSpPr>
        <p:spPr>
          <a:xfrm>
            <a:off x="1598088" y="1524000"/>
            <a:ext cx="6840000" cy="4208844"/>
          </a:xfrm>
          <a:prstGeom prst="rect">
            <a:avLst/>
          </a:prstGeom>
        </p:spPr>
        <p:txBody>
          <a:bodyPr wrap="square">
            <a:spAutoFit/>
          </a:bodyPr>
          <a:lstStyle/>
          <a:p>
            <a:pPr>
              <a:lnSpc>
                <a:spcPct val="150000"/>
              </a:lnSpc>
              <a:spcAft>
                <a:spcPts val="0"/>
              </a:spcAft>
            </a:pPr>
            <a:r>
              <a:rPr lang="ja-JP" altLang="ja-JP" sz="2000" b="1" kern="100" dirty="0">
                <a:latin typeface="Meiryo" charset="-128"/>
                <a:ea typeface="Meiryo" charset="-128"/>
                <a:cs typeface="Meiryo" charset="-128"/>
              </a:rPr>
              <a:t>決済方法は、医療機関の設定に応じて</a:t>
            </a:r>
            <a:endParaRPr lang="en-US" altLang="ja-JP" sz="2000" b="1" kern="100" dirty="0">
              <a:latin typeface="Meiryo" charset="-128"/>
              <a:ea typeface="Meiryo" charset="-128"/>
              <a:cs typeface="Meiryo" charset="-128"/>
            </a:endParaRPr>
          </a:p>
          <a:p>
            <a:pPr>
              <a:lnSpc>
                <a:spcPct val="150000"/>
              </a:lnSpc>
              <a:spcAft>
                <a:spcPts val="0"/>
              </a:spcAft>
            </a:pPr>
            <a:r>
              <a:rPr lang="en-US" altLang="ja-JP" sz="2000" b="1" dirty="0">
                <a:latin typeface="Meiryo" charset="-128"/>
                <a:ea typeface="Meiryo" charset="-128"/>
                <a:cs typeface="Meiryo" charset="-128"/>
              </a:rPr>
              <a:t>｢</a:t>
            </a:r>
            <a:r>
              <a:rPr lang="ja-JP" altLang="ja-JP" sz="2000" b="1" kern="100" dirty="0">
                <a:latin typeface="Meiryo" charset="-128"/>
                <a:ea typeface="Meiryo" charset="-128"/>
                <a:cs typeface="Meiryo" charset="-128"/>
              </a:rPr>
              <a:t>クレジットカード</a:t>
            </a:r>
            <a:r>
              <a:rPr lang="ja-JP" altLang="ja-JP" sz="2000" b="1" kern="100" spc="-1000" dirty="0">
                <a:latin typeface="Meiryo" charset="-128"/>
                <a:ea typeface="Meiryo" charset="-128"/>
                <a:cs typeface="Meiryo" charset="-128"/>
              </a:rPr>
              <a:t>」</a:t>
            </a:r>
            <a:r>
              <a:rPr lang="en-US" altLang="ja-JP" sz="2000" b="1" dirty="0">
                <a:latin typeface="Meiryo" charset="-128"/>
                <a:ea typeface="Meiryo" charset="-128"/>
                <a:cs typeface="Meiryo" charset="-128"/>
              </a:rPr>
              <a:t> ｢</a:t>
            </a:r>
            <a:r>
              <a:rPr lang="ja-JP" altLang="ja-JP" sz="2000" b="1" kern="100" dirty="0">
                <a:latin typeface="Meiryo" charset="-128"/>
                <a:ea typeface="Meiryo" charset="-128"/>
                <a:cs typeface="Meiryo" charset="-128"/>
              </a:rPr>
              <a:t>診療後の銀行振込</a:t>
            </a:r>
            <a:r>
              <a:rPr lang="ja-JP" altLang="ja-JP" sz="2000" b="1" kern="100" spc="-1000" dirty="0">
                <a:latin typeface="Meiryo" charset="-128"/>
                <a:ea typeface="Meiryo" charset="-128"/>
                <a:cs typeface="Meiryo" charset="-128"/>
              </a:rPr>
              <a:t>」 </a:t>
            </a:r>
            <a:endParaRPr lang="en-US" altLang="ja-JP" sz="2000" b="1" kern="100" spc="-1000" dirty="0">
              <a:latin typeface="Meiryo" charset="-128"/>
              <a:ea typeface="Meiryo" charset="-128"/>
              <a:cs typeface="Meiryo" charset="-128"/>
            </a:endParaRPr>
          </a:p>
          <a:p>
            <a:pPr>
              <a:lnSpc>
                <a:spcPct val="150000"/>
              </a:lnSpc>
              <a:spcAft>
                <a:spcPts val="0"/>
              </a:spcAft>
            </a:pPr>
            <a:r>
              <a:rPr lang="en-US" altLang="ja-JP" sz="2000" b="1" dirty="0">
                <a:latin typeface="Meiryo" charset="-128"/>
                <a:ea typeface="Meiryo" charset="-128"/>
                <a:cs typeface="Meiryo" charset="-128"/>
              </a:rPr>
              <a:t>｢</a:t>
            </a:r>
            <a:r>
              <a:rPr lang="ja-JP" altLang="ja-JP" sz="2000" b="1" kern="100" dirty="0">
                <a:latin typeface="Meiryo" charset="-128"/>
                <a:ea typeface="Meiryo" charset="-128"/>
                <a:cs typeface="Meiryo" charset="-128"/>
              </a:rPr>
              <a:t>次回来院時のお支払</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b="1" kern="100" dirty="0">
                <a:latin typeface="Meiryo" charset="-128"/>
                <a:ea typeface="Meiryo" charset="-128"/>
                <a:cs typeface="Meiryo" charset="-128"/>
              </a:rPr>
              <a:t>などを</a:t>
            </a:r>
            <a:endParaRPr lang="en-US" altLang="ja-JP" sz="2000" b="1" kern="100" dirty="0">
              <a:latin typeface="Meiryo" charset="-128"/>
              <a:ea typeface="Meiryo" charset="-128"/>
              <a:cs typeface="Meiryo" charset="-128"/>
            </a:endParaRPr>
          </a:p>
          <a:p>
            <a:pPr>
              <a:lnSpc>
                <a:spcPct val="150000"/>
              </a:lnSpc>
              <a:spcAft>
                <a:spcPts val="0"/>
              </a:spcAft>
            </a:pPr>
            <a:r>
              <a:rPr lang="ja-JP" altLang="ja-JP" sz="2000" b="1" kern="100" dirty="0">
                <a:latin typeface="Meiryo" charset="-128"/>
                <a:ea typeface="Meiryo" charset="-128"/>
                <a:cs typeface="Meiryo" charset="-128"/>
              </a:rPr>
              <a:t>お選びいただけるようになっております。</a:t>
            </a:r>
          </a:p>
          <a:p>
            <a:pPr>
              <a:lnSpc>
                <a:spcPct val="150000"/>
              </a:lnSpc>
              <a:spcAft>
                <a:spcPts val="0"/>
              </a:spcAft>
            </a:pPr>
            <a:r>
              <a:rPr lang="en-US" altLang="ja-JP" sz="2000" b="1" kern="100" dirty="0">
                <a:latin typeface="Meiryo" charset="-128"/>
                <a:ea typeface="Meiryo" charset="-128"/>
                <a:cs typeface="Meiryo" charset="-128"/>
              </a:rPr>
              <a:t> </a:t>
            </a:r>
            <a:endParaRPr lang="ja-JP" altLang="ja-JP" sz="2000" b="1" kern="100" dirty="0">
              <a:latin typeface="Meiryo" charset="-128"/>
              <a:ea typeface="Meiryo" charset="-128"/>
              <a:cs typeface="Meiryo" charset="-128"/>
            </a:endParaRPr>
          </a:p>
          <a:p>
            <a:pPr>
              <a:lnSpc>
                <a:spcPct val="150000"/>
              </a:lnSpc>
              <a:spcAft>
                <a:spcPts val="0"/>
              </a:spcAft>
            </a:pPr>
            <a:r>
              <a:rPr lang="ja-JP" altLang="ja-JP" sz="2000" b="1" kern="100" dirty="0">
                <a:latin typeface="Meiryo" charset="-128"/>
                <a:ea typeface="Meiryo" charset="-128"/>
                <a:cs typeface="Meiryo" charset="-128"/>
              </a:rPr>
              <a:t>クレジットカードによる決済をご利用になる場合は、</a:t>
            </a:r>
            <a:endParaRPr lang="en-US" altLang="ja-JP" sz="2000" b="1" kern="100" dirty="0">
              <a:latin typeface="Meiryo" charset="-128"/>
              <a:ea typeface="Meiryo" charset="-128"/>
              <a:cs typeface="Meiryo" charset="-128"/>
            </a:endParaRPr>
          </a:p>
          <a:p>
            <a:pPr>
              <a:lnSpc>
                <a:spcPct val="150000"/>
              </a:lnSpc>
              <a:spcAft>
                <a:spcPts val="0"/>
              </a:spcAft>
            </a:pPr>
            <a:r>
              <a:rPr lang="ja-JP" altLang="ja-JP" sz="2000" b="1" kern="100" dirty="0">
                <a:latin typeface="Meiryo" charset="-128"/>
                <a:ea typeface="Meiryo" charset="-128"/>
                <a:cs typeface="Meiryo" charset="-128"/>
              </a:rPr>
              <a:t>予めクレジットカード情報の登録をお願いいたします。</a:t>
            </a:r>
          </a:p>
          <a:p>
            <a:pPr>
              <a:lnSpc>
                <a:spcPct val="150000"/>
              </a:lnSpc>
              <a:spcAft>
                <a:spcPts val="0"/>
              </a:spcAft>
            </a:pPr>
            <a:r>
              <a:rPr lang="ja-JP" altLang="ja-JP" sz="2000" b="1" kern="100" dirty="0">
                <a:latin typeface="Meiryo" charset="-128"/>
                <a:ea typeface="Meiryo" charset="-128"/>
                <a:cs typeface="Meiryo" charset="-128"/>
              </a:rPr>
              <a:t>※操作にご不明点がある場合は、</a:t>
            </a:r>
            <a:endParaRPr lang="en-US" altLang="ja-JP" sz="2000" b="1" kern="100" dirty="0">
              <a:latin typeface="Meiryo" charset="-128"/>
              <a:ea typeface="Meiryo" charset="-128"/>
              <a:cs typeface="Meiryo" charset="-128"/>
            </a:endParaRPr>
          </a:p>
          <a:p>
            <a:pPr>
              <a:lnSpc>
                <a:spcPct val="150000"/>
              </a:lnSpc>
              <a:spcAft>
                <a:spcPts val="0"/>
              </a:spcAft>
            </a:pPr>
            <a:r>
              <a:rPr lang="en-US" altLang="ja-JP" sz="2000" b="1" kern="100" dirty="0" err="1">
                <a:latin typeface="Meiryo" charset="-128"/>
                <a:ea typeface="Meiryo" charset="-128"/>
                <a:cs typeface="Meiryo" charset="-128"/>
              </a:rPr>
              <a:t>YaDoc</a:t>
            </a:r>
            <a:r>
              <a:rPr lang="ja-JP" altLang="ja-JP" sz="2000" b="1" kern="100" dirty="0">
                <a:latin typeface="Meiryo" charset="-128"/>
                <a:ea typeface="Meiryo" charset="-128"/>
                <a:cs typeface="Meiryo" charset="-128"/>
              </a:rPr>
              <a:t>サポートセンターまでお問合せください。</a:t>
            </a:r>
            <a:endParaRPr lang="ja-JP" altLang="ja-JP" sz="2000" b="1" kern="100" dirty="0">
              <a:effectLst/>
              <a:latin typeface="Meiryo" charset="-128"/>
              <a:ea typeface="Meiryo" charset="-128"/>
              <a:cs typeface="Meiryo" charset="-128"/>
            </a:endParaRPr>
          </a:p>
        </p:txBody>
      </p:sp>
      <p:sp>
        <p:nvSpPr>
          <p:cNvPr id="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7"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spcBef>
                <a:spcPts val="85"/>
              </a:spcBef>
              <a:tabLst>
                <a:tab pos="261938" algn="l"/>
              </a:tabLst>
            </a:pPr>
            <a:r>
              <a:rPr lang="en-US" altLang="ja-JP" sz="1800" dirty="0"/>
              <a:t>   </a:t>
            </a:r>
            <a:r>
              <a:rPr lang="ja-JP" altLang="en-US" sz="1800" dirty="0"/>
              <a:t>オンライン診療アプリ</a:t>
            </a:r>
            <a:r>
              <a:rPr lang="en-US" altLang="ja-JP" sz="1800" spc="-13" dirty="0" err="1"/>
              <a:t>YaDoc </a:t>
            </a:r>
            <a:br>
              <a:rPr lang="en-US" altLang="ja-JP" sz="1800" dirty="0"/>
            </a:br>
            <a:r>
              <a:rPr lang="en-US" altLang="ja-JP" sz="3200" dirty="0">
                <a:latin typeface="Meiryo"/>
                <a:ea typeface="Meiryo"/>
                <a:cs typeface="Meiryo"/>
                <a:sym typeface="Meiryo"/>
              </a:rPr>
              <a:t>【8</a:t>
            </a:r>
            <a:r>
              <a:rPr lang="en-US" altLang="ja-JP" sz="3200" spc="-1000" dirty="0">
                <a:latin typeface="Meiryo"/>
                <a:ea typeface="Meiryo"/>
                <a:cs typeface="Meiryo"/>
                <a:sym typeface="Meiryo"/>
              </a:rPr>
              <a:t>】</a:t>
            </a:r>
            <a:r>
              <a:rPr kumimoji="0" lang="ja-JP" altLang="en-US" sz="3200" kern="0" dirty="0"/>
              <a:t>お支払い方法</a:t>
            </a:r>
          </a:p>
        </p:txBody>
      </p:sp>
    </p:spTree>
    <p:extLst>
      <p:ext uri="{BB962C8B-B14F-4D97-AF65-F5344CB8AC3E}">
        <p14:creationId xmlns:p14="http://schemas.microsoft.com/office/powerpoint/2010/main" val="2375673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図 7" descr="「設定」画面の一覧から「クレジットカード」をタップしている画像"/>
          <p:cNvPicPr>
            <a:picLocks noChangeAspect="1"/>
          </p:cNvPicPr>
          <p:nvPr/>
        </p:nvPicPr>
        <p:blipFill rotWithShape="1">
          <a:blip r:embed="rId3" cstate="print">
            <a:extLst>
              <a:ext uri="{28A0092B-C50C-407E-A947-70E740481C1C}">
                <a14:useLocalDpi xmlns:a14="http://schemas.microsoft.com/office/drawing/2010/main" val="0"/>
              </a:ext>
            </a:extLst>
          </a:blip>
          <a:srcRect t="4018"/>
          <a:stretch/>
        </p:blipFill>
        <p:spPr>
          <a:xfrm>
            <a:off x="900940" y="2848208"/>
            <a:ext cx="1637472" cy="3401280"/>
          </a:xfrm>
          <a:prstGeom prst="rect">
            <a:avLst/>
          </a:prstGeom>
          <a:ln w="9525">
            <a:solidFill>
              <a:schemeClr val="tx1">
                <a:lumMod val="50000"/>
                <a:lumOff val="50000"/>
              </a:schemeClr>
            </a:solidFill>
          </a:ln>
        </p:spPr>
      </p:pic>
      <p:pic>
        <p:nvPicPr>
          <p:cNvPr id="9" name="図 8" descr="「クレジットカード」画面で「クレジットカードを登録する」ボタンをタップしている画像"/>
          <p:cNvPicPr>
            <a:picLocks noChangeAspect="1"/>
          </p:cNvPicPr>
          <p:nvPr/>
        </p:nvPicPr>
        <p:blipFill rotWithShape="1">
          <a:blip r:embed="rId4" cstate="print">
            <a:extLst>
              <a:ext uri="{28A0092B-C50C-407E-A947-70E740481C1C}">
                <a14:useLocalDpi xmlns:a14="http://schemas.microsoft.com/office/drawing/2010/main" val="0"/>
              </a:ext>
            </a:extLst>
          </a:blip>
          <a:srcRect t="4018"/>
          <a:stretch/>
        </p:blipFill>
        <p:spPr>
          <a:xfrm>
            <a:off x="3752921" y="2848208"/>
            <a:ext cx="1637472" cy="3401280"/>
          </a:xfrm>
          <a:prstGeom prst="rect">
            <a:avLst/>
          </a:prstGeom>
          <a:ln w="9525">
            <a:solidFill>
              <a:schemeClr val="tx1">
                <a:lumMod val="50000"/>
                <a:lumOff val="50000"/>
              </a:schemeClr>
            </a:solidFill>
          </a:ln>
        </p:spPr>
      </p:pic>
      <p:pic>
        <p:nvPicPr>
          <p:cNvPr id="10" name="図 9" descr="「カードの登録」画面と下部にある「追加する」ボタンの画像"/>
          <p:cNvPicPr>
            <a:picLocks noChangeAspect="1"/>
          </p:cNvPicPr>
          <p:nvPr/>
        </p:nvPicPr>
        <p:blipFill rotWithShape="1">
          <a:blip r:embed="rId5" cstate="print">
            <a:extLst>
              <a:ext uri="{28A0092B-C50C-407E-A947-70E740481C1C}">
                <a14:useLocalDpi xmlns:a14="http://schemas.microsoft.com/office/drawing/2010/main" val="0"/>
              </a:ext>
            </a:extLst>
          </a:blip>
          <a:srcRect t="4018"/>
          <a:stretch/>
        </p:blipFill>
        <p:spPr>
          <a:xfrm>
            <a:off x="6604903" y="2848208"/>
            <a:ext cx="1637472" cy="3401280"/>
          </a:xfrm>
          <a:prstGeom prst="rect">
            <a:avLst/>
          </a:prstGeom>
          <a:ln w="9525">
            <a:solidFill>
              <a:schemeClr val="tx1">
                <a:lumMod val="50000"/>
                <a:lumOff val="50000"/>
              </a:schemeClr>
            </a:solidFill>
          </a:ln>
        </p:spPr>
      </p:pic>
      <p:sp>
        <p:nvSpPr>
          <p:cNvPr id="11" name="正方形/長方形 10"/>
          <p:cNvSpPr/>
          <p:nvPr/>
        </p:nvSpPr>
        <p:spPr>
          <a:xfrm>
            <a:off x="2167357" y="5909550"/>
            <a:ext cx="409036"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38200" y="3833659"/>
            <a:ext cx="1764000" cy="24786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934200" y="4569656"/>
            <a:ext cx="1306800" cy="2772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541800" y="3042537"/>
            <a:ext cx="1764000" cy="1720694"/>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541800" y="4947537"/>
            <a:ext cx="1764000" cy="3048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bject 18">
            <a:extLst>
              <a:ext uri="{FF2B5EF4-FFF2-40B4-BE49-F238E27FC236}">
                <a16:creationId xmlns:a16="http://schemas.microsoft.com/office/drawing/2014/main" id="{84120372-64DA-4E54-A83F-BF6241F74A06}"/>
              </a:ext>
            </a:extLst>
          </p:cNvPr>
          <p:cNvSpPr txBox="1"/>
          <p:nvPr/>
        </p:nvSpPr>
        <p:spPr>
          <a:xfrm>
            <a:off x="6359400" y="1777072"/>
            <a:ext cx="2556000" cy="1053494"/>
          </a:xfrm>
          <a:prstGeom prst="rect">
            <a:avLst/>
          </a:prstGeom>
        </p:spPr>
        <p:txBody>
          <a:bodyPr vert="horz" wrap="square" lIns="0" tIns="12065" rIns="0" bIns="0" rtlCol="0">
            <a:spAutoFit/>
          </a:bodyPr>
          <a:lstStyle/>
          <a:p>
            <a:pPr marL="12700">
              <a:spcBef>
                <a:spcPts val="85"/>
              </a:spcBef>
              <a:tabLst>
                <a:tab pos="352425" algn="l"/>
              </a:tabLst>
            </a:pPr>
            <a:r>
              <a:rPr lang="ja-JP" altLang="en-US" sz="2400" b="1" dirty="0">
                <a:solidFill>
                  <a:srgbClr val="009650"/>
                </a:solidFill>
                <a:latin typeface="Meiryo" charset="-128"/>
                <a:ea typeface="Meiryo" charset="-128"/>
                <a:cs typeface="Meiryo" charset="-128"/>
              </a:rPr>
              <a:t>❹</a:t>
            </a:r>
            <a:r>
              <a:rPr lang="en-US" altLang="ja-JP" sz="24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カード情報を入力</a:t>
            </a:r>
            <a:endParaRPr lang="en-US" altLang="ja-JP" sz="1800" b="1" dirty="0">
              <a:latin typeface="Meiryo" charset="-128"/>
              <a:ea typeface="Meiryo" charset="-128"/>
              <a:cs typeface="Meiryo" charset="-128"/>
            </a:endParaRPr>
          </a:p>
          <a:p>
            <a:pPr marL="12700">
              <a:spcBef>
                <a:spcPts val="100"/>
              </a:spcBef>
              <a:tabLst>
                <a:tab pos="352425" algn="l"/>
              </a:tabLst>
            </a:pPr>
            <a:r>
              <a:rPr lang="ja-JP" altLang="en-US" sz="2400" b="1" dirty="0">
                <a:solidFill>
                  <a:srgbClr val="009650"/>
                </a:solidFill>
                <a:latin typeface="Meiryo" charset="-128"/>
                <a:ea typeface="Meiryo" charset="-128"/>
                <a:cs typeface="Meiryo" charset="-128"/>
              </a:rPr>
              <a:t>➎</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登録する</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a:t>
            </a:r>
            <a:endParaRPr lang="en-US" altLang="ja-JP" sz="1800" b="1" dirty="0">
              <a:latin typeface="Meiryo" charset="-128"/>
              <a:ea typeface="Meiryo" charset="-128"/>
              <a:cs typeface="Meiryo" charset="-128"/>
            </a:endParaRPr>
          </a:p>
          <a:p>
            <a:pPr marL="12700">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押す</a:t>
            </a:r>
            <a:endParaRPr sz="1800" b="1" dirty="0">
              <a:latin typeface="Meiryo" charset="-128"/>
              <a:ea typeface="Meiryo" charset="-128"/>
              <a:cs typeface="Meiryo" charset="-128"/>
            </a:endParaRPr>
          </a:p>
        </p:txBody>
      </p:sp>
      <p:sp>
        <p:nvSpPr>
          <p:cNvPr id="32"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4256" y="1399032"/>
            <a:ext cx="8280000" cy="378040"/>
          </a:xfrm>
          <a:prstGeom prst="rect">
            <a:avLst/>
          </a:prstGeom>
        </p:spPr>
        <p:txBody>
          <a:bodyPr/>
          <a:lstStyle/>
          <a:p>
            <a:r>
              <a:rPr lang="ja-JP" altLang="en-US" b="1" dirty="0">
                <a:solidFill>
                  <a:srgbClr val="009650"/>
                </a:solidFill>
                <a:latin typeface="Meiryo" charset="-128"/>
                <a:ea typeface="Meiryo" charset="-128"/>
                <a:cs typeface="Meiryo" charset="-128"/>
              </a:rPr>
              <a:t>クレジットカードの場合</a:t>
            </a:r>
          </a:p>
        </p:txBody>
      </p:sp>
      <p:sp>
        <p:nvSpPr>
          <p:cNvPr id="5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58"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en-US" altLang="ja-JP" sz="1800" spc="-13" dirty="0" err="1"/>
              <a:t>YaDoc </a:t>
            </a:r>
            <a:br>
              <a:rPr lang="en-US" altLang="ja-JP" sz="1800" dirty="0"/>
            </a:br>
            <a:r>
              <a:rPr lang="en-US" altLang="ja-JP" sz="3200" dirty="0">
                <a:latin typeface="Meiryo"/>
                <a:ea typeface="Meiryo"/>
                <a:cs typeface="Meiryo"/>
                <a:sym typeface="Meiryo"/>
              </a:rPr>
              <a:t>【8</a:t>
            </a:r>
            <a:r>
              <a:rPr lang="en-US" altLang="ja-JP" sz="3200" spc="-1000" dirty="0">
                <a:latin typeface="Meiryo"/>
                <a:ea typeface="Meiryo"/>
                <a:cs typeface="Meiryo"/>
                <a:sym typeface="Meiryo"/>
              </a:rPr>
              <a:t>】</a:t>
            </a:r>
            <a:r>
              <a:rPr kumimoji="0" lang="ja-JP" altLang="en-US" sz="3200" kern="0" dirty="0"/>
              <a:t>お支払い方法</a:t>
            </a:r>
          </a:p>
        </p:txBody>
      </p:sp>
      <p:grpSp>
        <p:nvGrpSpPr>
          <p:cNvPr id="59" name="図形グループ 58"/>
          <p:cNvGrpSpPr/>
          <p:nvPr/>
        </p:nvGrpSpPr>
        <p:grpSpPr>
          <a:xfrm>
            <a:off x="6398950" y="4800600"/>
            <a:ext cx="296586" cy="293005"/>
            <a:chOff x="5878361" y="3995693"/>
            <a:chExt cx="296586" cy="293005"/>
          </a:xfrm>
        </p:grpSpPr>
        <p:sp>
          <p:nvSpPr>
            <p:cNvPr id="60" name="円/楕円 59"/>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図形グループ 61"/>
          <p:cNvGrpSpPr/>
          <p:nvPr/>
        </p:nvGrpSpPr>
        <p:grpSpPr>
          <a:xfrm>
            <a:off x="6398950" y="2915033"/>
            <a:ext cx="296586" cy="293005"/>
            <a:chOff x="5101121" y="3995693"/>
            <a:chExt cx="296586" cy="293005"/>
          </a:xfrm>
        </p:grpSpPr>
        <p:sp>
          <p:nvSpPr>
            <p:cNvPr id="63" name="円/楕円 62"/>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5" name="図形グループ 64"/>
          <p:cNvGrpSpPr/>
          <p:nvPr/>
        </p:nvGrpSpPr>
        <p:grpSpPr>
          <a:xfrm>
            <a:off x="3770589" y="4363538"/>
            <a:ext cx="296586" cy="293005"/>
            <a:chOff x="4232441" y="3995693"/>
            <a:chExt cx="296586" cy="293005"/>
          </a:xfrm>
        </p:grpSpPr>
        <p:sp>
          <p:nvSpPr>
            <p:cNvPr id="66" name="円/楕円 6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 name="図形グループ 67"/>
          <p:cNvGrpSpPr/>
          <p:nvPr/>
        </p:nvGrpSpPr>
        <p:grpSpPr>
          <a:xfrm>
            <a:off x="685800" y="3686372"/>
            <a:ext cx="296586" cy="293005"/>
            <a:chOff x="3546641" y="3995693"/>
            <a:chExt cx="296586" cy="293005"/>
          </a:xfrm>
        </p:grpSpPr>
        <p:sp>
          <p:nvSpPr>
            <p:cNvPr id="69" name="円/楕円 6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 name="図形グループ 70"/>
          <p:cNvGrpSpPr/>
          <p:nvPr/>
        </p:nvGrpSpPr>
        <p:grpSpPr>
          <a:xfrm>
            <a:off x="2038573" y="5773268"/>
            <a:ext cx="296587" cy="293005"/>
            <a:chOff x="2897417" y="3995693"/>
            <a:chExt cx="296587" cy="293005"/>
          </a:xfrm>
        </p:grpSpPr>
        <p:sp>
          <p:nvSpPr>
            <p:cNvPr id="72" name="円/楕円 7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 name="object 18">
            <a:extLst>
              <a:ext uri="{FF2B5EF4-FFF2-40B4-BE49-F238E27FC236}">
                <a16:creationId xmlns:a16="http://schemas.microsoft.com/office/drawing/2014/main" id="{8ED3626B-36C0-3FEB-2788-C959C2D8668A}"/>
              </a:ext>
            </a:extLst>
          </p:cNvPr>
          <p:cNvSpPr txBox="1"/>
          <p:nvPr/>
        </p:nvSpPr>
        <p:spPr>
          <a:xfrm>
            <a:off x="567810" y="1777072"/>
            <a:ext cx="3185112" cy="1053494"/>
          </a:xfrm>
          <a:prstGeom prst="rect">
            <a:avLst/>
          </a:prstGeom>
        </p:spPr>
        <p:txBody>
          <a:bodyPr vert="horz" wrap="square" lIns="0" tIns="12065" rIns="0" bIns="0" rtlCol="0">
            <a:spAutoFit/>
          </a:bodyPr>
          <a:lstStyle/>
          <a:p>
            <a:pPr marL="12700">
              <a:spcBef>
                <a:spcPts val="85"/>
              </a:spcBef>
              <a:tabLst>
                <a:tab pos="352425" algn="l"/>
              </a:tabLst>
            </a:pPr>
            <a:r>
              <a:rPr lang="ja-JP" altLang="en-US" sz="2400" b="1" dirty="0">
                <a:solidFill>
                  <a:srgbClr val="009650"/>
                </a:solidFill>
                <a:latin typeface="Meiryo" charset="-128"/>
                <a:ea typeface="Meiryo" charset="-128"/>
                <a:cs typeface="Meiryo" charset="-128"/>
              </a:rPr>
              <a:t>❶</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設定</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を押す</a:t>
            </a:r>
            <a:endParaRPr lang="en-US" altLang="ja-JP" sz="1800" b="1" dirty="0">
              <a:solidFill>
                <a:srgbClr val="009650"/>
              </a:solidFill>
              <a:latin typeface="Meiryo" charset="-128"/>
              <a:ea typeface="Meiryo" charset="-128"/>
              <a:cs typeface="Meiryo" charset="-128"/>
            </a:endParaRPr>
          </a:p>
          <a:p>
            <a:pPr marL="12700">
              <a:spcBef>
                <a:spcPts val="85"/>
              </a:spcBef>
              <a:tabLst>
                <a:tab pos="352425" algn="l"/>
              </a:tabLst>
            </a:pPr>
            <a:r>
              <a:rPr lang="ja-JP" altLang="en-US" sz="2400" b="1" dirty="0">
                <a:solidFill>
                  <a:srgbClr val="009650"/>
                </a:solidFill>
                <a:latin typeface="Meiryo" charset="-128"/>
                <a:ea typeface="Meiryo" charset="-128"/>
                <a:cs typeface="Meiryo" charset="-128"/>
              </a:rPr>
              <a:t>❷</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クレジットカード</a:t>
            </a:r>
            <a:r>
              <a:rPr lang="en-US" altLang="ja-JP" sz="1800" b="1" dirty="0">
                <a:latin typeface="Meiryo" charset="-128"/>
                <a:ea typeface="Meiryo" charset="-128"/>
                <a:cs typeface="Meiryo" charset="-128"/>
              </a:rPr>
              <a:t>｣	</a:t>
            </a:r>
          </a:p>
          <a:p>
            <a:pPr marL="12700">
              <a:spcBef>
                <a:spcPts val="85"/>
              </a:spcBef>
              <a:tabLst>
                <a:tab pos="352425" algn="l"/>
              </a:tabLst>
            </a:pPr>
            <a:r>
              <a:rPr lang="ja-JP" altLang="en-US" sz="1800" b="1" dirty="0">
                <a:latin typeface="Meiryo" charset="-128"/>
                <a:ea typeface="Meiryo" charset="-128"/>
                <a:cs typeface="Meiryo" charset="-128"/>
              </a:rPr>
              <a:t>　 を押す</a:t>
            </a:r>
          </a:p>
        </p:txBody>
      </p:sp>
      <p:sp>
        <p:nvSpPr>
          <p:cNvPr id="3" name="object 18">
            <a:extLst>
              <a:ext uri="{FF2B5EF4-FFF2-40B4-BE49-F238E27FC236}">
                <a16:creationId xmlns:a16="http://schemas.microsoft.com/office/drawing/2014/main" id="{B3FA299D-2BBD-4BD9-7E84-E22367F39946}"/>
              </a:ext>
            </a:extLst>
          </p:cNvPr>
          <p:cNvSpPr txBox="1"/>
          <p:nvPr/>
        </p:nvSpPr>
        <p:spPr>
          <a:xfrm>
            <a:off x="3546968" y="1777072"/>
            <a:ext cx="2556000" cy="658514"/>
          </a:xfrm>
          <a:prstGeom prst="rect">
            <a:avLst/>
          </a:prstGeom>
        </p:spPr>
        <p:txBody>
          <a:bodyPr vert="horz" wrap="square" lIns="0" tIns="12065" rIns="0" bIns="0" rtlCol="0">
            <a:spAutoFit/>
          </a:bodyPr>
          <a:lstStyle/>
          <a:p>
            <a:pPr marL="12700">
              <a:spcBef>
                <a:spcPts val="85"/>
              </a:spcBef>
              <a:tabLst>
                <a:tab pos="352425" algn="l"/>
              </a:tabLst>
            </a:pPr>
            <a:r>
              <a:rPr lang="ja-JP" altLang="en-US" sz="2400" b="1" dirty="0">
                <a:solidFill>
                  <a:srgbClr val="009650"/>
                </a:solidFill>
                <a:latin typeface="Meiryo" charset="-128"/>
                <a:ea typeface="Meiryo" charset="-128"/>
                <a:cs typeface="Meiryo" charset="-128"/>
              </a:rPr>
              <a:t>❸</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クレジットカード</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を登録する</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を押す</a:t>
            </a:r>
            <a:endParaRPr lang="en-US" altLang="ja-JP" sz="1800" b="1" dirty="0">
              <a:latin typeface="Meiryo" charset="-128"/>
              <a:ea typeface="Meiryo" charset="-128"/>
              <a:cs typeface="Meiryo" charset="-128"/>
            </a:endParaRPr>
          </a:p>
        </p:txBody>
      </p:sp>
      <p:sp>
        <p:nvSpPr>
          <p:cNvPr id="5" name="矢印: 右 4">
            <a:extLst>
              <a:ext uri="{FF2B5EF4-FFF2-40B4-BE49-F238E27FC236}">
                <a16:creationId xmlns:a16="http://schemas.microsoft.com/office/drawing/2014/main" id="{26D5A95C-E1DD-F9E9-C0EA-5FFAE1EC0115}"/>
              </a:ext>
            </a:extLst>
          </p:cNvPr>
          <p:cNvSpPr/>
          <p:nvPr/>
        </p:nvSpPr>
        <p:spPr>
          <a:xfrm>
            <a:off x="2743200" y="4253883"/>
            <a:ext cx="767235" cy="54086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7C5EBBD3-1FAA-87D6-A3C8-69835FAF062A}"/>
              </a:ext>
            </a:extLst>
          </p:cNvPr>
          <p:cNvSpPr/>
          <p:nvPr/>
        </p:nvSpPr>
        <p:spPr>
          <a:xfrm>
            <a:off x="5661839" y="4253883"/>
            <a:ext cx="767235" cy="54086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0313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1791600" y="1367592"/>
            <a:ext cx="6660000" cy="4508927"/>
          </a:xfrm>
          <a:prstGeom prst="rect">
            <a:avLst/>
          </a:prstGeom>
        </p:spPr>
        <p:txBody>
          <a:bodyPr wrap="square">
            <a:spAutoFit/>
          </a:bodyPr>
          <a:lstStyle/>
          <a:p>
            <a:pPr>
              <a:spcAft>
                <a:spcPts val="0"/>
              </a:spcAft>
            </a:pPr>
            <a:r>
              <a:rPr lang="en-US" altLang="ja-JP" sz="2000" b="1" kern="100" dirty="0" err="1">
                <a:solidFill>
                  <a:srgbClr val="009650"/>
                </a:solidFill>
                <a:latin typeface="Meiryo" charset="-128"/>
                <a:ea typeface="Meiryo" charset="-128"/>
                <a:cs typeface="Meiryo" charset="-128"/>
              </a:rPr>
              <a:t>YaDoc</a:t>
            </a:r>
            <a:r>
              <a:rPr lang="en-US" altLang="ja-JP" sz="2000" b="1" kern="100" dirty="0">
                <a:solidFill>
                  <a:srgbClr val="009650"/>
                </a:solidFill>
                <a:latin typeface="Meiryo" charset="-128"/>
                <a:ea typeface="Meiryo" charset="-128"/>
                <a:cs typeface="Meiryo" charset="-128"/>
              </a:rPr>
              <a:t> HP</a:t>
            </a:r>
          </a:p>
          <a:p>
            <a:pPr>
              <a:spcAft>
                <a:spcPts val="0"/>
              </a:spcAft>
            </a:pPr>
            <a:r>
              <a:rPr lang="en-US" altLang="ja-JP" sz="2000" b="1" kern="100" dirty="0">
                <a:solidFill>
                  <a:srgbClr val="4472C4"/>
                </a:solidFill>
                <a:latin typeface="Meiryo" charset="-128"/>
                <a:ea typeface="Meiryo" charset="-128"/>
                <a:cs typeface="Meiryo" charset="-128"/>
              </a:rPr>
              <a:t>https://www.yadoc.jp/</a:t>
            </a:r>
          </a:p>
          <a:p>
            <a:pPr>
              <a:spcAft>
                <a:spcPts val="0"/>
              </a:spcAft>
            </a:pPr>
            <a:endParaRPr lang="en-US" altLang="ja-JP" sz="2000" b="1" kern="100" dirty="0">
              <a:latin typeface="Meiryo" charset="-128"/>
              <a:ea typeface="Meiryo" charset="-128"/>
              <a:cs typeface="Meiryo" charset="-128"/>
            </a:endParaRPr>
          </a:p>
          <a:p>
            <a:pPr>
              <a:spcAft>
                <a:spcPts val="0"/>
              </a:spcAft>
            </a:pPr>
            <a:endParaRPr lang="en-US" altLang="ja-JP" sz="2000" b="1" kern="100" dirty="0" err="1">
              <a:solidFill>
                <a:srgbClr val="009650"/>
              </a:solidFill>
              <a:latin typeface="Meiryo" charset="-128"/>
              <a:ea typeface="Meiryo" charset="-128"/>
              <a:cs typeface="Meiryo" charset="-128"/>
            </a:endParaRPr>
          </a:p>
          <a:p>
            <a:pPr>
              <a:spcAft>
                <a:spcPts val="0"/>
              </a:spcAft>
            </a:pPr>
            <a:r>
              <a:rPr lang="en-US" altLang="ja-JP" sz="2000" b="1" kern="100" dirty="0" err="1">
                <a:solidFill>
                  <a:srgbClr val="009650"/>
                </a:solidFill>
                <a:latin typeface="Meiryo" charset="-128"/>
                <a:ea typeface="Meiryo" charset="-128"/>
                <a:cs typeface="Meiryo" charset="-128"/>
              </a:rPr>
              <a:t>YaDoc</a:t>
            </a:r>
            <a:r>
              <a:rPr lang="ja-JP" altLang="ja-JP" sz="2000" b="1" kern="100" dirty="0">
                <a:solidFill>
                  <a:srgbClr val="009650"/>
                </a:solidFill>
                <a:latin typeface="Meiryo" charset="-128"/>
                <a:ea typeface="Meiryo" charset="-128"/>
                <a:cs typeface="Meiryo" charset="-128"/>
              </a:rPr>
              <a:t>サポートセンター </a:t>
            </a:r>
            <a:endParaRPr lang="en-US" altLang="ja-JP" sz="2000" b="1" kern="100" dirty="0">
              <a:solidFill>
                <a:srgbClr val="009650"/>
              </a:solidFill>
              <a:latin typeface="Meiryo" charset="-128"/>
              <a:ea typeface="Meiryo" charset="-128"/>
              <a:cs typeface="Meiryo" charset="-128"/>
            </a:endParaRPr>
          </a:p>
          <a:p>
            <a:pPr>
              <a:spcAft>
                <a:spcPts val="0"/>
              </a:spcAft>
            </a:pPr>
            <a:r>
              <a:rPr lang="ja-JP" altLang="ja-JP" sz="2000" b="1" kern="100" dirty="0">
                <a:latin typeface="Meiryo" charset="-128"/>
                <a:ea typeface="Meiryo" charset="-128"/>
                <a:cs typeface="Meiryo" charset="-128"/>
              </a:rPr>
              <a:t>平日</a:t>
            </a:r>
            <a:r>
              <a:rPr lang="en-US" altLang="ja-JP" sz="2000" b="1" kern="100" dirty="0">
                <a:latin typeface="Meiryo" charset="-128"/>
                <a:ea typeface="Meiryo" charset="-128"/>
                <a:cs typeface="Meiryo" charset="-128"/>
              </a:rPr>
              <a:t>10:00</a:t>
            </a:r>
            <a:r>
              <a:rPr lang="ja-JP" altLang="ja-JP" sz="2000" b="1" kern="100" dirty="0">
                <a:latin typeface="Meiryo" charset="-128"/>
                <a:ea typeface="Meiryo" charset="-128"/>
                <a:cs typeface="Meiryo" charset="-128"/>
              </a:rPr>
              <a:t>～</a:t>
            </a:r>
            <a:r>
              <a:rPr lang="en-US" altLang="ja-JP" sz="2000" b="1" kern="100" dirty="0">
                <a:latin typeface="Meiryo" charset="-128"/>
                <a:ea typeface="Meiryo" charset="-128"/>
                <a:cs typeface="Meiryo" charset="-128"/>
              </a:rPr>
              <a:t>17:00</a:t>
            </a:r>
            <a:endParaRPr lang="ja-JP" altLang="ja-JP" sz="2000" b="1" kern="100" dirty="0">
              <a:latin typeface="Meiryo" charset="-128"/>
              <a:ea typeface="Meiryo" charset="-128"/>
              <a:cs typeface="Meiryo" charset="-128"/>
            </a:endParaRPr>
          </a:p>
          <a:p>
            <a:pPr>
              <a:spcAft>
                <a:spcPts val="0"/>
              </a:spcAft>
            </a:pPr>
            <a:r>
              <a:rPr lang="ja-JP" altLang="ja-JP" sz="2000" b="1" kern="100" dirty="0">
                <a:latin typeface="Meiryo" charset="-128"/>
                <a:ea typeface="Meiryo" charset="-128"/>
                <a:cs typeface="Meiryo" charset="-128"/>
              </a:rPr>
              <a:t>電話番号：</a:t>
            </a:r>
            <a:r>
              <a:rPr lang="en-US" altLang="ja-JP" sz="2000" b="1" kern="100" dirty="0">
                <a:latin typeface="Meiryo" charset="-128"/>
                <a:ea typeface="Meiryo" charset="-128"/>
                <a:cs typeface="Meiryo" charset="-128"/>
              </a:rPr>
              <a:t>0120-22-8109</a:t>
            </a:r>
            <a:endParaRPr lang="ja-JP" altLang="ja-JP" sz="2000" b="1" kern="100" dirty="0">
              <a:latin typeface="Meiryo" charset="-128"/>
              <a:ea typeface="Meiryo" charset="-128"/>
              <a:cs typeface="Meiryo" charset="-128"/>
            </a:endParaRPr>
          </a:p>
          <a:p>
            <a:pPr>
              <a:spcAft>
                <a:spcPts val="0"/>
              </a:spcAft>
            </a:pPr>
            <a:r>
              <a:rPr lang="en-US" altLang="ja-JP" sz="2000" b="1" kern="100" dirty="0">
                <a:latin typeface="Meiryo" charset="-128"/>
                <a:ea typeface="Meiryo" charset="-128"/>
                <a:cs typeface="Meiryo" charset="-128"/>
              </a:rPr>
              <a:t>E-mail</a:t>
            </a:r>
            <a:r>
              <a:rPr lang="ja-JP" altLang="ja-JP" sz="2000" b="1" kern="100" dirty="0">
                <a:latin typeface="Meiryo" charset="-128"/>
                <a:ea typeface="Meiryo" charset="-128"/>
                <a:cs typeface="Meiryo" charset="-128"/>
              </a:rPr>
              <a:t>：</a:t>
            </a:r>
            <a:r>
              <a:rPr lang="en-US" altLang="ja-JP" sz="2000" b="1" kern="100" dirty="0">
                <a:solidFill>
                  <a:srgbClr val="4472C4"/>
                </a:solidFill>
                <a:latin typeface="Meiryo" charset="-128"/>
                <a:ea typeface="Meiryo" charset="-128"/>
                <a:cs typeface="Meiryo" charset="-128"/>
              </a:rPr>
              <a:t>ps@yadoc.jp</a:t>
            </a:r>
            <a:endParaRPr lang="ja-JP" altLang="ja-JP" sz="2000" b="1" kern="100" dirty="0">
              <a:solidFill>
                <a:srgbClr val="4472C4"/>
              </a:solidFill>
              <a:latin typeface="Meiryo" charset="-128"/>
              <a:ea typeface="Meiryo" charset="-128"/>
              <a:cs typeface="Meiryo" charset="-128"/>
            </a:endParaRPr>
          </a:p>
          <a:p>
            <a:pPr>
              <a:spcAft>
                <a:spcPts val="0"/>
              </a:spcAft>
            </a:pPr>
            <a:endParaRPr lang="en-US" altLang="ja-JP" sz="2000" b="1" kern="100" dirty="0">
              <a:latin typeface="Meiryo" charset="-128"/>
              <a:ea typeface="Meiryo" charset="-128"/>
              <a:cs typeface="Meiryo" charset="-128"/>
            </a:endParaRPr>
          </a:p>
          <a:p>
            <a:pPr>
              <a:spcAft>
                <a:spcPts val="0"/>
              </a:spcAft>
            </a:pPr>
            <a:endParaRPr lang="en-US" altLang="ja-JP" sz="2000" b="1" kern="100" dirty="0">
              <a:solidFill>
                <a:srgbClr val="009650"/>
              </a:solidFill>
              <a:latin typeface="Meiryo" charset="-128"/>
              <a:ea typeface="Meiryo" charset="-128"/>
              <a:cs typeface="Meiryo" charset="-128"/>
            </a:endParaRPr>
          </a:p>
          <a:p>
            <a:pPr>
              <a:spcAft>
                <a:spcPts val="0"/>
              </a:spcAft>
            </a:pPr>
            <a:r>
              <a:rPr lang="ja-JP" altLang="ja-JP" sz="2000" b="1" kern="100" dirty="0">
                <a:solidFill>
                  <a:srgbClr val="009650"/>
                </a:solidFill>
                <a:latin typeface="Meiryo" charset="-128"/>
                <a:ea typeface="Meiryo" charset="-128"/>
                <a:cs typeface="Meiryo" charset="-128"/>
              </a:rPr>
              <a:t>運営会社</a:t>
            </a:r>
            <a:endParaRPr lang="en-US" altLang="ja-JP" sz="2000" b="1" kern="100" dirty="0">
              <a:solidFill>
                <a:srgbClr val="009650"/>
              </a:solidFill>
              <a:latin typeface="Meiryo" charset="-128"/>
              <a:ea typeface="Meiryo" charset="-128"/>
              <a:cs typeface="Meiryo" charset="-128"/>
            </a:endParaRPr>
          </a:p>
          <a:p>
            <a:pPr>
              <a:spcAft>
                <a:spcPts val="0"/>
              </a:spcAft>
            </a:pPr>
            <a:r>
              <a:rPr lang="ja-JP" altLang="ja-JP" sz="2000" b="1" kern="100" dirty="0">
                <a:latin typeface="Meiryo" charset="-128"/>
                <a:ea typeface="Meiryo" charset="-128"/>
                <a:cs typeface="Meiryo" charset="-128"/>
              </a:rPr>
              <a:t>株式会社インテグリティ・ヘルスケア</a:t>
            </a:r>
          </a:p>
          <a:p>
            <a:pPr>
              <a:spcAft>
                <a:spcPts val="0"/>
              </a:spcAft>
            </a:pPr>
            <a:r>
              <a:rPr lang="en-US" altLang="ja-JP" sz="2000" b="1" kern="100" dirty="0">
                <a:latin typeface="Meiryo" charset="-128"/>
                <a:ea typeface="Meiryo" charset="-128"/>
                <a:cs typeface="Meiryo" charset="-128"/>
              </a:rPr>
              <a:t>URL</a:t>
            </a:r>
            <a:r>
              <a:rPr lang="ja-JP" altLang="ja-JP" sz="2000" b="1" kern="100" dirty="0">
                <a:latin typeface="Meiryo" charset="-128"/>
                <a:ea typeface="Meiryo" charset="-128"/>
                <a:cs typeface="Meiryo" charset="-128"/>
              </a:rPr>
              <a:t>：</a:t>
            </a:r>
            <a:r>
              <a:rPr lang="en-US" altLang="ja-JP" sz="2000" b="1" kern="100" dirty="0">
                <a:solidFill>
                  <a:srgbClr val="4472C4"/>
                </a:solidFill>
                <a:latin typeface="Meiryo" charset="-128"/>
                <a:ea typeface="Meiryo" charset="-128"/>
                <a:cs typeface="Meiryo" charset="-128"/>
              </a:rPr>
              <a:t>https://www.integrity-healthcare.co.jp/</a:t>
            </a:r>
          </a:p>
          <a:p>
            <a:pPr>
              <a:lnSpc>
                <a:spcPct val="150000"/>
              </a:lnSpc>
              <a:spcAft>
                <a:spcPts val="0"/>
              </a:spcAft>
            </a:pPr>
            <a:endParaRPr lang="en-US" altLang="ja-JP" sz="1800" b="1" u="sng" kern="100" dirty="0">
              <a:latin typeface="Meiryo" charset="-128"/>
              <a:ea typeface="Meiryo" charset="-128"/>
              <a:cs typeface="Meiryo" charset="-128"/>
            </a:endParaRPr>
          </a:p>
        </p:txBody>
      </p:sp>
      <p:sp>
        <p:nvSpPr>
          <p:cNvPr id="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8"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en-US" altLang="ja-JP" sz="1800" spc="-13" dirty="0" err="1"/>
              <a:t>YaDoc </a:t>
            </a:r>
            <a:br>
              <a:rPr lang="en-US" altLang="ja-JP" sz="1800" dirty="0"/>
            </a:br>
            <a:r>
              <a:rPr lang="en-US" altLang="ja-JP" sz="3200" dirty="0">
                <a:latin typeface="Meiryo"/>
                <a:ea typeface="Meiryo"/>
                <a:cs typeface="Meiryo"/>
                <a:sym typeface="Meiryo"/>
              </a:rPr>
              <a:t>【9</a:t>
            </a:r>
            <a:r>
              <a:rPr lang="en-US" altLang="ja-JP" sz="3200" spc="-1000" dirty="0">
                <a:latin typeface="Meiryo"/>
                <a:ea typeface="Meiryo"/>
                <a:cs typeface="Meiryo"/>
                <a:sym typeface="Meiryo"/>
              </a:rPr>
              <a:t>】</a:t>
            </a:r>
            <a:r>
              <a:rPr kumimoji="0" lang="ja-JP" altLang="en-US" sz="3200" kern="0" dirty="0">
                <a:latin typeface="AoyagiKouzanFontT"/>
              </a:rPr>
              <a:t>操作に困ったときのご案内</a:t>
            </a:r>
            <a:endParaRPr kumimoji="0" lang="ja-JP" altLang="en-US" sz="3200" kern="0" dirty="0"/>
          </a:p>
        </p:txBody>
      </p:sp>
      <p:pic>
        <p:nvPicPr>
          <p:cNvPr id="1057" name="Object" descr="ヤードックホームページのQRコード"/>
          <p:cNvPicPr preferRelativeResize="0">
            <a:picLocks noChangeAspect="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308100"/>
            <a:ext cx="1320800" cy="132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1058" name="Object" descr="運営会社株式会社インテグリティ・ヘルスケアのホームページのQRコード&#10;"/>
          <p:cNvPicPr preferRelativeResize="0">
            <a:picLocks noChangeAspect="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69900" y="4345380"/>
            <a:ext cx="1320800" cy="132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extLst>
      <p:ext uri="{BB962C8B-B14F-4D97-AF65-F5344CB8AC3E}">
        <p14:creationId xmlns:p14="http://schemas.microsoft.com/office/powerpoint/2010/main" val="4563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subTitle" idx="1"/>
          </p:nvPr>
        </p:nvSpPr>
        <p:spPr>
          <a:xfrm>
            <a:off x="515112" y="1394042"/>
            <a:ext cx="8280000" cy="18000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1800"/>
              <a:buFont typeface="Arial"/>
              <a:buNone/>
            </a:pPr>
            <a:r>
              <a:rPr lang="ja-JP" sz="1800" b="1" i="0" u="none" strike="noStrike" cap="none" dirty="0">
                <a:latin typeface="Meiryo"/>
                <a:ea typeface="Meiryo"/>
                <a:cs typeface="Meiryo"/>
                <a:sym typeface="Meiryo"/>
              </a:rPr>
              <a:t>クロン</a:t>
            </a:r>
            <a:r>
              <a:rPr lang="ja-JP" sz="1800" b="1" i="0" u="none" strike="noStrike" cap="none" dirty="0">
                <a:solidFill>
                  <a:srgbClr val="000000"/>
                </a:solidFill>
                <a:latin typeface="Meiryo"/>
                <a:ea typeface="Meiryo"/>
                <a:cs typeface="Meiryo"/>
                <a:sym typeface="Meiryo"/>
              </a:rPr>
              <a:t>は、かかりつけ医と患者</a:t>
            </a:r>
            <a:r>
              <a:rPr lang="ja-JP" altLang="en-US" sz="1800" b="1" i="0" strike="noStrike" cap="none" dirty="0">
                <a:solidFill>
                  <a:schemeClr val="tx1"/>
                </a:solidFill>
                <a:latin typeface="Meiryo"/>
                <a:ea typeface="Meiryo"/>
                <a:cs typeface="Meiryo"/>
                <a:sym typeface="Meiryo"/>
              </a:rPr>
              <a:t>様</a:t>
            </a:r>
            <a:r>
              <a:rPr lang="ja-JP" sz="1800" b="1" i="0" u="none" strike="noStrike" cap="none" dirty="0">
                <a:solidFill>
                  <a:srgbClr val="000000"/>
                </a:solidFill>
                <a:latin typeface="Meiryo"/>
                <a:ea typeface="Meiryo"/>
                <a:cs typeface="Meiryo"/>
                <a:sym typeface="Meiryo"/>
              </a:rPr>
              <a:t>をつなぐ、オンライン診療アプリです。</a:t>
            </a:r>
            <a:endParaRPr lang="en-US" altLang="ja-JP" sz="1800" b="1" i="0" u="none" strike="noStrike" cap="none" dirty="0">
              <a:solidFill>
                <a:srgbClr val="000000"/>
              </a:solidFill>
              <a:latin typeface="Meiryo"/>
              <a:ea typeface="Meiryo"/>
              <a:cs typeface="Meiryo"/>
              <a:sym typeface="Meiryo"/>
            </a:endParaRPr>
          </a:p>
          <a:p>
            <a:pPr marL="0" marR="0" lvl="0" indent="0" algn="l" rtl="0">
              <a:lnSpc>
                <a:spcPct val="110000"/>
              </a:lnSpc>
              <a:spcBef>
                <a:spcPts val="0"/>
              </a:spcBef>
              <a:spcAft>
                <a:spcPts val="0"/>
              </a:spcAft>
              <a:buClr>
                <a:srgbClr val="000000"/>
              </a:buClr>
              <a:buSzPts val="1800"/>
              <a:buFont typeface="Arial"/>
              <a:buNone/>
            </a:pPr>
            <a:r>
              <a:rPr lang="ja-JP" sz="1800" b="1" i="0" u="none" strike="noStrike" cap="none" dirty="0">
                <a:solidFill>
                  <a:srgbClr val="000000"/>
                </a:solidFill>
                <a:latin typeface="Meiryo"/>
                <a:ea typeface="Meiryo"/>
                <a:cs typeface="Meiryo"/>
                <a:sym typeface="Meiryo"/>
              </a:rPr>
              <a:t>オンライン診療とは、スマートフォンのアプリケーションを利用して、</a:t>
            </a:r>
            <a:endParaRPr lang="en-US" altLang="ja-JP" sz="1800" b="1" i="0" u="none" strike="noStrike" cap="none" dirty="0">
              <a:solidFill>
                <a:srgbClr val="000000"/>
              </a:solidFill>
              <a:latin typeface="Meiryo"/>
              <a:ea typeface="Meiryo"/>
              <a:cs typeface="Meiryo"/>
              <a:sym typeface="Meiryo"/>
            </a:endParaRPr>
          </a:p>
          <a:p>
            <a:pPr marL="0" marR="0" lvl="0" indent="0" algn="l" rtl="0">
              <a:lnSpc>
                <a:spcPct val="110000"/>
              </a:lnSpc>
              <a:spcBef>
                <a:spcPts val="0"/>
              </a:spcBef>
              <a:spcAft>
                <a:spcPts val="0"/>
              </a:spcAft>
              <a:buClr>
                <a:srgbClr val="000000"/>
              </a:buClr>
              <a:buSzPts val="1800"/>
              <a:buFont typeface="Arial"/>
              <a:buNone/>
            </a:pPr>
            <a:r>
              <a:rPr lang="ja-JP" sz="1800" b="1" i="0" u="none" strike="noStrike" cap="none" dirty="0">
                <a:solidFill>
                  <a:srgbClr val="000000"/>
                </a:solidFill>
                <a:latin typeface="Meiryo"/>
                <a:ea typeface="Meiryo"/>
                <a:cs typeface="Meiryo"/>
                <a:sym typeface="Meiryo"/>
              </a:rPr>
              <a:t>病</a:t>
            </a:r>
            <a:r>
              <a:rPr lang="ja-JP" sz="1800" b="1" i="0" u="none" strike="noStrike" cap="none" spc="-750" dirty="0">
                <a:solidFill>
                  <a:srgbClr val="000000"/>
                </a:solidFill>
                <a:latin typeface="Meiryo"/>
                <a:ea typeface="Meiryo"/>
                <a:cs typeface="Meiryo"/>
                <a:sym typeface="Meiryo"/>
              </a:rPr>
              <a:t>院</a:t>
            </a:r>
            <a:r>
              <a:rPr lang="ja-JP" sz="1800" b="1" i="0" u="none" strike="noStrike" cap="none" dirty="0">
                <a:solidFill>
                  <a:srgbClr val="000000"/>
                </a:solidFill>
                <a:latin typeface="Meiryo"/>
                <a:ea typeface="Meiryo"/>
                <a:cs typeface="Meiryo"/>
                <a:sym typeface="Meiryo"/>
              </a:rPr>
              <a:t>（クリニック</a:t>
            </a:r>
            <a:r>
              <a:rPr lang="ja-JP" sz="1800" b="1" i="0" u="none" strike="noStrike" cap="none" spc="-750" dirty="0">
                <a:solidFill>
                  <a:srgbClr val="000000"/>
                </a:solidFill>
                <a:latin typeface="Meiryo"/>
                <a:ea typeface="Meiryo"/>
                <a:cs typeface="Meiryo"/>
                <a:sym typeface="Meiryo"/>
              </a:rPr>
              <a:t>）</a:t>
            </a:r>
            <a:r>
              <a:rPr lang="ja-JP" sz="1800" b="1" i="0" u="none" strike="noStrike" cap="none" dirty="0">
                <a:solidFill>
                  <a:srgbClr val="000000"/>
                </a:solidFill>
                <a:latin typeface="Meiryo"/>
                <a:ea typeface="Meiryo"/>
                <a:cs typeface="Meiryo"/>
                <a:sym typeface="Meiryo"/>
              </a:rPr>
              <a:t>の予</a:t>
            </a:r>
            <a:r>
              <a:rPr lang="ja-JP" sz="1800" b="1" i="0" u="none" strike="noStrike" cap="none" spc="-300" dirty="0">
                <a:solidFill>
                  <a:srgbClr val="000000"/>
                </a:solidFill>
                <a:latin typeface="Meiryo"/>
                <a:ea typeface="Meiryo"/>
                <a:cs typeface="Meiryo"/>
                <a:sym typeface="Meiryo"/>
              </a:rPr>
              <a:t>約・</a:t>
            </a:r>
            <a:r>
              <a:rPr lang="ja-JP" sz="1800" b="1" i="0" u="none" strike="noStrike" cap="none" dirty="0">
                <a:solidFill>
                  <a:srgbClr val="000000"/>
                </a:solidFill>
                <a:latin typeface="Meiryo"/>
                <a:ea typeface="Meiryo"/>
                <a:cs typeface="Meiryo"/>
                <a:sym typeface="Meiryo"/>
              </a:rPr>
              <a:t>問</a:t>
            </a:r>
            <a:r>
              <a:rPr lang="ja-JP" sz="1800" b="1" i="0" u="none" strike="noStrike" cap="none" spc="-300" dirty="0">
                <a:solidFill>
                  <a:srgbClr val="000000"/>
                </a:solidFill>
                <a:latin typeface="Meiryo"/>
                <a:ea typeface="Meiryo"/>
                <a:cs typeface="Meiryo"/>
                <a:sym typeface="Meiryo"/>
              </a:rPr>
              <a:t>診・</a:t>
            </a:r>
            <a:r>
              <a:rPr lang="ja-JP" sz="1800" b="1" i="0" u="none" strike="noStrike" cap="none" dirty="0">
                <a:solidFill>
                  <a:srgbClr val="000000"/>
                </a:solidFill>
                <a:latin typeface="Meiryo"/>
                <a:ea typeface="Meiryo"/>
                <a:cs typeface="Meiryo"/>
                <a:sym typeface="Meiryo"/>
              </a:rPr>
              <a:t>診</a:t>
            </a:r>
            <a:r>
              <a:rPr lang="ja-JP" sz="1800" b="1" i="0" u="none" strike="noStrike" cap="none" spc="-300" dirty="0">
                <a:solidFill>
                  <a:srgbClr val="000000"/>
                </a:solidFill>
                <a:latin typeface="Meiryo"/>
                <a:ea typeface="Meiryo"/>
                <a:cs typeface="Meiryo"/>
                <a:sym typeface="Meiryo"/>
              </a:rPr>
              <a:t>察・</a:t>
            </a:r>
            <a:r>
              <a:rPr lang="ja-JP" sz="1800" b="1" i="0" u="none" strike="noStrike" cap="none" dirty="0">
                <a:solidFill>
                  <a:srgbClr val="000000"/>
                </a:solidFill>
                <a:latin typeface="Meiryo"/>
                <a:ea typeface="Meiryo"/>
                <a:cs typeface="Meiryo"/>
                <a:sym typeface="Meiryo"/>
              </a:rPr>
              <a:t>処</a:t>
            </a:r>
            <a:r>
              <a:rPr lang="ja-JP" sz="1800" b="1" i="0" u="none" strike="noStrike" cap="none" spc="-300" dirty="0">
                <a:solidFill>
                  <a:srgbClr val="000000"/>
                </a:solidFill>
                <a:latin typeface="Meiryo"/>
                <a:ea typeface="Meiryo"/>
                <a:cs typeface="Meiryo"/>
                <a:sym typeface="Meiryo"/>
              </a:rPr>
              <a:t>方・</a:t>
            </a:r>
            <a:r>
              <a:rPr lang="ja-JP" sz="1800" b="1" i="0" u="none" strike="noStrike" cap="none" dirty="0">
                <a:solidFill>
                  <a:srgbClr val="000000"/>
                </a:solidFill>
                <a:latin typeface="Meiryo"/>
                <a:ea typeface="Meiryo"/>
                <a:cs typeface="Meiryo"/>
                <a:sym typeface="Meiryo"/>
              </a:rPr>
              <a:t>決済までを</a:t>
            </a:r>
            <a:endParaRPr lang="en-US" altLang="ja-JP" sz="1800" b="1" i="0" u="none" strike="noStrike" cap="none" dirty="0">
              <a:solidFill>
                <a:srgbClr val="000000"/>
              </a:solidFill>
              <a:latin typeface="Meiryo"/>
              <a:ea typeface="Meiryo"/>
              <a:cs typeface="Meiryo"/>
              <a:sym typeface="Meiryo"/>
            </a:endParaRPr>
          </a:p>
          <a:p>
            <a:pPr marL="0" marR="0" lvl="0" indent="0" algn="l" rtl="0">
              <a:lnSpc>
                <a:spcPct val="110000"/>
              </a:lnSpc>
              <a:spcBef>
                <a:spcPts val="0"/>
              </a:spcBef>
              <a:spcAft>
                <a:spcPts val="0"/>
              </a:spcAft>
              <a:buClr>
                <a:srgbClr val="000000"/>
              </a:buClr>
              <a:buSzPts val="1800"/>
              <a:buFont typeface="Arial"/>
              <a:buNone/>
            </a:pPr>
            <a:r>
              <a:rPr lang="ja-JP" sz="1800" b="1" i="0" u="none" strike="noStrike" cap="none" dirty="0">
                <a:solidFill>
                  <a:srgbClr val="000000"/>
                </a:solidFill>
                <a:latin typeface="Meiryo"/>
                <a:ea typeface="Meiryo"/>
                <a:cs typeface="Meiryo"/>
                <a:sym typeface="Meiryo"/>
              </a:rPr>
              <a:t>インターネット上で行う診察方法です。</a:t>
            </a:r>
            <a:endParaRPr sz="1800" b="1" i="0" u="none" strike="noStrike" cap="none" dirty="0">
              <a:solidFill>
                <a:srgbClr val="000000"/>
              </a:solidFill>
              <a:latin typeface="Meiryo"/>
              <a:ea typeface="Meiryo"/>
              <a:cs typeface="Meiryo"/>
              <a:sym typeface="Meiryo"/>
            </a:endParaRPr>
          </a:p>
          <a:p>
            <a:pPr marL="0" marR="0" lvl="0" indent="0" algn="l" rtl="0">
              <a:lnSpc>
                <a:spcPct val="110000"/>
              </a:lnSpc>
              <a:spcBef>
                <a:spcPts val="0"/>
              </a:spcBef>
              <a:spcAft>
                <a:spcPts val="0"/>
              </a:spcAft>
              <a:buClr>
                <a:srgbClr val="000000"/>
              </a:buClr>
              <a:buSzPts val="1400"/>
              <a:buFont typeface="Arial"/>
              <a:buNone/>
            </a:pPr>
            <a:r>
              <a:rPr lang="ja-JP" b="1" i="0" u="none" strike="noStrike" cap="none" dirty="0">
                <a:solidFill>
                  <a:schemeClr val="tx1"/>
                </a:solidFill>
                <a:latin typeface="Meiryo"/>
                <a:ea typeface="Meiryo"/>
                <a:cs typeface="Meiryo"/>
                <a:sym typeface="Meiryo"/>
              </a:rPr>
              <a:t>※オンライン診療が受けられるかについては、担当医の方とご相談ください。</a:t>
            </a:r>
            <a:endParaRPr lang="en-US" altLang="ja-JP" b="1" i="0" u="none" strike="noStrike" cap="none" dirty="0">
              <a:solidFill>
                <a:schemeClr val="tx1"/>
              </a:solidFill>
              <a:latin typeface="Meiryo"/>
              <a:ea typeface="Meiryo"/>
              <a:cs typeface="Meiryo"/>
              <a:sym typeface="Meiryo"/>
            </a:endParaRPr>
          </a:p>
          <a:p>
            <a:pPr>
              <a:lnSpc>
                <a:spcPct val="110000"/>
              </a:lnSpc>
              <a:buSzPts val="1400"/>
            </a:pPr>
            <a:r>
              <a:rPr lang="en-US" altLang="ja-JP" b="1" dirty="0">
                <a:solidFill>
                  <a:schemeClr val="tx1"/>
                </a:solidFill>
                <a:latin typeface="Meiryo"/>
                <a:ea typeface="Meiryo"/>
                <a:cs typeface="Meiryo"/>
                <a:sym typeface="Meiryo"/>
              </a:rPr>
              <a:t>※</a:t>
            </a:r>
            <a:r>
              <a:rPr lang="ja-JP" altLang="en-US" b="1" dirty="0">
                <a:solidFill>
                  <a:schemeClr val="tx1"/>
                </a:solidFill>
                <a:latin typeface="Meiryo"/>
                <a:ea typeface="Meiryo"/>
                <a:cs typeface="Meiryo"/>
                <a:sym typeface="Meiryo"/>
              </a:rPr>
              <a:t>利用するためには、アプリ利用料として診察</a:t>
            </a:r>
            <a:r>
              <a:rPr lang="en-US" altLang="ja-JP" b="1" dirty="0">
                <a:solidFill>
                  <a:schemeClr val="tx1"/>
                </a:solidFill>
                <a:latin typeface="Meiryo"/>
                <a:ea typeface="Meiryo"/>
                <a:cs typeface="Meiryo"/>
                <a:sym typeface="Meiryo"/>
              </a:rPr>
              <a:t>1</a:t>
            </a:r>
            <a:r>
              <a:rPr lang="ja-JP" altLang="en-US" b="1" dirty="0">
                <a:solidFill>
                  <a:schemeClr val="tx1"/>
                </a:solidFill>
                <a:latin typeface="Meiryo"/>
                <a:ea typeface="Meiryo"/>
                <a:cs typeface="Meiryo"/>
                <a:sym typeface="Meiryo"/>
              </a:rPr>
              <a:t>回あたり</a:t>
            </a:r>
            <a:r>
              <a:rPr lang="en-US" altLang="ja-JP" b="1" dirty="0">
                <a:solidFill>
                  <a:schemeClr val="tx1"/>
                </a:solidFill>
                <a:latin typeface="Meiryo"/>
                <a:ea typeface="Meiryo"/>
                <a:cs typeface="Meiryo"/>
                <a:sym typeface="Meiryo"/>
              </a:rPr>
              <a:t>330</a:t>
            </a:r>
            <a:r>
              <a:rPr lang="ja-JP" altLang="en-US" b="1" spc="-500" dirty="0">
                <a:solidFill>
                  <a:schemeClr val="tx1"/>
                </a:solidFill>
                <a:latin typeface="Meiryo"/>
                <a:ea typeface="Meiryo"/>
                <a:cs typeface="Meiryo"/>
                <a:sym typeface="Meiryo"/>
              </a:rPr>
              <a:t>円</a:t>
            </a:r>
            <a:r>
              <a:rPr lang="ja-JP" altLang="en-US" b="1" dirty="0">
                <a:solidFill>
                  <a:schemeClr val="tx1"/>
                </a:solidFill>
                <a:latin typeface="Meiryo"/>
                <a:ea typeface="Meiryo"/>
                <a:cs typeface="Meiryo"/>
                <a:sym typeface="Meiryo"/>
              </a:rPr>
              <a:t>（税込</a:t>
            </a:r>
            <a:r>
              <a:rPr lang="ja-JP" altLang="en-US" b="1" spc="-500" dirty="0">
                <a:solidFill>
                  <a:schemeClr val="tx1"/>
                </a:solidFill>
                <a:latin typeface="Meiryo"/>
                <a:ea typeface="Meiryo"/>
                <a:cs typeface="Meiryo"/>
                <a:sym typeface="Meiryo"/>
              </a:rPr>
              <a:t>）</a:t>
            </a:r>
            <a:r>
              <a:rPr lang="ja-JP" altLang="en-US" b="1" dirty="0">
                <a:solidFill>
                  <a:schemeClr val="tx1"/>
                </a:solidFill>
                <a:latin typeface="Meiryo"/>
                <a:ea typeface="Meiryo"/>
                <a:cs typeface="Meiryo"/>
                <a:sym typeface="Meiryo"/>
              </a:rPr>
              <a:t>が必要です。</a:t>
            </a:r>
          </a:p>
          <a:p>
            <a:pPr marL="0" marR="0" lvl="0" indent="0" algn="l" rtl="0">
              <a:lnSpc>
                <a:spcPct val="110000"/>
              </a:lnSpc>
              <a:spcBef>
                <a:spcPts val="0"/>
              </a:spcBef>
              <a:spcAft>
                <a:spcPts val="0"/>
              </a:spcAft>
              <a:buClr>
                <a:srgbClr val="000000"/>
              </a:buClr>
              <a:buSzPts val="1400"/>
              <a:buFont typeface="Arial"/>
              <a:buNone/>
            </a:pPr>
            <a:endParaRPr sz="1800" b="1" i="0" u="none" strike="noStrike" cap="none" dirty="0">
              <a:solidFill>
                <a:schemeClr val="tx1"/>
              </a:solidFill>
              <a:latin typeface="Meiryo"/>
              <a:ea typeface="Meiryo"/>
              <a:cs typeface="Meiryo"/>
              <a:sym typeface="Meiryo"/>
            </a:endParaRPr>
          </a:p>
          <a:p>
            <a:pPr marL="0" marR="0" lvl="0" indent="0" algn="l" rtl="0">
              <a:lnSpc>
                <a:spcPct val="110000"/>
              </a:lnSpc>
              <a:spcBef>
                <a:spcPts val="0"/>
              </a:spcBef>
              <a:spcAft>
                <a:spcPts val="0"/>
              </a:spcAft>
              <a:buClr>
                <a:srgbClr val="000000"/>
              </a:buClr>
              <a:buSzPts val="2400"/>
              <a:buFont typeface="Arial"/>
              <a:buNone/>
            </a:pPr>
            <a:endParaRPr sz="2400" b="1" i="0" u="none" strike="noStrike" cap="none" dirty="0">
              <a:solidFill>
                <a:srgbClr val="000000"/>
              </a:solidFill>
              <a:latin typeface="Meiryo"/>
              <a:ea typeface="Meiryo"/>
              <a:cs typeface="Meiryo"/>
              <a:sym typeface="Meiryo"/>
            </a:endParaRPr>
          </a:p>
        </p:txBody>
      </p:sp>
      <p:sp>
        <p:nvSpPr>
          <p:cNvPr id="60" name="Google Shape;60;p2"/>
          <p:cNvSpPr/>
          <p:nvPr/>
        </p:nvSpPr>
        <p:spPr>
          <a:xfrm>
            <a:off x="479697" y="4762432"/>
            <a:ext cx="1720895" cy="15130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100"/>
              <a:buFont typeface="Arial"/>
              <a:buNone/>
            </a:pPr>
            <a:r>
              <a:rPr lang="ja-JP" b="1" i="0" u="none" strike="noStrike" cap="none" dirty="0">
                <a:solidFill>
                  <a:schemeClr val="dk1"/>
                </a:solidFill>
                <a:latin typeface="Meiryo"/>
                <a:ea typeface="Meiryo"/>
                <a:cs typeface="Meiryo"/>
                <a:sym typeface="Meiryo"/>
              </a:rPr>
              <a:t>受診したい</a:t>
            </a:r>
            <a:endParaRPr b="1" i="0" u="none" strike="noStrike" cap="none" dirty="0">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100"/>
              <a:buFont typeface="Arial"/>
              <a:buNone/>
            </a:pPr>
            <a:r>
              <a:rPr lang="ja-JP" b="1" i="0" u="none" strike="noStrike" cap="none" dirty="0">
                <a:solidFill>
                  <a:schemeClr val="dk1"/>
                </a:solidFill>
                <a:latin typeface="Meiryo"/>
                <a:ea typeface="Meiryo"/>
                <a:cs typeface="Meiryo"/>
                <a:sym typeface="Meiryo"/>
              </a:rPr>
              <a:t>医療機関を検索</a:t>
            </a:r>
            <a:endParaRPr b="1" i="0" u="none" strike="noStrike" cap="none" dirty="0">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Meiryo"/>
                <a:ea typeface="Meiryo"/>
                <a:cs typeface="Meiryo"/>
                <a:sym typeface="Meiryo"/>
              </a:rPr>
              <a:t>アプリを</a:t>
            </a:r>
            <a:endParaRPr sz="1200" b="0" i="0" u="none" strike="noStrike" cap="none" dirty="0">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Meiryo"/>
                <a:ea typeface="Meiryo"/>
                <a:cs typeface="Meiryo"/>
                <a:sym typeface="Meiryo"/>
              </a:rPr>
              <a:t>ダウンロードし、</a:t>
            </a:r>
            <a:endParaRPr sz="1200" b="0" i="0" u="none" strike="noStrike" cap="none" dirty="0">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Meiryo"/>
                <a:ea typeface="Meiryo"/>
                <a:cs typeface="Meiryo"/>
                <a:sym typeface="Meiryo"/>
              </a:rPr>
              <a:t>受診したい</a:t>
            </a:r>
            <a:endParaRPr sz="1200" b="0" i="0" u="none" strike="noStrike" cap="none" dirty="0">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Meiryo"/>
                <a:ea typeface="Meiryo"/>
                <a:cs typeface="Meiryo"/>
                <a:sym typeface="Meiryo"/>
              </a:rPr>
              <a:t>医療機関を検索</a:t>
            </a:r>
            <a:endParaRPr sz="1200" b="0" i="0" u="none" strike="noStrike" cap="none" dirty="0">
              <a:solidFill>
                <a:schemeClr val="dk1"/>
              </a:solidFill>
              <a:latin typeface="Meiryo"/>
              <a:ea typeface="Meiryo"/>
              <a:cs typeface="Meiryo"/>
              <a:sym typeface="Meiryo"/>
            </a:endParaRPr>
          </a:p>
          <a:p>
            <a:pPr marL="0" marR="0" lvl="0" indent="0" algn="ctr" rtl="0">
              <a:spcBef>
                <a:spcPts val="0"/>
              </a:spcBef>
              <a:spcAft>
                <a:spcPts val="0"/>
              </a:spcAft>
              <a:buClr>
                <a:srgbClr val="000000"/>
              </a:buClr>
              <a:buSzPts val="1200"/>
              <a:buFont typeface="Arial"/>
              <a:buNone/>
            </a:pPr>
            <a:endParaRPr sz="1632" b="1" i="0" u="none" strike="noStrike" cap="none" dirty="0">
              <a:solidFill>
                <a:schemeClr val="dk1"/>
              </a:solidFill>
              <a:latin typeface="Meiryo"/>
              <a:ea typeface="Meiryo"/>
              <a:cs typeface="Meiryo"/>
              <a:sym typeface="Meiryo"/>
            </a:endParaRPr>
          </a:p>
        </p:txBody>
      </p:sp>
      <p:sp>
        <p:nvSpPr>
          <p:cNvPr id="61" name="Google Shape;61;p2"/>
          <p:cNvSpPr/>
          <p:nvPr/>
        </p:nvSpPr>
        <p:spPr>
          <a:xfrm>
            <a:off x="2145400" y="4762425"/>
            <a:ext cx="1620000" cy="12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Meiryo"/>
                <a:ea typeface="Meiryo"/>
                <a:cs typeface="Meiryo"/>
                <a:sym typeface="Meiryo"/>
              </a:rPr>
              <a:t>診療を</a:t>
            </a:r>
            <a:endParaRPr sz="1400" b="1"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Meiryo"/>
                <a:ea typeface="Meiryo"/>
                <a:cs typeface="Meiryo"/>
                <a:sym typeface="Meiryo"/>
              </a:rPr>
              <a:t>予約・問診回答</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Meiryo"/>
                <a:ea typeface="Meiryo"/>
                <a:cs typeface="Meiryo"/>
                <a:sym typeface="Meiryo"/>
              </a:rPr>
              <a:t>メニューを選択し</a:t>
            </a:r>
            <a:endParaRPr sz="1200" b="0" i="0" u="none" strike="noStrike" cap="none">
              <a:solidFill>
                <a:schemeClr val="dk1"/>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Meiryo"/>
                <a:ea typeface="Meiryo"/>
                <a:cs typeface="Meiryo"/>
                <a:sym typeface="Meiryo"/>
              </a:rPr>
              <a:t>診察を予約</a:t>
            </a:r>
            <a:r>
              <a:rPr lang="ja-JP" sz="1200" b="0" i="0" u="none" strike="noStrike" cap="none">
                <a:solidFill>
                  <a:schemeClr val="dk1"/>
                </a:solidFill>
                <a:latin typeface="Meiryo"/>
                <a:ea typeface="Meiryo"/>
                <a:cs typeface="Meiryo"/>
                <a:sym typeface="Meiryo"/>
              </a:rPr>
              <a:t>。</a:t>
            </a:r>
            <a:endParaRPr sz="1200" b="0" i="0" u="none" strike="noStrike" cap="none">
              <a:solidFill>
                <a:schemeClr val="dk1"/>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Meiryo"/>
                <a:ea typeface="Meiryo"/>
                <a:cs typeface="Meiryo"/>
                <a:sym typeface="Meiryo"/>
              </a:rPr>
              <a:t>医療機関によっては</a:t>
            </a:r>
            <a:endParaRPr sz="1200" b="0" i="0" u="none" strike="noStrike" cap="none">
              <a:solidFill>
                <a:schemeClr val="dk1"/>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Meiryo"/>
                <a:ea typeface="Meiryo"/>
                <a:cs typeface="Meiryo"/>
                <a:sym typeface="Meiryo"/>
              </a:rPr>
              <a:t>事前</a:t>
            </a:r>
            <a:r>
              <a:rPr lang="ja-JP" sz="1200" b="0" i="0" u="none" strike="noStrike" cap="none">
                <a:solidFill>
                  <a:srgbClr val="000000"/>
                </a:solidFill>
                <a:latin typeface="Meiryo"/>
                <a:ea typeface="Meiryo"/>
                <a:cs typeface="Meiryo"/>
                <a:sym typeface="Meiryo"/>
              </a:rPr>
              <a:t>問診に回答。</a:t>
            </a:r>
            <a:endParaRPr sz="1400" b="0" i="0" u="none" strike="noStrike" cap="none">
              <a:solidFill>
                <a:srgbClr val="000000"/>
              </a:solidFill>
              <a:latin typeface="Arial"/>
              <a:ea typeface="Arial"/>
              <a:cs typeface="Arial"/>
              <a:sym typeface="Arial"/>
            </a:endParaRPr>
          </a:p>
        </p:txBody>
      </p:sp>
      <p:sp>
        <p:nvSpPr>
          <p:cNvPr id="62" name="Google Shape;62;p2"/>
          <p:cNvSpPr/>
          <p:nvPr/>
        </p:nvSpPr>
        <p:spPr>
          <a:xfrm>
            <a:off x="3821880" y="4762425"/>
            <a:ext cx="15165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Meiryo"/>
                <a:ea typeface="Meiryo"/>
                <a:cs typeface="Meiryo"/>
                <a:sym typeface="Meiryo"/>
              </a:rPr>
              <a:t>ビデオ通話で</a:t>
            </a:r>
            <a:endParaRPr sz="1400" b="1"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Meiryo"/>
                <a:ea typeface="Meiryo"/>
                <a:cs typeface="Meiryo"/>
                <a:sym typeface="Meiryo"/>
              </a:rPr>
              <a:t>診察</a:t>
            </a:r>
            <a:endParaRPr sz="1400" b="1" i="0" u="none" strike="noStrike" cap="none">
              <a:solidFill>
                <a:srgbClr val="000000"/>
              </a:solidFill>
              <a:latin typeface="Meiryo"/>
              <a:ea typeface="Meiryo"/>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予約した診療時間になったら、</a:t>
            </a:r>
            <a:endParaRPr sz="1200" b="0" i="0" u="none" strike="noStrike" cap="none">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ビデオ通話に入室。医師も入室したら診察開始。</a:t>
            </a:r>
            <a:endParaRPr sz="1200" b="0" i="0" u="none" strike="noStrike" cap="none">
              <a:solidFill>
                <a:schemeClr val="dk1"/>
              </a:solidFill>
              <a:latin typeface="Meiryo"/>
              <a:ea typeface="Meiryo"/>
              <a:cs typeface="Meiryo"/>
              <a:sym typeface="Meiryo"/>
            </a:endParaRPr>
          </a:p>
        </p:txBody>
      </p:sp>
      <p:sp>
        <p:nvSpPr>
          <p:cNvPr id="63" name="Google Shape;63;p2"/>
          <p:cNvSpPr/>
          <p:nvPr/>
        </p:nvSpPr>
        <p:spPr>
          <a:xfrm>
            <a:off x="5391524" y="4762414"/>
            <a:ext cx="1620000" cy="132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Meiryo"/>
                <a:ea typeface="Meiryo"/>
                <a:cs typeface="Meiryo"/>
                <a:sym typeface="Meiryo"/>
              </a:rPr>
              <a:t>クレジット</a:t>
            </a:r>
            <a:endParaRPr sz="1400" b="1"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Meiryo"/>
                <a:ea typeface="Meiryo"/>
                <a:cs typeface="Meiryo"/>
                <a:sym typeface="Meiryo"/>
              </a:rPr>
              <a:t>カードで決済</a:t>
            </a:r>
            <a:endParaRPr sz="1400" b="1" i="0" u="none" strike="noStrike" cap="none">
              <a:solidFill>
                <a:srgbClr val="000000"/>
              </a:solidFill>
              <a:latin typeface="Meiryo"/>
              <a:ea typeface="Meiryo"/>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登録しておいた</a:t>
            </a:r>
            <a:endParaRPr sz="1200" b="0" i="0" u="none" strike="noStrike" cap="none">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クレジットカードで決済。</a:t>
            </a:r>
            <a:endParaRPr sz="1200" b="0" i="0" u="none" strike="noStrike" cap="none">
              <a:solidFill>
                <a:schemeClr val="dk1"/>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400"/>
              <a:buFont typeface="Arial"/>
              <a:buNone/>
            </a:pPr>
            <a:endParaRPr sz="1632" b="1" i="0" u="none" strike="noStrike" cap="none">
              <a:solidFill>
                <a:schemeClr val="dk1"/>
              </a:solidFill>
              <a:latin typeface="Meiryo"/>
              <a:ea typeface="Meiryo"/>
              <a:cs typeface="Meiryo"/>
              <a:sym typeface="Meiryo"/>
            </a:endParaRPr>
          </a:p>
        </p:txBody>
      </p:sp>
      <p:sp>
        <p:nvSpPr>
          <p:cNvPr id="64" name="Google Shape;64;p2"/>
          <p:cNvSpPr/>
          <p:nvPr/>
        </p:nvSpPr>
        <p:spPr>
          <a:xfrm>
            <a:off x="6959501" y="4762471"/>
            <a:ext cx="17280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b="1" i="0" u="none" strike="noStrike" cap="none">
                <a:solidFill>
                  <a:schemeClr val="dk1"/>
                </a:solidFill>
                <a:latin typeface="Meiryo"/>
                <a:ea typeface="Meiryo"/>
                <a:cs typeface="Meiryo"/>
                <a:sym typeface="Meiryo"/>
              </a:rPr>
              <a:t>お薬/</a:t>
            </a:r>
            <a:r>
              <a:rPr lang="ja-JP" b="1" i="0" u="none" strike="noStrike" cap="none">
                <a:solidFill>
                  <a:srgbClr val="000000"/>
                </a:solidFill>
                <a:latin typeface="Meiryo"/>
                <a:ea typeface="Meiryo"/>
                <a:cs typeface="Meiryo"/>
                <a:sym typeface="Meiryo"/>
              </a:rPr>
              <a:t>処方箋が</a:t>
            </a:r>
            <a:endParaRPr b="1"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b="1" i="0" u="none" strike="noStrike" cap="none">
                <a:solidFill>
                  <a:srgbClr val="000000"/>
                </a:solidFill>
                <a:latin typeface="Meiryo"/>
                <a:ea typeface="Meiryo"/>
                <a:cs typeface="Meiryo"/>
                <a:sym typeface="Meiryo"/>
              </a:rPr>
              <a:t>届く</a:t>
            </a:r>
            <a:endParaRPr b="1" i="0" u="none" strike="noStrike" cap="none">
              <a:solidFill>
                <a:srgbClr val="000000"/>
              </a:solidFill>
              <a:latin typeface="Meiryo"/>
              <a:ea typeface="Meiryo"/>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病院でお薬を</a:t>
            </a:r>
            <a:endParaRPr sz="1200" b="0" i="0" u="none" strike="noStrike" cap="none">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出せる場合はお薬が</a:t>
            </a:r>
            <a:endParaRPr sz="1200" b="0" i="0" u="none" strike="noStrike" cap="none">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郵送されます。</a:t>
            </a:r>
            <a:endParaRPr sz="1200" b="0" i="0" u="none" strike="noStrike" cap="none">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薬局で出す場合は</a:t>
            </a:r>
            <a:endParaRPr sz="1200" b="0" i="0" u="none" strike="noStrike" cap="none">
              <a:solidFill>
                <a:schemeClr val="dk1"/>
              </a:solidFill>
              <a:latin typeface="Meiryo"/>
              <a:ea typeface="Meiryo"/>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処方箋が発送されます。</a:t>
            </a:r>
            <a:endParaRPr sz="1632" b="1" i="0" u="none" strike="noStrike" cap="none">
              <a:solidFill>
                <a:schemeClr val="dk1"/>
              </a:solidFill>
              <a:latin typeface="Meiryo"/>
              <a:ea typeface="Meiryo"/>
              <a:cs typeface="Meiryo"/>
              <a:sym typeface="Meiryo"/>
            </a:endParaRPr>
          </a:p>
        </p:txBody>
      </p:sp>
      <p:pic>
        <p:nvPicPr>
          <p:cNvPr id="65" name="Google Shape;65;p2" descr="オンライン診療アプリ「クロン」の病院の予約、診療、決済、お薬を受け取るまでの流れを表したイラスト"/>
          <p:cNvPicPr preferRelativeResize="0">
            <a:picLocks noChangeAspect="1"/>
          </p:cNvPicPr>
          <p:nvPr/>
        </p:nvPicPr>
        <p:blipFill rotWithShape="1">
          <a:blip r:embed="rId3">
            <a:alphaModFix/>
          </a:blip>
          <a:srcRect l="2078" r="2961"/>
          <a:stretch/>
        </p:blipFill>
        <p:spPr>
          <a:xfrm>
            <a:off x="606425" y="3367552"/>
            <a:ext cx="7931150" cy="1339480"/>
          </a:xfrm>
          <a:prstGeom prst="rect">
            <a:avLst/>
          </a:prstGeom>
          <a:noFill/>
          <a:ln>
            <a:noFill/>
          </a:ln>
        </p:spPr>
      </p:pic>
      <p:sp>
        <p:nvSpPr>
          <p:cNvPr id="1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13" name="タイトル 9">
            <a:extLst>
              <a:ext uri="{FF2B5EF4-FFF2-40B4-BE49-F238E27FC236}">
                <a16:creationId xmlns:a16="http://schemas.microsoft.com/office/drawing/2014/main" id="{FDDA2747-DBA5-44E4-A04D-BE8E8CD8D716}"/>
              </a:ext>
            </a:extLst>
          </p:cNvPr>
          <p:cNvSpPr txBox="1">
            <a:spLocks/>
          </p:cNvSpPr>
          <p:nvPr/>
        </p:nvSpPr>
        <p:spPr>
          <a:xfrm>
            <a:off x="1865212" y="130231"/>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lvl="0">
              <a:spcBef>
                <a:spcPts val="85"/>
              </a:spcBef>
            </a:pPr>
            <a:r>
              <a:rPr lang="ja-JP" altLang="en-US" sz="3200" spc="-150" dirty="0">
                <a:latin typeface="Meiryo"/>
                <a:ea typeface="Meiryo"/>
                <a:cs typeface="Meiryo"/>
                <a:sym typeface="Meiryo"/>
              </a:rPr>
              <a:t>オンライン診療アプリ</a:t>
            </a:r>
            <a:r>
              <a:rPr lang="en-US" altLang="ja-JP" sz="3200" spc="-150" dirty="0">
                <a:latin typeface="Meiryo"/>
                <a:ea typeface="Meiryo"/>
                <a:cs typeface="Meiryo"/>
                <a:sym typeface="Meiryo"/>
              </a:rPr>
              <a:t>curo</a:t>
            </a:r>
            <a:r>
              <a:rPr lang="en-US" altLang="ja-JP" sz="3200" spc="-1250" dirty="0">
                <a:latin typeface="Meiryo"/>
                <a:ea typeface="Meiryo"/>
                <a:cs typeface="Meiryo"/>
                <a:sym typeface="Meiryo"/>
              </a:rPr>
              <a:t>n</a:t>
            </a:r>
            <a:r>
              <a:rPr lang="ja-JP" altLang="en-US" sz="3200" b="0" spc="-150" dirty="0">
                <a:latin typeface="Meiryo"/>
                <a:ea typeface="Meiryo"/>
                <a:cs typeface="Meiryo"/>
                <a:sym typeface="Meiryo"/>
              </a:rPr>
              <a:t>［</a:t>
            </a:r>
            <a:r>
              <a:rPr lang="ja-JP" altLang="en-US" sz="3200" spc="-150" dirty="0">
                <a:latin typeface="Meiryo"/>
                <a:ea typeface="Meiryo"/>
                <a:cs typeface="Meiryo"/>
                <a:sym typeface="Meiryo"/>
              </a:rPr>
              <a:t>クロン</a:t>
            </a:r>
            <a:r>
              <a:rPr lang="ja-JP" altLang="en-US" sz="3200" b="0" spc="-150" dirty="0">
                <a:latin typeface="Meiryo"/>
                <a:ea typeface="Meiryo"/>
                <a:cs typeface="Meiryo"/>
                <a:sym typeface="Meiryo"/>
              </a:rPr>
              <a:t>］</a:t>
            </a:r>
            <a:endParaRPr lang="ja-JP" altLang="en-US" sz="3200" spc="-1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ED00D52C-7EBE-E04F-60AA-BBD2B7A10F4C}"/>
              </a:ext>
            </a:extLst>
          </p:cNvPr>
          <p:cNvPicPr>
            <a:picLocks noChangeAspect="1"/>
          </p:cNvPicPr>
          <p:nvPr/>
        </p:nvPicPr>
        <p:blipFill>
          <a:blip r:embed="rId3"/>
          <a:stretch>
            <a:fillRect/>
          </a:stretch>
        </p:blipFill>
        <p:spPr>
          <a:xfrm>
            <a:off x="6903542" y="1578458"/>
            <a:ext cx="1626248" cy="2814241"/>
          </a:xfrm>
          <a:prstGeom prst="rect">
            <a:avLst/>
          </a:prstGeom>
          <a:ln>
            <a:solidFill>
              <a:schemeClr val="tx1"/>
            </a:solidFill>
          </a:ln>
        </p:spPr>
      </p:pic>
      <p:pic>
        <p:nvPicPr>
          <p:cNvPr id="11" name="図 10">
            <a:extLst>
              <a:ext uri="{FF2B5EF4-FFF2-40B4-BE49-F238E27FC236}">
                <a16:creationId xmlns:a16="http://schemas.microsoft.com/office/drawing/2014/main" id="{D48829B4-75C7-DB10-F6E5-0C6473237935}"/>
              </a:ext>
            </a:extLst>
          </p:cNvPr>
          <p:cNvPicPr>
            <a:picLocks noChangeAspect="1"/>
          </p:cNvPicPr>
          <p:nvPr/>
        </p:nvPicPr>
        <p:blipFill>
          <a:blip r:embed="rId4"/>
          <a:stretch>
            <a:fillRect/>
          </a:stretch>
        </p:blipFill>
        <p:spPr>
          <a:xfrm>
            <a:off x="4835787" y="2451177"/>
            <a:ext cx="1946325" cy="1469497"/>
          </a:xfrm>
          <a:prstGeom prst="rect">
            <a:avLst/>
          </a:prstGeom>
          <a:ln>
            <a:solidFill>
              <a:schemeClr val="tx1"/>
            </a:solidFill>
          </a:ln>
        </p:spPr>
      </p:pic>
      <p:pic>
        <p:nvPicPr>
          <p:cNvPr id="13" name="図 12">
            <a:extLst>
              <a:ext uri="{FF2B5EF4-FFF2-40B4-BE49-F238E27FC236}">
                <a16:creationId xmlns:a16="http://schemas.microsoft.com/office/drawing/2014/main" id="{513267FE-2067-407F-81C1-CBD0ECF7D52D}"/>
              </a:ext>
            </a:extLst>
          </p:cNvPr>
          <p:cNvPicPr>
            <a:picLocks noChangeAspect="1"/>
          </p:cNvPicPr>
          <p:nvPr/>
        </p:nvPicPr>
        <p:blipFill>
          <a:blip r:embed="rId5"/>
          <a:stretch>
            <a:fillRect/>
          </a:stretch>
        </p:blipFill>
        <p:spPr>
          <a:xfrm>
            <a:off x="4835787" y="1588800"/>
            <a:ext cx="1849137" cy="545311"/>
          </a:xfrm>
          <a:prstGeom prst="rect">
            <a:avLst/>
          </a:prstGeom>
          <a:ln>
            <a:solidFill>
              <a:schemeClr val="tx1"/>
            </a:solidFill>
          </a:ln>
        </p:spPr>
      </p:pic>
      <p:pic>
        <p:nvPicPr>
          <p:cNvPr id="6" name="Picture 2">
            <a:extLst>
              <a:ext uri="{FF2B5EF4-FFF2-40B4-BE49-F238E27FC236}">
                <a16:creationId xmlns:a16="http://schemas.microsoft.com/office/drawing/2014/main" id="{E4F4B006-F715-3369-4197-E0ADEDC6D9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3741" y="1670502"/>
            <a:ext cx="1355656" cy="28142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524256" y="1393793"/>
            <a:ext cx="2715819" cy="369332"/>
          </a:xfrm>
          <a:prstGeom prst="rect">
            <a:avLst/>
          </a:prstGeom>
          <a:noFill/>
        </p:spPr>
        <p:txBody>
          <a:bodyPr wrap="square" rtlCol="0">
            <a:spAutoFit/>
          </a:bodyPr>
          <a:lstStyle/>
          <a:p>
            <a:r>
              <a:rPr lang="en-US" altLang="ja-JP" sz="1800" b="1" dirty="0">
                <a:solidFill>
                  <a:srgbClr val="009650"/>
                </a:solidFill>
                <a:latin typeface="Meiryo" charset="-128"/>
                <a:ea typeface="Meiryo" charset="-128"/>
                <a:cs typeface="Meiryo" charset="-128"/>
              </a:rPr>
              <a:t>Android</a:t>
            </a:r>
            <a:r>
              <a:rPr lang="ja-JP" altLang="en-US" sz="1800" b="1" dirty="0">
                <a:solidFill>
                  <a:srgbClr val="009650"/>
                </a:solidFill>
                <a:latin typeface="Meiryo" charset="-128"/>
                <a:ea typeface="Meiryo" charset="-128"/>
                <a:cs typeface="Meiryo" charset="-128"/>
              </a:rPr>
              <a:t>の場合</a:t>
            </a:r>
            <a:endParaRPr lang="ja-JP" altLang="en-US" sz="1800" b="1" dirty="0">
              <a:latin typeface="Meiryo" charset="-128"/>
              <a:ea typeface="Meiryo" charset="-128"/>
              <a:cs typeface="Meiryo" charset="-128"/>
            </a:endParaRPr>
          </a:p>
        </p:txBody>
      </p:sp>
      <p:sp>
        <p:nvSpPr>
          <p:cNvPr id="31" name="object 18">
            <a:extLst>
              <a:ext uri="{FF2B5EF4-FFF2-40B4-BE49-F238E27FC236}">
                <a16:creationId xmlns:a16="http://schemas.microsoft.com/office/drawing/2014/main" id="{84120372-64DA-4E54-A83F-BF6241F74A06}"/>
              </a:ext>
            </a:extLst>
          </p:cNvPr>
          <p:cNvSpPr txBox="1"/>
          <p:nvPr/>
        </p:nvSpPr>
        <p:spPr>
          <a:xfrm>
            <a:off x="323791" y="1905000"/>
            <a:ext cx="2520000" cy="3320781"/>
          </a:xfrm>
          <a:prstGeom prst="rect">
            <a:avLst/>
          </a:prstGeom>
        </p:spPr>
        <p:txBody>
          <a:bodyPr vert="horz" wrap="square" lIns="0" tIns="12065" rIns="0" bIns="0" rtlCol="0">
            <a:spAutoFit/>
          </a:bodyPr>
          <a:lstStyle/>
          <a:p>
            <a:pPr marL="9525">
              <a:spcBef>
                <a:spcPts val="82"/>
              </a:spcBef>
              <a:tabLst>
                <a:tab pos="350838" algn="l"/>
              </a:tabLst>
            </a:pPr>
            <a:r>
              <a:rPr lang="ja-JP" altLang="en-US" sz="2400" b="1" spc="5" dirty="0">
                <a:solidFill>
                  <a:srgbClr val="009650"/>
                </a:solidFill>
                <a:latin typeface="Meiryo" charset="-128"/>
                <a:ea typeface="Meiryo" charset="-128"/>
                <a:cs typeface="Meiryo" charset="-128"/>
              </a:rPr>
              <a:t>❶</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｢Play</a:t>
            </a:r>
            <a:r>
              <a:rPr lang="ja-JP" altLang="en-US" sz="1800" b="1" dirty="0">
                <a:latin typeface="Meiryo" charset="-128"/>
                <a:ea typeface="Meiryo" charset="-128"/>
                <a:cs typeface="Meiryo" charset="-128"/>
              </a:rPr>
              <a:t>ストア</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r>
              <a:rPr lang="en-US" altLang="ja-JP" sz="1800" b="1" spc="25" dirty="0">
                <a:latin typeface="Meiryo" charset="-128"/>
                <a:ea typeface="Meiryo" charset="-128"/>
                <a:cs typeface="Meiryo" charset="-128"/>
              </a:rPr>
              <a:t>	</a:t>
            </a:r>
            <a:r>
              <a:rPr lang="ja-JP" altLang="en-US" sz="1800" b="1" spc="-17" dirty="0">
                <a:latin typeface="Meiryo" charset="-128"/>
                <a:ea typeface="Meiryo" charset="-128"/>
                <a:cs typeface="Meiryo" charset="-128"/>
              </a:rPr>
              <a:t>押す</a:t>
            </a:r>
            <a:endParaRPr lang="en-US" altLang="ja-JP" sz="1800" b="1" spc="-5" dirty="0">
              <a:latin typeface="Meiryo" charset="-128"/>
              <a:ea typeface="Meiryo" charset="-128"/>
              <a:cs typeface="Meiryo" charset="-128"/>
            </a:endParaRPr>
          </a:p>
          <a:p>
            <a:pPr marL="9525">
              <a:tabLst>
                <a:tab pos="350838" algn="l"/>
              </a:tabLst>
            </a:pPr>
            <a:r>
              <a:rPr lang="ja-JP" altLang="en-US" sz="2400" b="1" spc="5" dirty="0">
                <a:solidFill>
                  <a:srgbClr val="009650"/>
                </a:solidFill>
                <a:latin typeface="Meiryo" charset="-128"/>
                <a:ea typeface="Meiryo" charset="-128"/>
                <a:cs typeface="Meiryo" charset="-128"/>
              </a:rPr>
              <a:t>❷</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アプリやゲームを</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検索</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r>
              <a:rPr lang="ja-JP" altLang="en-US" sz="1800" b="1" spc="-17" dirty="0">
                <a:latin typeface="Meiryo" charset="-128"/>
                <a:ea typeface="Meiryo" charset="-128"/>
                <a:cs typeface="Meiryo" charset="-128"/>
              </a:rPr>
              <a:t>押す</a:t>
            </a:r>
            <a:endParaRPr lang="en-US" altLang="ja-JP" sz="1800" b="1" spc="-5" dirty="0">
              <a:latin typeface="Meiryo" charset="-128"/>
              <a:ea typeface="Meiryo" charset="-128"/>
              <a:cs typeface="Meiryo" charset="-128"/>
            </a:endParaRPr>
          </a:p>
          <a:p>
            <a:pPr marL="9525" marR="4344">
              <a:spcBef>
                <a:spcPts val="85"/>
              </a:spcBef>
              <a:tabLst>
                <a:tab pos="350838" algn="l"/>
              </a:tabLst>
            </a:pPr>
            <a:r>
              <a:rPr lang="ja-JP" altLang="en-US" sz="2400" b="1" spc="5" dirty="0">
                <a:solidFill>
                  <a:srgbClr val="009650"/>
                </a:solidFill>
                <a:latin typeface="Meiryo" charset="-128"/>
                <a:ea typeface="Meiryo" charset="-128"/>
                <a:cs typeface="Meiryo" charset="-128"/>
              </a:rPr>
              <a:t>❸</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クロン</a:t>
            </a:r>
            <a:r>
              <a:rPr lang="en-US" altLang="ja-JP" sz="1800" b="1" dirty="0">
                <a:latin typeface="Meiryo" charset="-128"/>
                <a:ea typeface="Meiryo" charset="-128"/>
                <a:cs typeface="Meiryo" charset="-128"/>
              </a:rPr>
              <a:t>｣</a:t>
            </a:r>
            <a:r>
              <a:rPr lang="ja-JP" altLang="en-US" sz="1800" b="1" spc="25" dirty="0">
                <a:latin typeface="Meiryo" charset="-128"/>
                <a:ea typeface="Meiryo" charset="-128"/>
                <a:cs typeface="Meiryo" charset="-128"/>
              </a:rPr>
              <a:t>と</a:t>
            </a:r>
            <a:endParaRPr lang="en-US" altLang="ja-JP" sz="1800" b="1" spc="25" dirty="0">
              <a:latin typeface="Meiryo" charset="-128"/>
              <a:ea typeface="Meiryo" charset="-128"/>
              <a:cs typeface="Meiryo" charset="-128"/>
            </a:endParaRPr>
          </a:p>
          <a:p>
            <a:pPr marL="9525" marR="4344">
              <a:spcBef>
                <a:spcPts val="85"/>
              </a:spcBef>
              <a:tabLst>
                <a:tab pos="350838" algn="l"/>
              </a:tabLst>
            </a:pPr>
            <a:r>
              <a:rPr lang="en-US" altLang="ja-JP" sz="1800" b="1" spc="25" dirty="0">
                <a:latin typeface="Meiryo" charset="-128"/>
                <a:ea typeface="Meiryo" charset="-128"/>
                <a:cs typeface="Meiryo" charset="-128"/>
              </a:rPr>
              <a:t>	</a:t>
            </a:r>
            <a:r>
              <a:rPr lang="ja-JP" altLang="en-US" sz="1800" b="1" spc="-17" dirty="0">
                <a:latin typeface="Meiryo" charset="-128"/>
                <a:ea typeface="Meiryo" charset="-128"/>
                <a:cs typeface="Meiryo" charset="-128"/>
              </a:rPr>
              <a:t>入力</a:t>
            </a:r>
            <a:endParaRPr lang="en-US" altLang="ja-JP" sz="1800" b="1" spc="-17" dirty="0">
              <a:latin typeface="Meiryo" charset="-128"/>
              <a:ea typeface="Meiryo" charset="-128"/>
              <a:cs typeface="Meiryo" charset="-128"/>
            </a:endParaRPr>
          </a:p>
          <a:p>
            <a:pPr marL="9525">
              <a:spcBef>
                <a:spcPts val="82"/>
              </a:spcBef>
              <a:tabLst>
                <a:tab pos="350838" algn="l"/>
              </a:tabLst>
            </a:pPr>
            <a:r>
              <a:rPr lang="ja-JP" altLang="en-US" sz="2400" b="1" spc="5" dirty="0">
                <a:solidFill>
                  <a:srgbClr val="009650"/>
                </a:solidFill>
                <a:latin typeface="Meiryo" charset="-128"/>
                <a:ea typeface="Meiryo" charset="-128"/>
                <a:cs typeface="Meiryo" charset="-128"/>
              </a:rPr>
              <a:t>❹</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クロン</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endParaRPr lang="en-US" altLang="ja-JP" sz="1800" b="1" spc="25" dirty="0">
              <a:latin typeface="Meiryo" charset="-128"/>
              <a:ea typeface="Meiryo" charset="-128"/>
              <a:cs typeface="Meiryo" charset="-128"/>
            </a:endParaRPr>
          </a:p>
          <a:p>
            <a:pPr marL="9525">
              <a:spcBef>
                <a:spcPts val="82"/>
              </a:spcBef>
              <a:tabLst>
                <a:tab pos="350838" algn="l"/>
              </a:tabLst>
            </a:pPr>
            <a:r>
              <a:rPr lang="en-US" altLang="ja-JP" sz="1800" b="1" spc="25" dirty="0">
                <a:latin typeface="Meiryo" charset="-128"/>
                <a:ea typeface="Meiryo" charset="-128"/>
                <a:cs typeface="Meiryo" charset="-128"/>
              </a:rPr>
              <a:t>	</a:t>
            </a:r>
            <a:r>
              <a:rPr lang="ja-JP" altLang="en-US" sz="1800" b="1" dirty="0">
                <a:latin typeface="Meiryo" charset="-128"/>
                <a:ea typeface="Meiryo" charset="-128"/>
                <a:cs typeface="Meiryo" charset="-128"/>
              </a:rPr>
              <a:t>リスト一覧から押す</a:t>
            </a:r>
          </a:p>
          <a:p>
            <a:pPr marL="9525">
              <a:spcBef>
                <a:spcPts val="82"/>
              </a:spcBef>
              <a:tabLst>
                <a:tab pos="350838" algn="l"/>
              </a:tabLst>
            </a:pPr>
            <a:r>
              <a:rPr lang="ja-JP" altLang="en-US" sz="2400" b="1" spc="5" dirty="0">
                <a:solidFill>
                  <a:srgbClr val="009650"/>
                </a:solidFill>
                <a:latin typeface="Meiryo" charset="-128"/>
                <a:ea typeface="Meiryo" charset="-128"/>
                <a:cs typeface="Meiryo" charset="-128"/>
              </a:rPr>
              <a:t>❺</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インストール</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endParaRPr lang="en-US" altLang="ja-JP" sz="1800" b="1" spc="25" dirty="0">
              <a:latin typeface="Meiryo" charset="-128"/>
              <a:ea typeface="Meiryo" charset="-128"/>
              <a:cs typeface="Meiryo" charset="-128"/>
            </a:endParaRPr>
          </a:p>
          <a:p>
            <a:pPr marL="9525">
              <a:spcBef>
                <a:spcPts val="82"/>
              </a:spcBef>
              <a:tabLst>
                <a:tab pos="350838"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押す</a:t>
            </a:r>
            <a:endParaRPr lang="ja-JP" altLang="en-US" sz="800" dirty="0">
              <a:latin typeface="AoyagiKouzanFontT"/>
              <a:cs typeface="AoyagiKouzanFontT"/>
            </a:endParaRPr>
          </a:p>
        </p:txBody>
      </p:sp>
      <p:graphicFrame>
        <p:nvGraphicFramePr>
          <p:cNvPr id="68" name="object 19">
            <a:extLst>
              <a:ext uri="{FF2B5EF4-FFF2-40B4-BE49-F238E27FC236}">
                <a16:creationId xmlns:a16="http://schemas.microsoft.com/office/drawing/2014/main" id="{8660439A-EF83-47AC-9153-5FE6D008AC87}"/>
              </a:ext>
            </a:extLst>
          </p:cNvPr>
          <p:cNvGraphicFramePr>
            <a:graphicFrameLocks noGrp="1"/>
          </p:cNvGraphicFramePr>
          <p:nvPr>
            <p:extLst>
              <p:ext uri="{D42A27DB-BD31-4B8C-83A1-F6EECF244321}">
                <p14:modId xmlns:p14="http://schemas.microsoft.com/office/powerpoint/2010/main" val="1381941888"/>
              </p:ext>
            </p:extLst>
          </p:nvPr>
        </p:nvGraphicFramePr>
        <p:xfrm>
          <a:off x="2952749" y="4625340"/>
          <a:ext cx="5591303" cy="1485154"/>
        </p:xfrm>
        <a:graphic>
          <a:graphicData uri="http://schemas.openxmlformats.org/drawingml/2006/table">
            <a:tbl>
              <a:tblPr firstRow="1" bandRow="1">
                <a:tableStyleId>{2D5ABB26-0587-4C30-8999-92F81FD0307C}</a:tableStyleId>
              </a:tblPr>
              <a:tblGrid>
                <a:gridCol w="857251">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1381252">
                  <a:extLst>
                    <a:ext uri="{9D8B030D-6E8A-4147-A177-3AD203B41FA5}">
                      <a16:colId xmlns:a16="http://schemas.microsoft.com/office/drawing/2014/main" val="20002"/>
                    </a:ext>
                  </a:extLst>
                </a:gridCol>
              </a:tblGrid>
              <a:tr h="267859">
                <a:tc>
                  <a:txBody>
                    <a:bodyPr/>
                    <a:lstStyle/>
                    <a:p>
                      <a:pPr marL="177800">
                        <a:lnSpc>
                          <a:spcPct val="100000"/>
                        </a:lnSpc>
                        <a:spcBef>
                          <a:spcPts val="0"/>
                        </a:spcBef>
                      </a:pPr>
                      <a:r>
                        <a:rPr sz="1200" b="0" i="0" spc="5" dirty="0">
                          <a:latin typeface="Meiryo" charset="-128"/>
                          <a:ea typeface="Meiryo" charset="-128"/>
                          <a:cs typeface="Meiryo" charset="-128"/>
                        </a:rPr>
                        <a:t>ア</a:t>
                      </a:r>
                      <a:r>
                        <a:rPr sz="1200" b="0" i="0" spc="-25" dirty="0">
                          <a:latin typeface="Meiryo" charset="-128"/>
                          <a:ea typeface="Meiryo" charset="-128"/>
                          <a:cs typeface="Meiryo" charset="-128"/>
                        </a:rPr>
                        <a:t>イ</a:t>
                      </a:r>
                      <a:r>
                        <a:rPr sz="1200" b="0" i="0" spc="-30" dirty="0">
                          <a:latin typeface="Meiryo" charset="-128"/>
                          <a:ea typeface="Meiryo" charset="-128"/>
                          <a:cs typeface="Meiryo" charset="-128"/>
                        </a:rPr>
                        <a:t>コ</a:t>
                      </a:r>
                      <a:r>
                        <a:rPr sz="1200" b="0" i="0" spc="10" dirty="0">
                          <a:latin typeface="Meiryo" charset="-128"/>
                          <a:ea typeface="Meiryo" charset="-128"/>
                          <a:cs typeface="Meiryo" charset="-128"/>
                        </a:rPr>
                        <a:t>ン</a:t>
                      </a:r>
                      <a:endParaRPr sz="1200" b="0" i="0" dirty="0">
                        <a:latin typeface="Meiryo" charset="-128"/>
                        <a:ea typeface="Meiryo" charset="-128"/>
                        <a:cs typeface="Meiryo" charset="-128"/>
                      </a:endParaRP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15669" lvl="0" algn="l">
                        <a:lnSpc>
                          <a:spcPct val="100000"/>
                        </a:lnSpc>
                        <a:spcBef>
                          <a:spcPts val="0"/>
                        </a:spcBef>
                        <a:tabLst>
                          <a:tab pos="1220470" algn="l"/>
                          <a:tab pos="1677670" algn="l"/>
                          <a:tab pos="1982470" algn="l"/>
                        </a:tabLst>
                      </a:pPr>
                      <a:r>
                        <a:rPr sz="1200" b="0" i="0" dirty="0">
                          <a:latin typeface="Meiryo" charset="-128"/>
                          <a:ea typeface="Meiryo" charset="-128"/>
                          <a:cs typeface="Meiryo" charset="-128"/>
                        </a:rPr>
                        <a:t>概要</a:t>
                      </a: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0830">
                        <a:lnSpc>
                          <a:spcPct val="100000"/>
                        </a:lnSpc>
                        <a:spcBef>
                          <a:spcPts val="0"/>
                        </a:spcBef>
                      </a:pPr>
                      <a:r>
                        <a:rPr sz="1200" b="0" i="0" spc="5" dirty="0">
                          <a:latin typeface="Meiryo" charset="-128"/>
                          <a:ea typeface="Meiryo" charset="-128"/>
                          <a:cs typeface="Meiryo" charset="-128"/>
                        </a:rPr>
                        <a:t>ア</a:t>
                      </a:r>
                      <a:r>
                        <a:rPr sz="1200" b="0" i="0" spc="-5" dirty="0">
                          <a:latin typeface="Meiryo" charset="-128"/>
                          <a:ea typeface="Meiryo" charset="-128"/>
                          <a:cs typeface="Meiryo" charset="-128"/>
                        </a:rPr>
                        <a:t>プ</a:t>
                      </a:r>
                      <a:r>
                        <a:rPr sz="1200" b="0" i="0" spc="-15" dirty="0">
                          <a:latin typeface="Meiryo" charset="-128"/>
                          <a:ea typeface="Meiryo" charset="-128"/>
                          <a:cs typeface="Meiryo" charset="-128"/>
                        </a:rPr>
                        <a:t>リ</a:t>
                      </a:r>
                      <a:endParaRPr sz="1200" b="0" i="0" dirty="0">
                        <a:latin typeface="Meiryo" charset="-128"/>
                        <a:ea typeface="Meiryo" charset="-128"/>
                        <a:cs typeface="Meiryo" charset="-128"/>
                      </a:endParaRP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899826">
                <a:tc>
                  <a:txBody>
                    <a:bodyPr/>
                    <a:lstStyle/>
                    <a:p>
                      <a:pPr>
                        <a:lnSpc>
                          <a:spcPct val="100000"/>
                        </a:lnSpc>
                        <a:spcBef>
                          <a:spcPts val="0"/>
                        </a:spcBef>
                      </a:pPr>
                      <a:endParaRPr sz="1200" b="0" i="0" dirty="0">
                        <a:latin typeface="Meiryo" charset="-128"/>
                        <a:ea typeface="Meiryo"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0" lvl="0" indent="0" algn="l" rtl="0">
                        <a:lnSpc>
                          <a:spcPct val="100000"/>
                        </a:lnSpc>
                        <a:spcBef>
                          <a:spcPts val="280"/>
                        </a:spcBef>
                        <a:spcAft>
                          <a:spcPts val="0"/>
                        </a:spcAft>
                        <a:buClr>
                          <a:schemeClr val="dk1"/>
                        </a:buClr>
                        <a:buSzPts val="1100"/>
                        <a:buFont typeface="Arial"/>
                        <a:buNone/>
                      </a:pPr>
                      <a:r>
                        <a:rPr lang="ja-JP" altLang="en-US" sz="1200" b="1" i="0" u="none" strike="noStrike" cap="none" dirty="0">
                          <a:solidFill>
                            <a:schemeClr val="tx1"/>
                          </a:solidFill>
                          <a:latin typeface="Meiryo"/>
                          <a:ea typeface="Meiryo"/>
                          <a:cs typeface="Meiryo"/>
                          <a:sym typeface="Meiryo"/>
                        </a:rPr>
                        <a:t>クロンでできること</a:t>
                      </a:r>
                    </a:p>
                    <a:p>
                      <a:pPr marL="68580" marR="0" lvl="0" indent="0" algn="l" rtl="0">
                        <a:lnSpc>
                          <a:spcPct val="100000"/>
                        </a:lnSpc>
                        <a:spcBef>
                          <a:spcPts val="280"/>
                        </a:spcBef>
                        <a:spcAft>
                          <a:spcPts val="0"/>
                        </a:spcAft>
                        <a:buClr>
                          <a:schemeClr val="dk1"/>
                        </a:buClr>
                        <a:buSzPts val="1100"/>
                        <a:buFont typeface="Arial"/>
                        <a:buNone/>
                      </a:pPr>
                      <a:r>
                        <a:rPr lang="ja-JP" altLang="en-US" sz="900" b="0" i="0" u="none" strike="noStrike" cap="none" dirty="0">
                          <a:solidFill>
                            <a:schemeClr val="tx1"/>
                          </a:solidFill>
                          <a:latin typeface="Meiryo"/>
                          <a:ea typeface="Meiryo"/>
                          <a:cs typeface="Meiryo"/>
                          <a:sym typeface="Meiryo"/>
                        </a:rPr>
                        <a:t>クロンは医療機関での診察をスマホで受けられるアプリです</a:t>
                      </a:r>
                    </a:p>
                    <a:p>
                      <a:pPr marL="68580" marR="0" lvl="0" indent="0" algn="l" rtl="0">
                        <a:lnSpc>
                          <a:spcPct val="100000"/>
                        </a:lnSpc>
                        <a:spcBef>
                          <a:spcPts val="280"/>
                        </a:spcBef>
                        <a:spcAft>
                          <a:spcPts val="0"/>
                        </a:spcAft>
                        <a:buClr>
                          <a:schemeClr val="dk1"/>
                        </a:buClr>
                        <a:buSzPts val="1100"/>
                        <a:buFont typeface="Arial"/>
                        <a:buNone/>
                      </a:pPr>
                      <a:r>
                        <a:rPr lang="ja-JP" altLang="en-US" sz="900" b="0" i="0" u="none" strike="noStrike" cap="none" dirty="0">
                          <a:solidFill>
                            <a:schemeClr val="tx1"/>
                          </a:solidFill>
                          <a:latin typeface="Meiryo"/>
                          <a:ea typeface="Meiryo"/>
                          <a:cs typeface="Meiryo"/>
                          <a:sym typeface="Meiryo"/>
                        </a:rPr>
                        <a:t>・いつもの先生の診察を通院せずに受けられる</a:t>
                      </a:r>
                    </a:p>
                    <a:p>
                      <a:pPr marL="68580" marR="0" lvl="0" indent="0" algn="l" rtl="0">
                        <a:lnSpc>
                          <a:spcPct val="100000"/>
                        </a:lnSpc>
                        <a:spcBef>
                          <a:spcPts val="280"/>
                        </a:spcBef>
                        <a:spcAft>
                          <a:spcPts val="0"/>
                        </a:spcAft>
                        <a:buClr>
                          <a:schemeClr val="dk1"/>
                        </a:buClr>
                        <a:buSzPts val="1100"/>
                        <a:buFont typeface="Arial"/>
                        <a:buNone/>
                      </a:pPr>
                      <a:r>
                        <a:rPr lang="ja-JP" altLang="en-US" sz="900" b="0" i="0" u="none" strike="noStrike" cap="none" dirty="0">
                          <a:solidFill>
                            <a:schemeClr val="tx1"/>
                          </a:solidFill>
                          <a:latin typeface="Meiryo"/>
                          <a:ea typeface="Meiryo"/>
                          <a:cs typeface="Meiryo"/>
                          <a:sym typeface="Meiryo"/>
                        </a:rPr>
                        <a:t>・スケジュール通りにスムーズに診察してもらえる</a:t>
                      </a:r>
                    </a:p>
                    <a:p>
                      <a:pPr marL="68580" marR="0" lvl="0" indent="0" algn="l" rtl="0">
                        <a:lnSpc>
                          <a:spcPct val="100000"/>
                        </a:lnSpc>
                        <a:spcBef>
                          <a:spcPts val="280"/>
                        </a:spcBef>
                        <a:spcAft>
                          <a:spcPts val="0"/>
                        </a:spcAft>
                        <a:buClr>
                          <a:srgbClr val="000000"/>
                        </a:buClr>
                        <a:buSzPts val="1200"/>
                        <a:buFont typeface="Meiryo"/>
                        <a:buNone/>
                      </a:pPr>
                      <a:r>
                        <a:rPr lang="ja-JP" altLang="en-US" sz="900" b="0" i="0" u="none" strike="noStrike" cap="none" dirty="0">
                          <a:solidFill>
                            <a:schemeClr val="tx1"/>
                          </a:solidFill>
                          <a:latin typeface="Meiryo"/>
                          <a:ea typeface="Meiryo"/>
                          <a:cs typeface="Meiryo"/>
                          <a:sym typeface="Meiryo"/>
                        </a:rPr>
                        <a:t>・処方せんや薬も自宅に届けてもらえる</a:t>
                      </a: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0" lvl="0" indent="0" algn="l" rtl="0">
                        <a:lnSpc>
                          <a:spcPct val="100000"/>
                        </a:lnSpc>
                        <a:spcBef>
                          <a:spcPts val="25"/>
                        </a:spcBef>
                        <a:spcAft>
                          <a:spcPts val="0"/>
                        </a:spcAft>
                        <a:buClr>
                          <a:srgbClr val="000000"/>
                        </a:buClr>
                        <a:buSzPts val="1200"/>
                        <a:buFont typeface="Arial"/>
                        <a:buNone/>
                      </a:pPr>
                      <a:r>
                        <a:rPr lang="en-US" altLang="ja-JP" sz="900" b="1" i="0" u="none" strike="noStrike" cap="none" dirty="0" err="1">
                          <a:latin typeface="Meiryo" charset="-128"/>
                          <a:ea typeface="Meiryo" charset="-128"/>
                          <a:cs typeface="Meiryo" charset="-128"/>
                          <a:sym typeface="Meiryo"/>
                        </a:rPr>
                        <a:t>Micin</a:t>
                      </a:r>
                      <a:r>
                        <a:rPr lang="en-US" altLang="ja-JP" sz="900" b="1" i="0" u="none" strike="noStrike" cap="none" dirty="0">
                          <a:latin typeface="Meiryo" charset="-128"/>
                          <a:ea typeface="Meiryo" charset="-128"/>
                          <a:cs typeface="Meiryo" charset="-128"/>
                          <a:sym typeface="Meiryo"/>
                        </a:rPr>
                        <a:t>, Inc.</a:t>
                      </a:r>
                      <a:endParaRPr lang="ja-JP" altLang="en-US" sz="900" b="1" i="0" u="none" strike="noStrike" cap="none" dirty="0">
                        <a:latin typeface="Meiryo" charset="-128"/>
                        <a:ea typeface="Meiryo" charset="-128"/>
                        <a:cs typeface="Meiryo" charset="-128"/>
                        <a:sym typeface="Meiryo"/>
                      </a:endParaRPr>
                    </a:p>
                    <a:p>
                      <a:pPr marL="67945" marR="0" lvl="0" indent="0" algn="l" rtl="0">
                        <a:lnSpc>
                          <a:spcPct val="100000"/>
                        </a:lnSpc>
                        <a:spcBef>
                          <a:spcPts val="25"/>
                        </a:spcBef>
                        <a:spcAft>
                          <a:spcPts val="0"/>
                        </a:spcAft>
                        <a:buClr>
                          <a:srgbClr val="000000"/>
                        </a:buClr>
                        <a:buSzPts val="1200"/>
                        <a:buFont typeface="Arial"/>
                        <a:buNone/>
                      </a:pPr>
                      <a:r>
                        <a:rPr lang="en-US" altLang="ja-JP" sz="900" b="1" i="0" u="none" strike="noStrike" cap="none" dirty="0">
                          <a:latin typeface="Meiryo" charset="-128"/>
                          <a:ea typeface="Meiryo" charset="-128"/>
                          <a:cs typeface="Meiryo" charset="-128"/>
                          <a:sym typeface="Meiryo"/>
                        </a:rPr>
                        <a:t>Android</a:t>
                      </a:r>
                      <a:r>
                        <a:rPr lang="ja-JP" altLang="en-US" sz="900" b="1" i="0" u="none" strike="noStrike" cap="none" dirty="0">
                          <a:latin typeface="Meiryo" charset="-128"/>
                          <a:ea typeface="Meiryo" charset="-128"/>
                          <a:cs typeface="Meiryo" charset="-128"/>
                          <a:sym typeface="Meiryo"/>
                        </a:rPr>
                        <a:t> </a:t>
                      </a:r>
                      <a:r>
                        <a:rPr lang="en-US" altLang="ja-JP" sz="900" b="1" i="0" u="none" strike="noStrike" cap="none" dirty="0">
                          <a:latin typeface="Meiryo" charset="-128"/>
                          <a:ea typeface="Meiryo" charset="-128"/>
                          <a:cs typeface="Meiryo" charset="-128"/>
                          <a:sym typeface="Meiryo"/>
                        </a:rPr>
                        <a:t>OS 10.0</a:t>
                      </a:r>
                      <a:r>
                        <a:rPr lang="ja-JP" altLang="en-US" sz="900" b="1" i="0" u="none" strike="noStrike" cap="none" dirty="0">
                          <a:latin typeface="Meiryo" charset="-128"/>
                          <a:ea typeface="Meiryo" charset="-128"/>
                          <a:cs typeface="Meiryo" charset="-128"/>
                          <a:sym typeface="Meiryo"/>
                        </a:rPr>
                        <a:t>以上</a:t>
                      </a:r>
                    </a:p>
                    <a:p>
                      <a:pPr marL="67945" marR="0" lvl="0" indent="0" algn="just" rtl="0">
                        <a:lnSpc>
                          <a:spcPct val="100000"/>
                        </a:lnSpc>
                        <a:spcBef>
                          <a:spcPts val="25"/>
                        </a:spcBef>
                        <a:spcAft>
                          <a:spcPts val="0"/>
                        </a:spcAft>
                        <a:buClr>
                          <a:srgbClr val="000000"/>
                        </a:buClr>
                        <a:buSzPts val="1200"/>
                        <a:buFont typeface="Meiryo"/>
                        <a:buNone/>
                      </a:pPr>
                      <a:endParaRPr lang="ja-JP" altLang="en-US" sz="1000" b="0" i="0" u="none" strike="noStrike" cap="none" dirty="0">
                        <a:latin typeface="Meiryo"/>
                        <a:ea typeface="Meiryo"/>
                        <a:cs typeface="Meiryo"/>
                        <a:sym typeface="Meiryo"/>
                      </a:endParaRPr>
                    </a:p>
                    <a:p>
                      <a:pPr marL="67945" marR="0" lvl="0" indent="0" algn="just" rtl="0">
                        <a:lnSpc>
                          <a:spcPct val="100000"/>
                        </a:lnSpc>
                        <a:spcBef>
                          <a:spcPts val="25"/>
                        </a:spcBef>
                        <a:spcAft>
                          <a:spcPts val="0"/>
                        </a:spcAft>
                        <a:buClr>
                          <a:srgbClr val="000000"/>
                        </a:buClr>
                        <a:buSzPts val="1200"/>
                        <a:buFont typeface="Meiryo"/>
                        <a:buNone/>
                      </a:pPr>
                      <a:r>
                        <a:rPr lang="ja-JP" altLang="en-US" sz="1000" b="0" i="0" u="none" strike="noStrike" cap="none" dirty="0">
                          <a:latin typeface="Meiryo"/>
                          <a:ea typeface="Meiryo"/>
                          <a:cs typeface="Meiryo"/>
                          <a:sym typeface="Meiryo"/>
                        </a:rPr>
                        <a:t>アプリの利用は</a:t>
                      </a:r>
                      <a:endParaRPr lang="en-US" altLang="ja-JP" sz="1000" b="0" i="0" u="none" strike="noStrike" cap="none" dirty="0">
                        <a:latin typeface="Meiryo"/>
                        <a:ea typeface="Meiryo"/>
                        <a:cs typeface="Meiryo"/>
                        <a:sym typeface="Meiryo"/>
                      </a:endParaRPr>
                    </a:p>
                    <a:p>
                      <a:pPr marL="67945" marR="0" lvl="0" indent="0" algn="just" rtl="0">
                        <a:lnSpc>
                          <a:spcPct val="100000"/>
                        </a:lnSpc>
                        <a:spcBef>
                          <a:spcPts val="25"/>
                        </a:spcBef>
                        <a:spcAft>
                          <a:spcPts val="0"/>
                        </a:spcAft>
                        <a:buClr>
                          <a:srgbClr val="000000"/>
                        </a:buClr>
                        <a:buSzPts val="1200"/>
                        <a:buFont typeface="Meiryo"/>
                        <a:buNone/>
                      </a:pPr>
                      <a:r>
                        <a:rPr lang="ja-JP" altLang="en-US" sz="1000" b="0" i="0" u="none" strike="noStrike" cap="none" dirty="0">
                          <a:latin typeface="Meiryo"/>
                          <a:ea typeface="Meiryo"/>
                          <a:cs typeface="Meiryo"/>
                          <a:sym typeface="Meiryo"/>
                        </a:rPr>
                        <a:t>無料ですが</a:t>
                      </a:r>
                    </a:p>
                    <a:p>
                      <a:pPr marL="67945" marR="0" lvl="0" indent="0" algn="just" rtl="0">
                        <a:lnSpc>
                          <a:spcPct val="100000"/>
                        </a:lnSpc>
                        <a:spcBef>
                          <a:spcPts val="25"/>
                        </a:spcBef>
                        <a:spcAft>
                          <a:spcPts val="0"/>
                        </a:spcAft>
                        <a:buClr>
                          <a:srgbClr val="000000"/>
                        </a:buClr>
                        <a:buSzPts val="1200"/>
                        <a:buFont typeface="Meiryo"/>
                        <a:buNone/>
                      </a:pPr>
                      <a:r>
                        <a:rPr lang="ja-JP" altLang="en-US" sz="1000" b="0" i="0" u="none" strike="noStrike" cap="none" dirty="0">
                          <a:latin typeface="Meiryo"/>
                          <a:ea typeface="Meiryo"/>
                          <a:cs typeface="Meiryo"/>
                          <a:sym typeface="Meiryo"/>
                        </a:rPr>
                        <a:t>オンライン診察は</a:t>
                      </a:r>
                      <a:endParaRPr lang="en-US" altLang="ja-JP" sz="1000" b="0" i="0" u="none" strike="noStrike" cap="none" dirty="0">
                        <a:latin typeface="Meiryo"/>
                        <a:ea typeface="Meiryo"/>
                        <a:cs typeface="Meiryo"/>
                        <a:sym typeface="Meiryo"/>
                      </a:endParaRPr>
                    </a:p>
                    <a:p>
                      <a:pPr marL="67945" marR="0" lvl="0" indent="0" algn="just" rtl="0">
                        <a:lnSpc>
                          <a:spcPct val="100000"/>
                        </a:lnSpc>
                        <a:spcBef>
                          <a:spcPts val="25"/>
                        </a:spcBef>
                        <a:spcAft>
                          <a:spcPts val="0"/>
                        </a:spcAft>
                        <a:buClr>
                          <a:srgbClr val="000000"/>
                        </a:buClr>
                        <a:buSzPts val="1200"/>
                        <a:buFont typeface="Meiryo"/>
                        <a:buNone/>
                      </a:pPr>
                      <a:r>
                        <a:rPr lang="ja-JP" altLang="en-US" sz="1000" b="0" i="0" u="none" strike="noStrike" cap="none" dirty="0">
                          <a:latin typeface="Meiryo"/>
                          <a:ea typeface="Meiryo"/>
                          <a:cs typeface="Meiryo"/>
                          <a:sym typeface="Meiryo"/>
                        </a:rPr>
                        <a:t>利用料</a:t>
                      </a:r>
                      <a:r>
                        <a:rPr lang="en-US" altLang="ja-JP" sz="1000" b="0" i="0" u="none" strike="noStrike" cap="none" dirty="0">
                          <a:latin typeface="Meiryo"/>
                          <a:ea typeface="Meiryo"/>
                          <a:cs typeface="Meiryo"/>
                          <a:sym typeface="Meiryo"/>
                        </a:rPr>
                        <a:t>330</a:t>
                      </a:r>
                      <a:r>
                        <a:rPr lang="ja-JP" altLang="en-US" sz="1000" b="0" i="0" u="none" strike="noStrike" cap="none" dirty="0">
                          <a:latin typeface="Meiryo"/>
                          <a:ea typeface="Meiryo"/>
                          <a:cs typeface="Meiryo"/>
                          <a:sym typeface="Meiryo"/>
                        </a:rPr>
                        <a:t>円</a:t>
                      </a:r>
                      <a:r>
                        <a:rPr lang="en-US" altLang="ja-JP" sz="1000" b="0" i="0" u="none" strike="noStrike" cap="none" dirty="0">
                          <a:latin typeface="Meiryo"/>
                          <a:ea typeface="Meiryo"/>
                          <a:cs typeface="Meiryo"/>
                          <a:sym typeface="Meiryo"/>
                        </a:rPr>
                        <a:t>/</a:t>
                      </a:r>
                      <a:r>
                        <a:rPr lang="ja-JP" altLang="en-US" sz="1000" b="0" i="0" u="none" strike="noStrike" cap="none" dirty="0">
                          <a:latin typeface="Meiryo"/>
                          <a:ea typeface="Meiryo"/>
                          <a:cs typeface="Meiryo"/>
                          <a:sym typeface="Meiryo"/>
                        </a:rPr>
                        <a:t>回が必要</a:t>
                      </a:r>
                    </a:p>
                    <a:p>
                      <a:pPr marL="67945" lvl="0" algn="l">
                        <a:lnSpc>
                          <a:spcPct val="100000"/>
                        </a:lnSpc>
                        <a:spcBef>
                          <a:spcPts val="25"/>
                        </a:spcBef>
                      </a:pPr>
                      <a:endParaRPr sz="900" b="0" i="0" dirty="0">
                        <a:latin typeface="Meiryo" charset="-128"/>
                        <a:ea typeface="Meiryo" charset="-128"/>
                        <a:cs typeface="Meiryo" charset="-128"/>
                      </a:endParaRPr>
                    </a:p>
                  </a:txBody>
                  <a:tcPr marL="0" marR="0" marT="438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sp>
        <p:nvSpPr>
          <p:cNvPr id="72" name="正方形/長方形 71"/>
          <p:cNvSpPr/>
          <p:nvPr/>
        </p:nvSpPr>
        <p:spPr>
          <a:xfrm>
            <a:off x="3713885" y="2294328"/>
            <a:ext cx="315260"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4849484" y="3236420"/>
            <a:ext cx="1932628" cy="285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4849484" y="2496597"/>
            <a:ext cx="1728432" cy="2242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7988680" y="1823828"/>
            <a:ext cx="538545" cy="201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カギ線コネクタ 91"/>
          <p:cNvCxnSpPr>
            <a:cxnSpLocks/>
            <a:stCxn id="80" idx="3"/>
            <a:endCxn id="88" idx="2"/>
          </p:cNvCxnSpPr>
          <p:nvPr/>
        </p:nvCxnSpPr>
        <p:spPr>
          <a:xfrm flipV="1">
            <a:off x="6782112" y="2024885"/>
            <a:ext cx="1475841" cy="135448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カギ線コネクタ 92"/>
          <p:cNvCxnSpPr>
            <a:cxnSpLocks/>
            <a:stCxn id="72" idx="3"/>
          </p:cNvCxnSpPr>
          <p:nvPr/>
        </p:nvCxnSpPr>
        <p:spPr>
          <a:xfrm flipV="1">
            <a:off x="4029145" y="1856611"/>
            <a:ext cx="850396" cy="583517"/>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図形グループ 99"/>
          <p:cNvGrpSpPr/>
          <p:nvPr/>
        </p:nvGrpSpPr>
        <p:grpSpPr>
          <a:xfrm>
            <a:off x="7695850" y="1675410"/>
            <a:ext cx="296586" cy="293005"/>
            <a:chOff x="5878361" y="3995693"/>
            <a:chExt cx="296586" cy="293005"/>
          </a:xfrm>
        </p:grpSpPr>
        <p:sp>
          <p:nvSpPr>
            <p:cNvPr id="101" name="円/楕円 10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10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図形グループ 102"/>
          <p:cNvGrpSpPr/>
          <p:nvPr/>
        </p:nvGrpSpPr>
        <p:grpSpPr>
          <a:xfrm>
            <a:off x="4690433" y="3061991"/>
            <a:ext cx="296586" cy="293005"/>
            <a:chOff x="5101121" y="3995693"/>
            <a:chExt cx="296586" cy="293005"/>
          </a:xfrm>
        </p:grpSpPr>
        <p:sp>
          <p:nvSpPr>
            <p:cNvPr id="104" name="円/楕円 10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104"/>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6" name="図形グループ 105"/>
          <p:cNvGrpSpPr/>
          <p:nvPr/>
        </p:nvGrpSpPr>
        <p:grpSpPr>
          <a:xfrm>
            <a:off x="4690433" y="2304674"/>
            <a:ext cx="296586" cy="293005"/>
            <a:chOff x="4232441" y="3995693"/>
            <a:chExt cx="296586" cy="293005"/>
          </a:xfrm>
        </p:grpSpPr>
        <p:sp>
          <p:nvSpPr>
            <p:cNvPr id="107" name="円/楕円 10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リーフォーム 10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2" name="図形グループ 111"/>
          <p:cNvGrpSpPr/>
          <p:nvPr/>
        </p:nvGrpSpPr>
        <p:grpSpPr>
          <a:xfrm>
            <a:off x="3533141" y="2116541"/>
            <a:ext cx="296587" cy="293005"/>
            <a:chOff x="2897417" y="3995693"/>
            <a:chExt cx="296587" cy="293005"/>
          </a:xfrm>
        </p:grpSpPr>
        <p:sp>
          <p:nvSpPr>
            <p:cNvPr id="113" name="円/楕円 11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4" name="正方形/長方形 13">
            <a:extLst>
              <a:ext uri="{FF2B5EF4-FFF2-40B4-BE49-F238E27FC236}">
                <a16:creationId xmlns:a16="http://schemas.microsoft.com/office/drawing/2014/main" id="{D2D067C1-8B2E-3320-C7C0-A913CA993189}"/>
              </a:ext>
            </a:extLst>
          </p:cNvPr>
          <p:cNvSpPr/>
          <p:nvPr/>
        </p:nvSpPr>
        <p:spPr>
          <a:xfrm>
            <a:off x="6378500" y="1710528"/>
            <a:ext cx="247509" cy="1942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4911050" y="1710528"/>
            <a:ext cx="1288516"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9" name="図形グループ 108"/>
          <p:cNvGrpSpPr/>
          <p:nvPr/>
        </p:nvGrpSpPr>
        <p:grpSpPr>
          <a:xfrm>
            <a:off x="4761889" y="1524000"/>
            <a:ext cx="296586" cy="293005"/>
            <a:chOff x="3546641" y="3995693"/>
            <a:chExt cx="296586" cy="293005"/>
          </a:xfrm>
        </p:grpSpPr>
        <p:sp>
          <p:nvSpPr>
            <p:cNvPr id="110" name="円/楕円 10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11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Title 1">
            <a:extLst>
              <a:ext uri="{FF2B5EF4-FFF2-40B4-BE49-F238E27FC236}">
                <a16:creationId xmlns:a16="http://schemas.microsoft.com/office/drawing/2014/main" id="{1AA47060-B4E1-9DCE-354E-002212BC2DC1}"/>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3" name="タイトル 9">
            <a:extLst>
              <a:ext uri="{FF2B5EF4-FFF2-40B4-BE49-F238E27FC236}">
                <a16:creationId xmlns:a16="http://schemas.microsoft.com/office/drawing/2014/main" id="{98CCCE3B-2A32-9D0D-C50A-070EA94B588D}"/>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t>   </a:t>
            </a:r>
            <a:r>
              <a:rPr lang="ja-JP" altLang="en-US" sz="1800" dirty="0"/>
              <a:t>オンライン診療アプリ</a:t>
            </a:r>
            <a:r>
              <a:rPr lang="ja-JP" altLang="ja-JP" sz="1800" dirty="0">
                <a:latin typeface="Meiryo"/>
                <a:ea typeface="Meiryo"/>
                <a:cs typeface="Meiryo"/>
                <a:sym typeface="Meiryo"/>
              </a:rPr>
              <a:t>curo</a:t>
            </a:r>
            <a:r>
              <a:rPr lang="ja-JP" altLang="ja-JP" sz="1800" spc="-750" dirty="0">
                <a:latin typeface="Meiryo"/>
                <a:ea typeface="Meiryo"/>
                <a:cs typeface="Meiryo"/>
                <a:sym typeface="Meiryo"/>
              </a:rPr>
              <a:t>n</a:t>
            </a:r>
            <a:r>
              <a:rPr lang="ja-JP" altLang="ja-JP" sz="1800" b="0" dirty="0">
                <a:latin typeface="Meiryo"/>
                <a:ea typeface="Meiryo"/>
                <a:cs typeface="Meiryo"/>
                <a:sym typeface="Meiryo"/>
              </a:rPr>
              <a:t>［</a:t>
            </a:r>
            <a:r>
              <a:rPr lang="ja-JP" altLang="ja-JP" sz="1800" dirty="0">
                <a:latin typeface="Meiryo"/>
                <a:ea typeface="Meiryo"/>
                <a:cs typeface="Meiryo"/>
                <a:sym typeface="Meiryo"/>
              </a:rPr>
              <a:t>クロン</a:t>
            </a:r>
            <a:r>
              <a:rPr lang="ja-JP" altLang="ja-JP" sz="1800" b="0" dirty="0">
                <a:latin typeface="Meiryo"/>
                <a:ea typeface="Meiryo"/>
                <a:cs typeface="Meiryo"/>
                <a:sym typeface="Meiryo"/>
              </a:rPr>
              <a:t>］</a:t>
            </a:r>
            <a:r>
              <a:rPr lang="en-US" altLang="ja-JP" sz="1800" spc="-13" dirty="0" err="1"/>
              <a:t> </a:t>
            </a:r>
            <a:br>
              <a:rPr lang="en-US" altLang="ja-JP" sz="1800" dirty="0"/>
            </a:br>
            <a:r>
              <a:rPr lang="en-US" altLang="ja-JP" sz="3200" dirty="0">
                <a:latin typeface="Meiryo"/>
                <a:ea typeface="Meiryo"/>
                <a:cs typeface="Meiryo"/>
                <a:sym typeface="Meiryo"/>
              </a:rPr>
              <a:t>【1</a:t>
            </a:r>
            <a:r>
              <a:rPr lang="en-US" altLang="ja-JP" sz="3200" spc="-1000" dirty="0">
                <a:latin typeface="Meiryo"/>
                <a:ea typeface="Meiryo"/>
                <a:cs typeface="Meiryo"/>
                <a:sym typeface="Meiryo"/>
              </a:rPr>
              <a:t>】</a:t>
            </a:r>
            <a:r>
              <a:rPr lang="ja-JP" altLang="ja-JP" sz="3200" dirty="0">
                <a:latin typeface="Meiryo"/>
                <a:ea typeface="Meiryo"/>
                <a:cs typeface="Meiryo"/>
                <a:sym typeface="Meiryo"/>
              </a:rPr>
              <a:t>curonのインストール</a:t>
            </a:r>
            <a:endParaRPr kumimoji="0" lang="ja-JP" altLang="en-US" sz="3200" kern="0" dirty="0"/>
          </a:p>
        </p:txBody>
      </p:sp>
      <p:sp>
        <p:nvSpPr>
          <p:cNvPr id="4" name="Google Shape;76;p3" descr="「クロン」アプリのアイコンの画像">
            <a:extLst>
              <a:ext uri="{FF2B5EF4-FFF2-40B4-BE49-F238E27FC236}">
                <a16:creationId xmlns:a16="http://schemas.microsoft.com/office/drawing/2014/main" id="{40E1D212-55F9-F5A9-93C6-213486CA0E43}"/>
              </a:ext>
            </a:extLst>
          </p:cNvPr>
          <p:cNvSpPr/>
          <p:nvPr/>
        </p:nvSpPr>
        <p:spPr>
          <a:xfrm>
            <a:off x="3139949" y="5156039"/>
            <a:ext cx="476400" cy="520004"/>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76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f76e264c-1dae-49a6-9e2d-2d1e2f2d3ceb" xsi:nil="true"/>
    <lcf76f155ced4ddcb4097134ff3c332f xmlns="f76e264c-1dae-49a6-9e2d-2d1e2f2d3ceb">
      <Terms xmlns="http://schemas.microsoft.com/office/infopath/2007/PartnerControls"/>
    </lcf76f155ced4ddcb4097134ff3c332f>
    <TaxCatchAll xmlns="d918bb13-3424-4586-993b-46f0e11e56b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6FF9C429C37184B81A579FB62A73255" ma:contentTypeVersion="13" ma:contentTypeDescription="新しいドキュメントを作成します。" ma:contentTypeScope="" ma:versionID="3785676c44d071d521689baef3953e68">
  <xsd:schema xmlns:xsd="http://www.w3.org/2001/XMLSchema" xmlns:xs="http://www.w3.org/2001/XMLSchema" xmlns:p="http://schemas.microsoft.com/office/2006/metadata/properties" xmlns:ns2="f76e264c-1dae-49a6-9e2d-2d1e2f2d3ceb" xmlns:ns3="d918bb13-3424-4586-993b-46f0e11e56be" targetNamespace="http://schemas.microsoft.com/office/2006/metadata/properties" ma:root="true" ma:fieldsID="a96618171c90d6c8363bbdd7b11cd48e" ns2:_="" ns3:_="">
    <xsd:import namespace="f76e264c-1dae-49a6-9e2d-2d1e2f2d3ceb"/>
    <xsd:import namespace="d918bb13-3424-4586-993b-46f0e11e56b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6e264c-1dae-49a6-9e2d-2d1e2f2d3c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18bb13-3424-4586-993b-46f0e11e56be"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a298cf32-0c8c-4567-8bf9-d18ee2b1673a}" ma:internalName="TaxCatchAll" ma:showField="CatchAllData" ma:web="d918bb13-3424-4586-993b-46f0e11e56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D04FB1-8989-439D-A56C-4D7C9846AF7C}">
  <ds:schemaRefs>
    <ds:schemaRef ds:uri="http://www.w3.org/XML/1998/namespace"/>
    <ds:schemaRef ds:uri="http://purl.org/dc/terms/"/>
    <ds:schemaRef ds:uri="http://schemas.microsoft.com/office/2006/documentManagement/types"/>
    <ds:schemaRef ds:uri="http://schemas.microsoft.com/office/infopath/2007/PartnerControls"/>
    <ds:schemaRef ds:uri="http://schemas.microsoft.com/office/2006/metadata/properties"/>
    <ds:schemaRef ds:uri="ef1e3305-dcf4-461c-9e9e-c744d35d3738"/>
    <ds:schemaRef ds:uri="http://purl.org/dc/elements/1.1/"/>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0D0E6C52-71C1-44B9-9BC3-5DF37E60AB08}"/>
</file>

<file path=customXml/itemProps3.xml><?xml version="1.0" encoding="utf-8"?>
<ds:datastoreItem xmlns:ds="http://schemas.openxmlformats.org/officeDocument/2006/customXml" ds:itemID="{DC6DFE74-8E86-4F65-95B2-631870B405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6982</TotalTime>
  <Words>2647</Words>
  <Application>Microsoft Office PowerPoint</Application>
  <PresentationFormat>画面に合わせる (4:3)</PresentationFormat>
  <Paragraphs>468</Paragraphs>
  <Slides>35</Slides>
  <Notes>35</Notes>
  <HiddenSlides>7</HiddenSlides>
  <MMClips>0</MMClips>
  <ScaleCrop>false</ScaleCrop>
  <HeadingPairs>
    <vt:vector size="8" baseType="variant">
      <vt:variant>
        <vt:lpstr>使用されているフォント</vt:lpstr>
      </vt:variant>
      <vt:variant>
        <vt:i4>5</vt:i4>
      </vt:variant>
      <vt:variant>
        <vt:lpstr>テーマ</vt:lpstr>
      </vt:variant>
      <vt:variant>
        <vt:i4>2</vt:i4>
      </vt:variant>
      <vt:variant>
        <vt:lpstr>埋め込まれた OLE サーバー</vt:lpstr>
      </vt:variant>
      <vt:variant>
        <vt:i4>1</vt:i4>
      </vt:variant>
      <vt:variant>
        <vt:lpstr>スライド タイトル</vt:lpstr>
      </vt:variant>
      <vt:variant>
        <vt:i4>35</vt:i4>
      </vt:variant>
    </vt:vector>
  </HeadingPairs>
  <TitlesOfParts>
    <vt:vector size="43" baseType="lpstr">
      <vt:lpstr>AoyagiKouzanFontT</vt:lpstr>
      <vt:lpstr>Meiryo</vt:lpstr>
      <vt:lpstr>Meiryo</vt:lpstr>
      <vt:lpstr>Arial</vt:lpstr>
      <vt:lpstr>Calibri</vt:lpstr>
      <vt:lpstr>Office Theme</vt:lpstr>
      <vt:lpstr>1_Office Theme</vt:lpstr>
      <vt:lpstr>think-cell 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青木　沙絵(853953)社会システムコンサルティング部</dc:creator>
  <cp:lastModifiedBy>藤原 一生</cp:lastModifiedBy>
  <cp:revision>267</cp:revision>
  <cp:lastPrinted>2023-08-22T10:47:09Z</cp:lastPrinted>
  <dcterms:created xsi:type="dcterms:W3CDTF">2021-08-16T09:03:45Z</dcterms:created>
  <dcterms:modified xsi:type="dcterms:W3CDTF">2023-08-30T06:47:31Z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0x01010016FF9C429C37184B81A579FB62A73255</vt:lpwstr>
  </property>
  <property fmtid="{D5CDD505-2E9C-101B-9397-08002B2CF9AE}" pid="3" name="Order">
    <vt:r8>42200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