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sldIdLst>
    <p:sldId id="269" r:id="rId5"/>
    <p:sldId id="297" r:id="rId6"/>
    <p:sldId id="266" r:id="rId7"/>
    <p:sldId id="429" r:id="rId8"/>
    <p:sldId id="430" r:id="rId9"/>
    <p:sldId id="415" r:id="rId10"/>
    <p:sldId id="432" r:id="rId11"/>
    <p:sldId id="433" r:id="rId12"/>
    <p:sldId id="434" r:id="rId13"/>
    <p:sldId id="442" r:id="rId14"/>
    <p:sldId id="435" r:id="rId15"/>
    <p:sldId id="419" r:id="rId16"/>
    <p:sldId id="436" r:id="rId17"/>
    <p:sldId id="437" r:id="rId18"/>
    <p:sldId id="408" r:id="rId19"/>
    <p:sldId id="443" r:id="rId20"/>
    <p:sldId id="439" r:id="rId21"/>
    <p:sldId id="440" r:id="rId22"/>
    <p:sldId id="444" r:id="rId23"/>
    <p:sldId id="441" r:id="rId24"/>
    <p:sldId id="445" r:id="rId25"/>
  </p:sldIdLst>
  <p:sldSz cx="9144000" cy="6858000" type="screen4x3"/>
  <p:notesSz cx="6735763" cy="9866313"/>
  <p:custDataLst>
    <p:tags r:id="rId2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0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FF"/>
    <a:srgbClr val="007864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0618" autoAdjust="0"/>
  </p:normalViewPr>
  <p:slideViewPr>
    <p:cSldViewPr snapToGrid="0" snapToObjects="1">
      <p:cViewPr varScale="1">
        <p:scale>
          <a:sx n="50" d="100"/>
          <a:sy n="50" d="100"/>
        </p:scale>
        <p:origin x="186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69D732-B678-EBB2-9023-4237E5EA6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3D790D-62D1-E846-7264-5CADE11A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720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833C55-E556-7C77-96F5-E46699BDD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79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F558625-1A70-B23B-7EB9-3892E55EB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B615FAC-688D-FCEB-E3F2-B00E86B4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504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D6625B5-867D-D6E3-593F-C7EEA6135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2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8635869-16A8-CFC8-5915-A29CF72B9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55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57AC31-CA4C-E0D7-A944-76D310229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83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38D5E63-02F4-C407-BAEE-CE8A35BB1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479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036CF58-BBF9-BCED-C661-3F436FC9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87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24F5A2F-3D40-D0FD-FAE2-F65F22BA6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62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3609E8A-210B-AED3-7AE9-38663D231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D48565D-C43D-D149-1384-7F585F42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364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8B0CCB-0C93-CC10-E2AB-CF71DDB9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60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ACA9AA2-6227-03DD-1BFB-4A1B606C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FE78052-012C-17EA-8A6D-74E3F4366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0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3D5BAB5-7BAC-529A-C44C-C687BD85A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10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F42E161-97AA-343D-1E13-81BC7851A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11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6BCE92-D3C9-9370-7AF3-516A04FF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56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761A056-2D80-25AD-5DD2-DF9C4D65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68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3D33F3-0BAD-DB3B-C6AE-E8ECC5F8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8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58" userDrawn="1">
          <p15:clr>
            <a:srgbClr val="FBAE40"/>
          </p15:clr>
        </p15:guide>
        <p15:guide id="24" pos="4353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  <p15:guide id="28" pos="4130" userDrawn="1">
          <p15:clr>
            <a:srgbClr val="FBAE40"/>
          </p15:clr>
        </p15:guide>
        <p15:guide id="29" pos="1630" userDrawn="1">
          <p15:clr>
            <a:srgbClr val="FBAE40"/>
          </p15:clr>
        </p15:guide>
        <p15:guide id="30" pos="3899" userDrawn="1">
          <p15:clr>
            <a:srgbClr val="FBAE40"/>
          </p15:clr>
        </p15:guide>
        <p15:guide id="31" pos="4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7.jpg"/><Relationship Id="rId4" Type="http://schemas.openxmlformats.org/officeDocument/2006/relationships/image" Target="../media/image29.png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34.jpg"/><Relationship Id="rId5" Type="http://schemas.openxmlformats.org/officeDocument/2006/relationships/image" Target="../media/image9.png"/><Relationship Id="rId10" Type="http://schemas.openxmlformats.org/officeDocument/2006/relationships/image" Target="../media/image33.jpeg"/><Relationship Id="rId4" Type="http://schemas.openxmlformats.org/officeDocument/2006/relationships/image" Target="../media/image8.png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47.png"/><Relationship Id="rId5" Type="http://schemas.openxmlformats.org/officeDocument/2006/relationships/image" Target="../media/image1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4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7.jpg"/><Relationship Id="rId5" Type="http://schemas.openxmlformats.org/officeDocument/2006/relationships/image" Target="../media/image16.png"/><Relationship Id="rId10" Type="http://schemas.openxmlformats.org/officeDocument/2006/relationships/image" Target="../media/image1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302208" y="1692108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電話のかけ方・</a:t>
            </a:r>
            <a:endParaRPr lang="en-US" altLang="ja-JP" sz="4800" dirty="0">
              <a:solidFill>
                <a:schemeClr val="bg1"/>
              </a:solidFill>
            </a:endParaRPr>
          </a:p>
          <a:p>
            <a:r>
              <a:rPr lang="ja-JP" altLang="en-US" sz="4800" dirty="0">
                <a:solidFill>
                  <a:schemeClr val="bg1"/>
                </a:solidFill>
              </a:rPr>
              <a:t>カメラの使い方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90006" y="22054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iPhone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1A59DC-6578-4E96-9D97-1AE244CCB7CC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58FE83A-551C-66C2-5066-CF63CB302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83" y="2699310"/>
            <a:ext cx="1945197" cy="3427648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D9E30CF-298C-787F-9601-2BF9AF07D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61" y="2690595"/>
            <a:ext cx="1987779" cy="3453461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B7EB01B-3467-1876-9ACB-8B8AC2DABBCB}"/>
              </a:ext>
            </a:extLst>
          </p:cNvPr>
          <p:cNvGrpSpPr/>
          <p:nvPr/>
        </p:nvGrpSpPr>
        <p:grpSpPr>
          <a:xfrm>
            <a:off x="6343440" y="2716122"/>
            <a:ext cx="1934390" cy="3427934"/>
            <a:chOff x="8994046" y="2554463"/>
            <a:chExt cx="1934390" cy="3427934"/>
          </a:xfrm>
        </p:grpSpPr>
        <p:pic>
          <p:nvPicPr>
            <p:cNvPr id="9" name="図 8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1868E504-D215-36D8-2F9B-9768285B5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4046" y="2554463"/>
              <a:ext cx="1934390" cy="3427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E3DD369-A2A4-BD0B-B560-3B64356A6FFD}"/>
                </a:ext>
              </a:extLst>
            </p:cNvPr>
            <p:cNvSpPr/>
            <p:nvPr/>
          </p:nvSpPr>
          <p:spPr>
            <a:xfrm>
              <a:off x="9108504" y="2554463"/>
              <a:ext cx="248981" cy="124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438F321-80FB-191A-C556-22F8408A4A14}"/>
              </a:ext>
            </a:extLst>
          </p:cNvPr>
          <p:cNvSpPr/>
          <p:nvPr/>
        </p:nvSpPr>
        <p:spPr>
          <a:xfrm>
            <a:off x="3828272" y="2719406"/>
            <a:ext cx="215288" cy="107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23597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/>
            </a:br>
            <a:r>
              <a:rPr lang="ja-JP" altLang="en-US"/>
              <a:t>新しく連絡先を登録する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1-F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732014" y="577943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右上にあ</a:t>
            </a:r>
            <a:r>
              <a:rPr lang="ja-JP" altLang="en-US" sz="1600" b="1" spc="-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661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7139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>
            <a:spLocks/>
          </p:cNvSpPr>
          <p:nvPr/>
        </p:nvSpPr>
        <p:spPr>
          <a:xfrm>
            <a:off x="6343440" y="3191229"/>
            <a:ext cx="1901548" cy="268229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>
            <a:spLocks/>
          </p:cNvSpPr>
          <p:nvPr/>
        </p:nvSpPr>
        <p:spPr>
          <a:xfrm>
            <a:off x="7922468" y="2928318"/>
            <a:ext cx="360620" cy="22564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>
            <a:spLocks noChangeAspect="1"/>
          </p:cNvSpPr>
          <p:nvPr/>
        </p:nvSpPr>
        <p:spPr>
          <a:xfrm>
            <a:off x="5361637" y="2816190"/>
            <a:ext cx="243821" cy="2438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533A07E-90BA-4FEB-B8CA-E106CCA90FD0}"/>
              </a:ext>
            </a:extLst>
          </p:cNvPr>
          <p:cNvSpPr txBox="1"/>
          <p:nvPr/>
        </p:nvSpPr>
        <p:spPr>
          <a:xfrm>
            <a:off x="6669211" y="3446738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7" name="図形グループ 86"/>
          <p:cNvGrpSpPr/>
          <p:nvPr/>
        </p:nvGrpSpPr>
        <p:grpSpPr>
          <a:xfrm>
            <a:off x="7674657" y="2696045"/>
            <a:ext cx="296586" cy="293005"/>
            <a:chOff x="4232441" y="3995693"/>
            <a:chExt cx="296586" cy="293005"/>
          </a:xfrm>
        </p:grpSpPr>
        <p:sp>
          <p:nvSpPr>
            <p:cNvPr id="88" name="円/楕円 8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図形グループ 89"/>
          <p:cNvGrpSpPr/>
          <p:nvPr/>
        </p:nvGrpSpPr>
        <p:grpSpPr>
          <a:xfrm>
            <a:off x="5035970" y="2597497"/>
            <a:ext cx="296586" cy="293005"/>
            <a:chOff x="3546641" y="3995693"/>
            <a:chExt cx="296586" cy="293005"/>
          </a:xfrm>
        </p:grpSpPr>
        <p:sp>
          <p:nvSpPr>
            <p:cNvPr id="91" name="円/楕円 9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1565879" y="5623682"/>
            <a:ext cx="296587" cy="293005"/>
            <a:chOff x="2897417" y="3995693"/>
            <a:chExt cx="296587" cy="293005"/>
          </a:xfrm>
        </p:grpSpPr>
        <p:sp>
          <p:nvSpPr>
            <p:cNvPr id="94" name="円/楕円 9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825921-D258-BBAA-E895-C90868E31658}"/>
              </a:ext>
            </a:extLst>
          </p:cNvPr>
          <p:cNvSpPr/>
          <p:nvPr/>
        </p:nvSpPr>
        <p:spPr>
          <a:xfrm>
            <a:off x="979141" y="2804271"/>
            <a:ext cx="1940136" cy="8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E85E22-1695-2D9E-CDEB-D4D3FC50E2BC}"/>
              </a:ext>
            </a:extLst>
          </p:cNvPr>
          <p:cNvSpPr txBox="1"/>
          <p:nvPr/>
        </p:nvSpPr>
        <p:spPr>
          <a:xfrm>
            <a:off x="6316206" y="1925138"/>
            <a:ext cx="2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3209501-D429-B094-4415-06857F00FC27}"/>
              </a:ext>
            </a:extLst>
          </p:cNvPr>
          <p:cNvSpPr/>
          <p:nvPr/>
        </p:nvSpPr>
        <p:spPr>
          <a:xfrm>
            <a:off x="313530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9CB41A1-2914-3797-2CE4-62B8018DA8DF}"/>
              </a:ext>
            </a:extLst>
          </p:cNvPr>
          <p:cNvSpPr/>
          <p:nvPr/>
        </p:nvSpPr>
        <p:spPr>
          <a:xfrm>
            <a:off x="5724128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9417D26-85AC-142C-8449-4CE9C363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0" y="3316291"/>
            <a:ext cx="1571121" cy="2937192"/>
          </a:xfrm>
          <a:prstGeom prst="rect">
            <a:avLst/>
          </a:prstGeom>
        </p:spPr>
      </p:pic>
      <p:pic>
        <p:nvPicPr>
          <p:cNvPr id="2" name="図 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B0F655B-B94F-1806-6141-1CC20B0B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44" y="3330411"/>
            <a:ext cx="1515979" cy="2901431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3778E4-DCE5-E5D6-82F5-08F6922597E8}"/>
              </a:ext>
            </a:extLst>
          </p:cNvPr>
          <p:cNvGrpSpPr/>
          <p:nvPr/>
        </p:nvGrpSpPr>
        <p:grpSpPr>
          <a:xfrm>
            <a:off x="762324" y="3104704"/>
            <a:ext cx="1655874" cy="3240692"/>
            <a:chOff x="6948264" y="3086152"/>
            <a:chExt cx="1515397" cy="3060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8BE9F93-BC80-499B-D19C-E4B8F56B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8264" y="3086152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E95B8E0-5CB7-C9F0-CAB5-444BDEC5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34561" y="3423249"/>
              <a:ext cx="1329668" cy="236503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着信履歴に残った通話先を使って連絡先に登録する方法です。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1-G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「履歴」を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登録したい人の右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にあるⓘマークを押す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新規連絡先を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2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90968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972327" y="5229200"/>
            <a:ext cx="1548000" cy="225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lang="ja-JP" altLang="en-US" dirty="0"/>
              <a:t>着信履歴に残った通話先を登録する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248661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1080887" y="5628000"/>
            <a:ext cx="320760" cy="3207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 descr="「電話」の「着信履歴」画面の一覧から登録したい人の右側にある「i」マークをタップしている画像">
            <a:extLst>
              <a:ext uri="{FF2B5EF4-FFF2-40B4-BE49-F238E27FC236}">
                <a16:creationId xmlns:a16="http://schemas.microsoft.com/office/drawing/2014/main" id="{F241FB42-FAB2-4E75-BF97-3BBD4F3AF2F7}"/>
              </a:ext>
            </a:extLst>
          </p:cNvPr>
          <p:cNvGrpSpPr/>
          <p:nvPr/>
        </p:nvGrpSpPr>
        <p:grpSpPr>
          <a:xfrm>
            <a:off x="4069442" y="4313555"/>
            <a:ext cx="915704" cy="1182957"/>
            <a:chOff x="4171484" y="4213205"/>
            <a:chExt cx="999256" cy="1182957"/>
          </a:xfrm>
        </p:grpSpPr>
        <p:sp>
          <p:nvSpPr>
            <p:cNvPr id="107" name="正方形/長方形 106"/>
            <p:cNvSpPr>
              <a:spLocks noChangeAspect="1"/>
            </p:cNvSpPr>
            <p:nvPr/>
          </p:nvSpPr>
          <p:spPr>
            <a:xfrm>
              <a:off x="4322473" y="4365050"/>
              <a:ext cx="360000" cy="36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467920" y="4546151"/>
              <a:ext cx="473301" cy="540000"/>
            </a:xfrm>
            <a:prstGeom prst="rect">
              <a:avLst/>
            </a:prstGeom>
          </p:spPr>
        </p:pic>
        <p:grpSp>
          <p:nvGrpSpPr>
            <p:cNvPr id="66" name="図形グループ 65"/>
            <p:cNvGrpSpPr/>
            <p:nvPr/>
          </p:nvGrpSpPr>
          <p:grpSpPr>
            <a:xfrm>
              <a:off x="4829731" y="5021650"/>
              <a:ext cx="341009" cy="374512"/>
              <a:chOff x="5102352" y="3913483"/>
              <a:chExt cx="341009" cy="374512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510235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5146775" y="391348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02715"/>
                    </a:moveTo>
                    <a:lnTo>
                      <a:pt x="144224" y="158060"/>
                    </a:lnTo>
                    <a:lnTo>
                      <a:pt x="100924" y="158060"/>
                    </a:lnTo>
                    <a:close/>
                    <a:moveTo>
                      <a:pt x="149595" y="46392"/>
                    </a:moveTo>
                    <a:lnTo>
                      <a:pt x="62996" y="153991"/>
                    </a:lnTo>
                    <a:lnTo>
                      <a:pt x="62996" y="190616"/>
                    </a:lnTo>
                    <a:lnTo>
                      <a:pt x="144224" y="190616"/>
                    </a:lnTo>
                    <a:lnTo>
                      <a:pt x="144224" y="241078"/>
                    </a:lnTo>
                    <a:lnTo>
                      <a:pt x="187686" y="241078"/>
                    </a:lnTo>
                    <a:lnTo>
                      <a:pt x="187686" y="190616"/>
                    </a:lnTo>
                    <a:lnTo>
                      <a:pt x="212592" y="190616"/>
                    </a:lnTo>
                    <a:lnTo>
                      <a:pt x="212592" y="158060"/>
                    </a:lnTo>
                    <a:lnTo>
                      <a:pt x="187686" y="158060"/>
                    </a:lnTo>
                    <a:lnTo>
                      <a:pt x="187686" y="46392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図形グループ 77"/>
            <p:cNvGrpSpPr/>
            <p:nvPr/>
          </p:nvGrpSpPr>
          <p:grpSpPr>
            <a:xfrm>
              <a:off x="4171484" y="4213205"/>
              <a:ext cx="296586" cy="293005"/>
              <a:chOff x="4232441" y="3995693"/>
              <a:chExt cx="296586" cy="293005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9" name="図形グループ 88"/>
          <p:cNvGrpSpPr/>
          <p:nvPr/>
        </p:nvGrpSpPr>
        <p:grpSpPr>
          <a:xfrm>
            <a:off x="851233" y="5373216"/>
            <a:ext cx="296587" cy="293005"/>
            <a:chOff x="2897417" y="3995693"/>
            <a:chExt cx="296587" cy="293005"/>
          </a:xfrm>
        </p:grpSpPr>
        <p:sp>
          <p:nvSpPr>
            <p:cNvPr id="90" name="円/楕円 89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A1AD900-6240-A37D-5B62-20D1C089D2E3}"/>
              </a:ext>
            </a:extLst>
          </p:cNvPr>
          <p:cNvGrpSpPr/>
          <p:nvPr/>
        </p:nvGrpSpPr>
        <p:grpSpPr>
          <a:xfrm>
            <a:off x="7054180" y="3323144"/>
            <a:ext cx="1548000" cy="2914168"/>
            <a:chOff x="7020272" y="3323144"/>
            <a:chExt cx="1548000" cy="2914168"/>
          </a:xfrm>
        </p:grpSpPr>
        <p:pic>
          <p:nvPicPr>
            <p:cNvPr id="65" name="図 64" descr="「新規連絡先」登録画面の画像">
              <a:extLst>
                <a:ext uri="{FF2B5EF4-FFF2-40B4-BE49-F238E27FC236}">
                  <a16:creationId xmlns:a16="http://schemas.microsoft.com/office/drawing/2014/main" id="{B7199DB2-6360-4EA4-AECD-68D71A5C9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323144"/>
              <a:ext cx="1548000" cy="291416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3EC2B61-915F-CE0C-1B7D-0CBD22EF3C1B}"/>
                </a:ext>
              </a:extLst>
            </p:cNvPr>
            <p:cNvSpPr/>
            <p:nvPr/>
          </p:nvSpPr>
          <p:spPr>
            <a:xfrm>
              <a:off x="7116095" y="3330411"/>
              <a:ext cx="234000" cy="857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9" name="正方形/長方形 98"/>
          <p:cNvSpPr>
            <a:spLocks/>
          </p:cNvSpPr>
          <p:nvPr/>
        </p:nvSpPr>
        <p:spPr>
          <a:xfrm>
            <a:off x="7035283" y="4002738"/>
            <a:ext cx="1548000" cy="10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正方形/長方形 121"/>
          <p:cNvSpPr>
            <a:spLocks noChangeAspect="1"/>
          </p:cNvSpPr>
          <p:nvPr/>
        </p:nvSpPr>
        <p:spPr>
          <a:xfrm>
            <a:off x="8298537" y="336952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8152642" y="3220859"/>
            <a:ext cx="296586" cy="293005"/>
            <a:chOff x="587836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588B247-E4C4-F2EF-3C53-618EF0FB9286}"/>
              </a:ext>
            </a:extLst>
          </p:cNvPr>
          <p:cNvSpPr>
            <a:spLocks noChangeAspect="1"/>
          </p:cNvSpPr>
          <p:nvPr/>
        </p:nvSpPr>
        <p:spPr>
          <a:xfrm>
            <a:off x="3236458" y="5941365"/>
            <a:ext cx="329899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75">
            <a:extLst>
              <a:ext uri="{FF2B5EF4-FFF2-40B4-BE49-F238E27FC236}">
                <a16:creationId xmlns:a16="http://schemas.microsoft.com/office/drawing/2014/main" id="{27371D19-41C7-AD19-2388-227A7168D9CA}"/>
              </a:ext>
            </a:extLst>
          </p:cNvPr>
          <p:cNvGrpSpPr/>
          <p:nvPr/>
        </p:nvGrpSpPr>
        <p:grpSpPr>
          <a:xfrm>
            <a:off x="3051278" y="5728283"/>
            <a:ext cx="296586" cy="293005"/>
            <a:chOff x="3546641" y="3995693"/>
            <a:chExt cx="296586" cy="293005"/>
          </a:xfrm>
        </p:grpSpPr>
        <p:sp>
          <p:nvSpPr>
            <p:cNvPr id="35" name="円/楕円 78">
              <a:extLst>
                <a:ext uri="{FF2B5EF4-FFF2-40B4-BE49-F238E27FC236}">
                  <a16:creationId xmlns:a16="http://schemas.microsoft.com/office/drawing/2014/main" id="{083BB2B9-1E08-EE2E-865A-E133B72BC3A1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79">
              <a:extLst>
                <a:ext uri="{FF2B5EF4-FFF2-40B4-BE49-F238E27FC236}">
                  <a16:creationId xmlns:a16="http://schemas.microsoft.com/office/drawing/2014/main" id="{DE86C208-9BA5-9132-2710-40AB94F93066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0CC473-5E66-CE2A-4292-4C966F979C4C}"/>
              </a:ext>
            </a:extLst>
          </p:cNvPr>
          <p:cNvSpPr txBox="1"/>
          <p:nvPr/>
        </p:nvSpPr>
        <p:spPr>
          <a:xfrm>
            <a:off x="7207151" y="4077693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1B5E6604-F370-6522-23A8-502563099EE1}"/>
              </a:ext>
            </a:extLst>
          </p:cNvPr>
          <p:cNvSpPr/>
          <p:nvPr/>
        </p:nvSpPr>
        <p:spPr>
          <a:xfrm>
            <a:off x="2483768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C31465DC-F41A-8F8E-04E2-31A718E8A4C4}"/>
              </a:ext>
            </a:extLst>
          </p:cNvPr>
          <p:cNvSpPr/>
          <p:nvPr/>
        </p:nvSpPr>
        <p:spPr>
          <a:xfrm>
            <a:off x="4572000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9E6951AD-5165-65B2-B9A4-9BFC26768F68}"/>
              </a:ext>
            </a:extLst>
          </p:cNvPr>
          <p:cNvSpPr/>
          <p:nvPr/>
        </p:nvSpPr>
        <p:spPr>
          <a:xfrm>
            <a:off x="6588224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6392C2D-37AD-CC54-189C-5BEBDA803517}"/>
              </a:ext>
            </a:extLst>
          </p:cNvPr>
          <p:cNvGrpSpPr/>
          <p:nvPr/>
        </p:nvGrpSpPr>
        <p:grpSpPr>
          <a:xfrm>
            <a:off x="2987824" y="2697302"/>
            <a:ext cx="1857910" cy="3468002"/>
            <a:chOff x="963093" y="2708920"/>
            <a:chExt cx="1683367" cy="3456000"/>
          </a:xfrm>
        </p:grpSpPr>
        <p:grpSp>
          <p:nvGrpSpPr>
            <p:cNvPr id="35" name="グループ化 13">
              <a:extLst>
                <a:ext uri="{FF2B5EF4-FFF2-40B4-BE49-F238E27FC236}">
                  <a16:creationId xmlns:a16="http://schemas.microsoft.com/office/drawing/2014/main" id="{A59693BF-878E-FA81-0A72-D920DC196DA0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C15AB5C2-456A-6B7F-2A00-7DAA48F23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3D183A2-4FEC-04A7-73CA-849E3237A448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B1197FB-1415-8B9C-FC11-97D9B74D701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7" name="図 3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F26A01F9-6045-8258-63F6-6A0E6CCCC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1AB10383-AFB9-22E3-F9CA-36709FE8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pic>
        <p:nvPicPr>
          <p:cNvPr id="59" name="図 58" descr="ズームされて撮影した写真の画像">
            <a:extLst>
              <a:ext uri="{FF2B5EF4-FFF2-40B4-BE49-F238E27FC236}">
                <a16:creationId xmlns:a16="http://schemas.microsoft.com/office/drawing/2014/main" id="{EA8CD051-7F78-40E0-B6A2-148AB9546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36" y="2366143"/>
            <a:ext cx="1307355" cy="16466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写真を撮ろう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528" y="2422741"/>
            <a:ext cx="2880000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マーク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本の指で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広げるとズームを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82" y="1499858"/>
            <a:ext cx="8280000" cy="115826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2000" dirty="0"/>
              <a:t>カメラ」機能では、自分を撮影できる前面カメラと背面カメラで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写真の撮影ができます。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撮影した写真・動画などは、「写真」の中に保存されます。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3765" y="2710031"/>
            <a:ext cx="1840670" cy="3420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6037560" y="5697472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A713D09-6229-42C4-A5C8-0491EB742D7C}"/>
              </a:ext>
            </a:extLst>
          </p:cNvPr>
          <p:cNvSpPr txBox="1"/>
          <p:nvPr/>
        </p:nvSpPr>
        <p:spPr>
          <a:xfrm>
            <a:off x="6160456" y="6130800"/>
            <a:ext cx="14157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endParaRPr lang="ja-JP" altLang="en-US" sz="12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7141580" y="4231022"/>
            <a:ext cx="296586" cy="300847"/>
            <a:chOff x="9726070" y="5852342"/>
            <a:chExt cx="296586" cy="300847"/>
          </a:xfrm>
        </p:grpSpPr>
        <p:sp>
          <p:nvSpPr>
            <p:cNvPr id="41" name="円/楕円 40"/>
            <p:cNvSpPr/>
            <p:nvPr/>
          </p:nvSpPr>
          <p:spPr>
            <a:xfrm>
              <a:off x="9731056" y="5852342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9726070" y="5860184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5930537" y="5992666"/>
            <a:ext cx="296586" cy="293005"/>
            <a:chOff x="42324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682350" y="3190524"/>
            <a:ext cx="296587" cy="293005"/>
            <a:chOff x="2897417" y="3995693"/>
            <a:chExt cx="296587" cy="293005"/>
          </a:xfrm>
        </p:grpSpPr>
        <p:sp>
          <p:nvSpPr>
            <p:cNvPr id="68" name="円/楕円 6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4271442" y="3476004"/>
            <a:ext cx="432000" cy="432000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1DED428-442D-083C-55AD-04A02CEDF8F1}"/>
              </a:ext>
            </a:extLst>
          </p:cNvPr>
          <p:cNvCxnSpPr>
            <a:cxnSpLocks/>
          </p:cNvCxnSpPr>
          <p:nvPr/>
        </p:nvCxnSpPr>
        <p:spPr>
          <a:xfrm flipH="1">
            <a:off x="6093379" y="2366143"/>
            <a:ext cx="1370757" cy="1434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44C8FF4-D890-AC2B-F4BE-071DEACC7826}"/>
              </a:ext>
            </a:extLst>
          </p:cNvPr>
          <p:cNvCxnSpPr>
            <a:cxnSpLocks/>
          </p:cNvCxnSpPr>
          <p:nvPr/>
        </p:nvCxnSpPr>
        <p:spPr>
          <a:xfrm flipH="1">
            <a:off x="6602312" y="4012749"/>
            <a:ext cx="905678" cy="424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6CD50AF-A35F-8B53-AD56-9BF168043464}"/>
              </a:ext>
            </a:extLst>
          </p:cNvPr>
          <p:cNvSpPr/>
          <p:nvPr/>
        </p:nvSpPr>
        <p:spPr>
          <a:xfrm>
            <a:off x="6061888" y="3799022"/>
            <a:ext cx="548449" cy="6380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02" y="4310872"/>
            <a:ext cx="1106068" cy="1080000"/>
          </a:xfrm>
          <a:prstGeom prst="rect">
            <a:avLst/>
          </a:prstGeom>
        </p:spPr>
      </p:pic>
      <p:sp>
        <p:nvSpPr>
          <p:cNvPr id="46" name="矢印: 右 45">
            <a:extLst>
              <a:ext uri="{FF2B5EF4-FFF2-40B4-BE49-F238E27FC236}">
                <a16:creationId xmlns:a16="http://schemas.microsoft.com/office/drawing/2014/main" id="{9B602558-CA93-B718-9DF4-DD5921421CDF}"/>
              </a:ext>
            </a:extLst>
          </p:cNvPr>
          <p:cNvSpPr/>
          <p:nvPr/>
        </p:nvSpPr>
        <p:spPr>
          <a:xfrm>
            <a:off x="4860032" y="3933056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287827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「前面カメラ」画面の画像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522" y="2350760"/>
            <a:ext cx="2130058" cy="3780000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自撮りをしてみよう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D7B8115-1923-40C8-B4EE-4A3B07578796}"/>
              </a:ext>
            </a:extLst>
          </p:cNvPr>
          <p:cNvSpPr/>
          <p:nvPr/>
        </p:nvSpPr>
        <p:spPr>
          <a:xfrm>
            <a:off x="4434939" y="558780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86383" y="1821510"/>
            <a:ext cx="295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回転する矢印のマークを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スマートフォンを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やや斜め上にあげると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上手く撮れます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98" y="1399499"/>
            <a:ext cx="8280000" cy="3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/>
              <a:t>前面カメラを使って自撮りをしてみましょう。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5298473" y="565267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スマホで撮影する人のイラスト（男性）">
            <a:extLst>
              <a:ext uri="{FF2B5EF4-FFF2-40B4-BE49-F238E27FC236}">
                <a16:creationId xmlns:a16="http://schemas.microsoft.com/office/drawing/2014/main" id="{A1573722-66B5-45F1-8F09-A60AEF09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3" y="2736559"/>
            <a:ext cx="161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矢印: 左右 71">
            <a:extLst>
              <a:ext uri="{FF2B5EF4-FFF2-40B4-BE49-F238E27FC236}">
                <a16:creationId xmlns:a16="http://schemas.microsoft.com/office/drawing/2014/main" id="{FF7FDF66-0A51-4DB0-9554-9FF2FC292A51}"/>
              </a:ext>
            </a:extLst>
          </p:cNvPr>
          <p:cNvSpPr/>
          <p:nvPr/>
        </p:nvSpPr>
        <p:spPr>
          <a:xfrm rot="9619041">
            <a:off x="6791894" y="2461866"/>
            <a:ext cx="762219" cy="38294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54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4">
            <a:extLst>
              <a:ext uri="{FF2B5EF4-FFF2-40B4-BE49-F238E27FC236}">
                <a16:creationId xmlns:a16="http://schemas.microsoft.com/office/drawing/2014/main" id="{B3FC90CD-20E3-4B0C-9281-2836DEBC4D18}"/>
              </a:ext>
            </a:extLst>
          </p:cNvPr>
          <p:cNvSpPr/>
          <p:nvPr/>
        </p:nvSpPr>
        <p:spPr>
          <a:xfrm>
            <a:off x="5956094" y="4941320"/>
            <a:ext cx="2404135" cy="1368000"/>
          </a:xfrm>
          <a:prstGeom prst="roundRect">
            <a:avLst>
              <a:gd name="adj" fmla="val 11230"/>
            </a:avLst>
          </a:prstGeom>
          <a:noFill/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更新状況が古い機種ではカメラの前面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背面を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切り替えるアイコン形状は以下の場合があります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D6291D-D7EC-4CF6-B91B-B3FBC63E8635}"/>
              </a:ext>
            </a:extLst>
          </p:cNvPr>
          <p:cNvSpPr/>
          <p:nvPr/>
        </p:nvSpPr>
        <p:spPr>
          <a:xfrm>
            <a:off x="6080719" y="4595149"/>
            <a:ext cx="83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’</a:t>
            </a: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283968" y="5440251"/>
            <a:ext cx="296586" cy="293005"/>
            <a:chOff x="4232441" y="3995693"/>
            <a:chExt cx="296586" cy="293005"/>
          </a:xfrm>
        </p:grpSpPr>
        <p:sp>
          <p:nvSpPr>
            <p:cNvPr id="34" name="円/楕円 3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7083726" y="2348880"/>
            <a:ext cx="296586" cy="293005"/>
            <a:chOff x="3546641" y="3995693"/>
            <a:chExt cx="296586" cy="293005"/>
          </a:xfrm>
        </p:grpSpPr>
        <p:sp>
          <p:nvSpPr>
            <p:cNvPr id="37" name="円/楕円 3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5156453" y="5503870"/>
            <a:ext cx="296587" cy="293005"/>
            <a:chOff x="2897417" y="3995693"/>
            <a:chExt cx="296587" cy="293005"/>
          </a:xfrm>
        </p:grpSpPr>
        <p:sp>
          <p:nvSpPr>
            <p:cNvPr id="48" name="円/楕円 4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5934350" y="4745736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D541997-8A26-8DF0-C1A5-559585F9461C}"/>
              </a:ext>
            </a:extLst>
          </p:cNvPr>
          <p:cNvGrpSpPr/>
          <p:nvPr/>
        </p:nvGrpSpPr>
        <p:grpSpPr>
          <a:xfrm>
            <a:off x="6915859" y="5860341"/>
            <a:ext cx="420746" cy="396230"/>
            <a:chOff x="9163556" y="5652670"/>
            <a:chExt cx="484604" cy="47809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27FBC84-C45D-EFC4-7879-9E17977B0B14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78E8EDA-E25A-9DB0-E526-E6ADDA8A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78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>
            <a:grpSpLocks noChangeAspect="1"/>
          </p:cNvGrpSpPr>
          <p:nvPr/>
        </p:nvGrpSpPr>
        <p:grpSpPr>
          <a:xfrm>
            <a:off x="4530656" y="2708920"/>
            <a:ext cx="1927198" cy="3420000"/>
            <a:chOff x="5422900" y="3022331"/>
            <a:chExt cx="2100565" cy="3727657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86ED2EB9-BBA7-4206-9BCB-DFF4E910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2900" y="3022331"/>
              <a:ext cx="2100565" cy="3727657"/>
            </a:xfrm>
            <a:prstGeom prst="rect">
              <a:avLst/>
            </a:prstGeom>
          </p:spPr>
        </p:pic>
        <p:pic>
          <p:nvPicPr>
            <p:cNvPr id="104" name="図 103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6FA306C8-35E1-442C-9845-B8E7B3E24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26" b="13898"/>
            <a:stretch/>
          </p:blipFill>
          <p:spPr>
            <a:xfrm>
              <a:off x="5422900" y="5887877"/>
              <a:ext cx="2100565" cy="376444"/>
            </a:xfrm>
            <a:prstGeom prst="rect">
              <a:avLst/>
            </a:prstGeom>
          </p:spPr>
        </p:pic>
      </p:grpSp>
      <p:pic>
        <p:nvPicPr>
          <p:cNvPr id="102" name="図 101" descr="「カメラ」の画面の画像">
            <a:extLst>
              <a:ext uri="{FF2B5EF4-FFF2-40B4-BE49-F238E27FC236}">
                <a16:creationId xmlns:a16="http://schemas.microsoft.com/office/drawing/2014/main" id="{836F66B1-E1CD-4DF8-B8D2-60DFAFAC3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86" y="2708920"/>
            <a:ext cx="1927198" cy="3420000"/>
          </a:xfrm>
          <a:prstGeom prst="rect">
            <a:avLst/>
          </a:prstGeom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8" y="1392371"/>
            <a:ext cx="8280000" cy="396000"/>
          </a:xfrm>
        </p:spPr>
        <p:txBody>
          <a:bodyPr>
            <a:noAutofit/>
          </a:bodyPr>
          <a:lstStyle/>
          <a:p>
            <a:pPr marL="8975">
              <a:lnSpc>
                <a:spcPct val="10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iPhone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の操作アイコ</a:t>
            </a:r>
            <a:r>
              <a:rPr lang="ja-JP" altLang="en-US" spc="-10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ン</a:t>
            </a:r>
            <a:r>
              <a:rPr lang="ja-JP" altLang="en-US" b="0" dirty="0"/>
              <a:t>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iOS13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以降の機種の場合</a:t>
            </a:r>
            <a:r>
              <a:rPr lang="ja-JP" altLang="en-US" b="0" dirty="0"/>
              <a:t>］</a:t>
            </a:r>
            <a:endParaRPr lang="en-US" altLang="ja-JP" b="0" dirty="0"/>
          </a:p>
          <a:p>
            <a:pPr marL="8975">
              <a:lnSpc>
                <a:spcPct val="10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2617674" y="263696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945621" y="570808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29413" y="1944540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もう一度同じ場所を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押すと戻ります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323767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018604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758298" y="1944540"/>
            <a:ext cx="24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押すと色々な機能が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下部に表示されます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5289236" y="262996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877986" y="5487168"/>
            <a:ext cx="1927198" cy="17428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cxnSpLocks/>
          </p:cNvCxnSpPr>
          <p:nvPr/>
        </p:nvCxnSpPr>
        <p:spPr>
          <a:xfrm rot="5400000" flipH="1" flipV="1">
            <a:off x="4371507" y="2845607"/>
            <a:ext cx="2923674" cy="2146784"/>
          </a:xfrm>
          <a:prstGeom prst="bentConnector3">
            <a:avLst>
              <a:gd name="adj1" fmla="val 71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カギ線コネクタ 115"/>
          <p:cNvCxnSpPr/>
          <p:nvPr/>
        </p:nvCxnSpPr>
        <p:spPr>
          <a:xfrm rot="5400000" flipH="1" flipV="1">
            <a:off x="5916019" y="4395286"/>
            <a:ext cx="1008000" cy="97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カギ線コネクタ 130"/>
          <p:cNvCxnSpPr>
            <a:cxnSpLocks/>
          </p:cNvCxnSpPr>
          <p:nvPr/>
        </p:nvCxnSpPr>
        <p:spPr>
          <a:xfrm rot="5400000" flipH="1" flipV="1">
            <a:off x="5723505" y="4762126"/>
            <a:ext cx="1737391" cy="46196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684646" y="2248238"/>
            <a:ext cx="2016000" cy="38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フラッシュ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（自動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オン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オフ）</a:t>
            </a:r>
          </a:p>
          <a:p>
            <a:pPr algn="just"/>
            <a:endParaRPr lang="en-US" sz="1400" b="1" kern="100" dirty="0"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iPhone8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以前でのカメラのアイコンはこの形です</a:t>
            </a:r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39" name="カギ線コネクタ 138"/>
          <p:cNvCxnSpPr/>
          <p:nvPr/>
        </p:nvCxnSpPr>
        <p:spPr>
          <a:xfrm rot="16200000" flipV="1">
            <a:off x="737736" y="4020315"/>
            <a:ext cx="198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/>
          <p:nvPr/>
        </p:nvCxnSpPr>
        <p:spPr>
          <a:xfrm flipH="1" flipV="1">
            <a:off x="1474208" y="4797152"/>
            <a:ext cx="468000" cy="1080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429704" y="3416808"/>
            <a:ext cx="1116000" cy="2844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ドラッグして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選択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endParaRPr lang="en-US" altLang="ja-JP" sz="14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サムネイル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撮った写真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チェックする</a:t>
            </a:r>
          </a:p>
          <a:p>
            <a:pPr algn="r"/>
            <a:endParaRPr lang="en-US" alt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695172" y="6179592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3" name="カギ線コネクタ 142"/>
          <p:cNvCxnSpPr/>
          <p:nvPr/>
        </p:nvCxnSpPr>
        <p:spPr>
          <a:xfrm rot="5400000">
            <a:off x="2429808" y="5886106"/>
            <a:ext cx="216000" cy="61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図形グループ 57"/>
          <p:cNvGrpSpPr/>
          <p:nvPr/>
        </p:nvGrpSpPr>
        <p:grpSpPr>
          <a:xfrm>
            <a:off x="5130754" y="2492896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470483" y="2492896"/>
            <a:ext cx="296587" cy="293005"/>
            <a:chOff x="2897417" y="3995693"/>
            <a:chExt cx="296587" cy="293005"/>
          </a:xfrm>
        </p:grpSpPr>
        <p:sp>
          <p:nvSpPr>
            <p:cNvPr id="62" name="円/楕円 6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7" name="図 16" descr="「カメラ」の画面の画像">
            <a:extLst>
              <a:ext uri="{FF2B5EF4-FFF2-40B4-BE49-F238E27FC236}">
                <a16:creationId xmlns:a16="http://schemas.microsoft.com/office/drawing/2014/main" id="{8EE2CB9E-621A-6804-F99F-2C5D27D5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20" r="42692" b="94531"/>
          <a:stretch/>
        </p:blipFill>
        <p:spPr>
          <a:xfrm rot="10800000">
            <a:off x="5359546" y="2744975"/>
            <a:ext cx="311985" cy="187050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815C66F5-A2F5-E6D3-7C74-2B8EF58AB865}"/>
              </a:ext>
            </a:extLst>
          </p:cNvPr>
          <p:cNvSpPr/>
          <p:nvPr/>
        </p:nvSpPr>
        <p:spPr>
          <a:xfrm>
            <a:off x="6089172" y="5740667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0C949E-4F87-39CC-0C28-0852280362E0}"/>
              </a:ext>
            </a:extLst>
          </p:cNvPr>
          <p:cNvSpPr/>
          <p:nvPr/>
        </p:nvSpPr>
        <p:spPr>
          <a:xfrm>
            <a:off x="4617720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CB70EB1-F12E-B087-2B2C-0872EC8F2631}"/>
              </a:ext>
            </a:extLst>
          </p:cNvPr>
          <p:cNvSpPr/>
          <p:nvPr/>
        </p:nvSpPr>
        <p:spPr>
          <a:xfrm>
            <a:off x="5790092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AFC2397-C978-0ED4-A147-7566DCEE4958}"/>
              </a:ext>
            </a:extLst>
          </p:cNvPr>
          <p:cNvSpPr/>
          <p:nvPr/>
        </p:nvSpPr>
        <p:spPr>
          <a:xfrm>
            <a:off x="2650644" y="5699348"/>
            <a:ext cx="37839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24042D3-7984-6ED2-3947-02C33FD499F7}"/>
              </a:ext>
            </a:extLst>
          </p:cNvPr>
          <p:cNvGrpSpPr/>
          <p:nvPr/>
        </p:nvGrpSpPr>
        <p:grpSpPr>
          <a:xfrm>
            <a:off x="7445824" y="5795876"/>
            <a:ext cx="484604" cy="478090"/>
            <a:chOff x="9163556" y="5652670"/>
            <a:chExt cx="484604" cy="478090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A20C785-FFEA-46EA-DF47-5E005DFFF8B2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39D5D43-1016-9438-CF6C-1FAA90B2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  <p:sp>
        <p:nvSpPr>
          <p:cNvPr id="31" name="矢印: 右 30">
            <a:extLst>
              <a:ext uri="{FF2B5EF4-FFF2-40B4-BE49-F238E27FC236}">
                <a16:creationId xmlns:a16="http://schemas.microsoft.com/office/drawing/2014/main" id="{F9A525D1-848D-74E5-117A-54C50273C631}"/>
              </a:ext>
            </a:extLst>
          </p:cNvPr>
          <p:cNvSpPr/>
          <p:nvPr/>
        </p:nvSpPr>
        <p:spPr>
          <a:xfrm>
            <a:off x="3995936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 descr="さまざまな操作アイコンがある「カメラ」の画面の画像"/>
          <p:cNvGrpSpPr>
            <a:grpSpLocks noChangeAspect="1"/>
          </p:cNvGrpSpPr>
          <p:nvPr/>
        </p:nvGrpSpPr>
        <p:grpSpPr>
          <a:xfrm>
            <a:off x="3541010" y="2345133"/>
            <a:ext cx="2050277" cy="3420000"/>
            <a:chOff x="4279900" y="2638425"/>
            <a:chExt cx="2266950" cy="3781425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FE913D1C-9871-44BE-9F8B-B93EE4C1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900" y="2638425"/>
              <a:ext cx="2266950" cy="3781425"/>
            </a:xfrm>
            <a:prstGeom prst="rect">
              <a:avLst/>
            </a:prstGeom>
          </p:spPr>
        </p:pic>
        <p:sp>
          <p:nvSpPr>
            <p:cNvPr id="58" name="矢印: 左右 18">
              <a:extLst>
                <a:ext uri="{FF2B5EF4-FFF2-40B4-BE49-F238E27FC236}">
                  <a16:creationId xmlns:a16="http://schemas.microsoft.com/office/drawing/2014/main" id="{D269FAFD-E3FF-4C55-B473-DA04F0E940D1}"/>
                </a:ext>
              </a:extLst>
            </p:cNvPr>
            <p:cNvSpPr/>
            <p:nvPr/>
          </p:nvSpPr>
          <p:spPr>
            <a:xfrm>
              <a:off x="4807525" y="5381625"/>
              <a:ext cx="1301175" cy="264362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570088" y="536304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466576" y="5142121"/>
            <a:ext cx="2196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カギ線コネクタ 115"/>
          <p:cNvCxnSpPr/>
          <p:nvPr/>
        </p:nvCxnSpPr>
        <p:spPr>
          <a:xfrm rot="16200000" flipH="1">
            <a:off x="5263926" y="2339531"/>
            <a:ext cx="648000" cy="111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>
            <a:spLocks noChangeAspect="1"/>
          </p:cNvSpPr>
          <p:nvPr/>
        </p:nvSpPr>
        <p:spPr>
          <a:xfrm>
            <a:off x="5263919" y="5390312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1" name="カギ線コネクタ 130"/>
          <p:cNvCxnSpPr/>
          <p:nvPr/>
        </p:nvCxnSpPr>
        <p:spPr>
          <a:xfrm flipV="1">
            <a:off x="5544160" y="4722457"/>
            <a:ext cx="468000" cy="792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カギ線コネクタ 138"/>
          <p:cNvCxnSpPr/>
          <p:nvPr/>
        </p:nvCxnSpPr>
        <p:spPr>
          <a:xfrm rot="5400000" flipH="1" flipV="1">
            <a:off x="5181578" y="4037730"/>
            <a:ext cx="126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>
            <a:cxnSpLocks/>
            <a:stCxn id="82" idx="1"/>
            <a:endCxn id="136" idx="3"/>
          </p:cNvCxnSpPr>
          <p:nvPr/>
        </p:nvCxnSpPr>
        <p:spPr>
          <a:xfrm rot="10800000">
            <a:off x="3137924" y="4337507"/>
            <a:ext cx="432165" cy="120553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カギ線コネクタ 142"/>
          <p:cNvCxnSpPr>
            <a:cxnSpLocks/>
            <a:stCxn id="18" idx="4"/>
          </p:cNvCxnSpPr>
          <p:nvPr/>
        </p:nvCxnSpPr>
        <p:spPr>
          <a:xfrm rot="16200000" flipH="1">
            <a:off x="4957605" y="5361397"/>
            <a:ext cx="304950" cy="108384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 txBox="1">
            <a:spLocks/>
          </p:cNvSpPr>
          <p:nvPr/>
        </p:nvSpPr>
        <p:spPr>
          <a:xfrm>
            <a:off x="505968" y="1530394"/>
            <a:ext cx="82800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">
              <a:lnSpc>
                <a:spcPct val="50000"/>
              </a:lnSpc>
            </a:pPr>
            <a:r>
              <a:rPr lang="en-US" altLang="ja-JP" dirty="0">
                <a:latin typeface="メイリオ"/>
                <a:ea typeface="メイリオ"/>
                <a:cs typeface="Schoolbook Uralic"/>
              </a:rPr>
              <a:t>iPhone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の操作アイコ</a:t>
            </a:r>
            <a:r>
              <a:rPr lang="ja-JP" altLang="en-US" spc="-1000">
                <a:latin typeface="メイリオ"/>
                <a:ea typeface="メイリオ"/>
                <a:cs typeface="Schoolbook Uralic"/>
              </a:rPr>
              <a:t>ン</a:t>
            </a:r>
            <a:r>
              <a:rPr lang="ja-JP" altLang="en-US" b="0">
                <a:latin typeface="Meiryo"/>
                <a:ea typeface="Meiryo"/>
              </a:rPr>
              <a:t>［</a:t>
            </a:r>
            <a:r>
              <a:rPr lang="en-US" altLang="ja-JP" dirty="0">
                <a:latin typeface="メイリオ"/>
                <a:ea typeface="メイリオ"/>
                <a:cs typeface="Schoolbook Uralic"/>
              </a:rPr>
              <a:t>iOS12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以前の機種の場合</a:t>
            </a:r>
            <a:r>
              <a:rPr lang="ja-JP" altLang="en-US" b="0">
                <a:latin typeface="Meiryo"/>
                <a:ea typeface="Meiryo"/>
              </a:rPr>
              <a:t>］</a:t>
            </a:r>
            <a:endParaRPr lang="en-US" altLang="ja-JP" b="0">
              <a:latin typeface="Meiryo"/>
              <a:ea typeface="Meiryo"/>
            </a:endParaRPr>
          </a:p>
          <a:p>
            <a:pPr marL="8890">
              <a:lnSpc>
                <a:spcPct val="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アイコンの表示位置などが変わっています。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L="8890">
              <a:lnSpc>
                <a:spcPct val="5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699792" y="2438140"/>
            <a:ext cx="826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014672" y="2719813"/>
            <a:ext cx="2520000" cy="3600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撮影の種類の選択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iPhoneX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以降でのカメラの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アイコンはこの形です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617923" y="2357506"/>
            <a:ext cx="2520000" cy="3960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フラッシュ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（自動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オン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オフ）</a:t>
            </a:r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サムネイル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撮った写真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チェックする</a:t>
            </a:r>
          </a:p>
          <a:p>
            <a:pPr algn="r"/>
            <a:endParaRPr lang="en-US" altLang="ja-JP" sz="1400" kern="1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en-US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5598863" y="5929434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D9FD31C-C036-A29B-845A-19000174086E}"/>
              </a:ext>
            </a:extLst>
          </p:cNvPr>
          <p:cNvSpPr/>
          <p:nvPr/>
        </p:nvSpPr>
        <p:spPr>
          <a:xfrm>
            <a:off x="3511820" y="231637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 descr="「カメラ」の画面の画像">
            <a:extLst>
              <a:ext uri="{FF2B5EF4-FFF2-40B4-BE49-F238E27FC236}">
                <a16:creationId xmlns:a16="http://schemas.microsoft.com/office/drawing/2014/main" id="{66B2F7A5-5A41-CCC4-CCEB-DF4346F481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31" t="88186" r="1987" b="2574"/>
          <a:stretch/>
        </p:blipFill>
        <p:spPr>
          <a:xfrm>
            <a:off x="6062925" y="5504037"/>
            <a:ext cx="433306" cy="380280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A3526F0A-1870-4F29-7F17-9E92906EFCDD}"/>
              </a:ext>
            </a:extLst>
          </p:cNvPr>
          <p:cNvSpPr/>
          <p:nvPr/>
        </p:nvSpPr>
        <p:spPr>
          <a:xfrm>
            <a:off x="4889685" y="2297829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7B49B47-BA5B-46FB-1F8A-86C7FC90E845}"/>
              </a:ext>
            </a:extLst>
          </p:cNvPr>
          <p:cNvSpPr/>
          <p:nvPr/>
        </p:nvSpPr>
        <p:spPr>
          <a:xfrm>
            <a:off x="4355976" y="5341171"/>
            <a:ext cx="424367" cy="40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7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 descr="カップに入った飲み物&#10;&#10;自動的に生成された説明">
            <a:extLst>
              <a:ext uri="{FF2B5EF4-FFF2-40B4-BE49-F238E27FC236}">
                <a16:creationId xmlns:a16="http://schemas.microsoft.com/office/drawing/2014/main" id="{5B1FCF10-1213-3C6E-C96C-E53F66421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731" y="2699111"/>
            <a:ext cx="1640394" cy="2909483"/>
          </a:xfrm>
          <a:prstGeom prst="rect">
            <a:avLst/>
          </a:prstGeom>
        </p:spPr>
      </p:pic>
      <p:pic>
        <p:nvPicPr>
          <p:cNvPr id="38" name="図 37" descr="屋内, 食品, 写真, 探す が含まれている画像&#10;&#10;自動的に生成された説明">
            <a:extLst>
              <a:ext uri="{FF2B5EF4-FFF2-40B4-BE49-F238E27FC236}">
                <a16:creationId xmlns:a16="http://schemas.microsoft.com/office/drawing/2014/main" id="{4AD66D72-B423-0DB4-78A9-836C651E3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320" y="2713171"/>
            <a:ext cx="1643165" cy="2909483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281501C-E7FC-E844-C43E-8B309C205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007" y="2707896"/>
            <a:ext cx="1640394" cy="2909483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8280000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今までに撮った写真を見ましょう。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アルバムの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画面で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最近の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一覧表示される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写真から見たい写真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を押して拡大表示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0" name="図形グループ 69"/>
          <p:cNvGrpSpPr/>
          <p:nvPr/>
        </p:nvGrpSpPr>
        <p:grpSpPr>
          <a:xfrm>
            <a:off x="5772355" y="3529696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B7BA12-F979-156F-48E8-300B710921C3}"/>
              </a:ext>
            </a:extLst>
          </p:cNvPr>
          <p:cNvGrpSpPr/>
          <p:nvPr/>
        </p:nvGrpSpPr>
        <p:grpSpPr>
          <a:xfrm>
            <a:off x="552078" y="2733384"/>
            <a:ext cx="1572669" cy="3017694"/>
            <a:chOff x="6156408" y="3057373"/>
            <a:chExt cx="1515397" cy="30600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970CA22-2CDD-E442-1967-83185C4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6408" y="3057373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B4CF568-145B-60F5-2F2A-C892EC5C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2705" y="3394470"/>
              <a:ext cx="1329668" cy="2365036"/>
            </a:xfrm>
            <a:prstGeom prst="rect">
              <a:avLst/>
            </a:prstGeom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E7FA8-CBB8-B6CC-7FA0-BB129EF2BC58}"/>
              </a:ext>
            </a:extLst>
          </p:cNvPr>
          <p:cNvSpPr/>
          <p:nvPr/>
        </p:nvSpPr>
        <p:spPr>
          <a:xfrm flipH="1">
            <a:off x="1030876" y="3750575"/>
            <a:ext cx="300764" cy="293005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図形グループ 75">
            <a:extLst>
              <a:ext uri="{FF2B5EF4-FFF2-40B4-BE49-F238E27FC236}">
                <a16:creationId xmlns:a16="http://schemas.microsoft.com/office/drawing/2014/main" id="{A929AFDE-A382-24D6-FB6A-FD6E72474168}"/>
              </a:ext>
            </a:extLst>
          </p:cNvPr>
          <p:cNvGrpSpPr/>
          <p:nvPr/>
        </p:nvGrpSpPr>
        <p:grpSpPr>
          <a:xfrm>
            <a:off x="843540" y="3441153"/>
            <a:ext cx="296587" cy="293005"/>
            <a:chOff x="2897417" y="3995693"/>
            <a:chExt cx="296587" cy="293005"/>
          </a:xfrm>
        </p:grpSpPr>
        <p:sp>
          <p:nvSpPr>
            <p:cNvPr id="13" name="円/楕円 76">
              <a:extLst>
                <a:ext uri="{FF2B5EF4-FFF2-40B4-BE49-F238E27FC236}">
                  <a16:creationId xmlns:a16="http://schemas.microsoft.com/office/drawing/2014/main" id="{F928A0DE-FBA3-D616-B04A-FEF8DE35F4A4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663AA8E-27EB-A59F-F404-5DB94730DBEA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8F2D9A8-2A1E-68EB-5643-687A5DD73079}"/>
              </a:ext>
            </a:extLst>
          </p:cNvPr>
          <p:cNvSpPr/>
          <p:nvPr/>
        </p:nvSpPr>
        <p:spPr>
          <a:xfrm>
            <a:off x="2807513" y="2709843"/>
            <a:ext cx="165051" cy="87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A5FEDC0-10E3-5CC0-C4E7-B61060A9D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0380" y="2718446"/>
            <a:ext cx="230956" cy="78438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C24FE22-8141-27FB-A744-01B87A5914E4}"/>
              </a:ext>
            </a:extLst>
          </p:cNvPr>
          <p:cNvSpPr/>
          <p:nvPr/>
        </p:nvSpPr>
        <p:spPr>
          <a:xfrm flipH="1">
            <a:off x="5960492" y="3821999"/>
            <a:ext cx="536674" cy="549976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F9B3C0A-7882-6999-4B4E-C6E9151EA2A9}"/>
              </a:ext>
            </a:extLst>
          </p:cNvPr>
          <p:cNvSpPr/>
          <p:nvPr/>
        </p:nvSpPr>
        <p:spPr>
          <a:xfrm flipH="1">
            <a:off x="2744241" y="3436037"/>
            <a:ext cx="745185" cy="91688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2EB313B-461E-79D2-DD80-0768062BCBAA}"/>
              </a:ext>
            </a:extLst>
          </p:cNvPr>
          <p:cNvSpPr txBox="1"/>
          <p:nvPr/>
        </p:nvSpPr>
        <p:spPr>
          <a:xfrm>
            <a:off x="2308879" y="3254375"/>
            <a:ext cx="5400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A8AC27F8-A10E-8EF7-C649-FBA3E42D9C3A}"/>
              </a:ext>
            </a:extLst>
          </p:cNvPr>
          <p:cNvSpPr/>
          <p:nvPr/>
        </p:nvSpPr>
        <p:spPr>
          <a:xfrm>
            <a:off x="2168016" y="393790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E123C2B-18C7-6A07-14CB-3930C568F089}"/>
              </a:ext>
            </a:extLst>
          </p:cNvPr>
          <p:cNvSpPr/>
          <p:nvPr/>
        </p:nvSpPr>
        <p:spPr>
          <a:xfrm>
            <a:off x="4371851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E526F67E-5A68-09E3-AFA8-F80CAF3E33B1}"/>
              </a:ext>
            </a:extLst>
          </p:cNvPr>
          <p:cNvSpPr/>
          <p:nvPr/>
        </p:nvSpPr>
        <p:spPr>
          <a:xfrm>
            <a:off x="6541616" y="393305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112187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ドーナツとコーヒー&#10;&#10;自動的に生成された説明">
            <a:extLst>
              <a:ext uri="{FF2B5EF4-FFF2-40B4-BE49-F238E27FC236}">
                <a16:creationId xmlns:a16="http://schemas.microsoft.com/office/drawing/2014/main" id="{6B29BFEA-74F4-55A1-6A6A-BFB07CDA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893" y="2528716"/>
            <a:ext cx="1981219" cy="3519089"/>
          </a:xfrm>
          <a:prstGeom prst="rect">
            <a:avLst/>
          </a:prstGeom>
        </p:spPr>
      </p:pic>
      <p:pic>
        <p:nvPicPr>
          <p:cNvPr id="3" name="図 2" descr="カップに入った飲み物&#10;&#10;自動的に生成された説明">
            <a:extLst>
              <a:ext uri="{FF2B5EF4-FFF2-40B4-BE49-F238E27FC236}">
                <a16:creationId xmlns:a16="http://schemas.microsoft.com/office/drawing/2014/main" id="{56D5EFAA-EDBA-4EA6-44DD-16F321996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362" y="2531236"/>
            <a:ext cx="1981254" cy="3514049"/>
          </a:xfrm>
          <a:prstGeom prst="rect">
            <a:avLst/>
          </a:prstGeom>
        </p:spPr>
      </p:pic>
      <p:pic>
        <p:nvPicPr>
          <p:cNvPr id="5" name="図 4" descr="屋内, 食品, 写真, 探す が含まれている画像&#10;&#10;自動的に生成された説明">
            <a:extLst>
              <a:ext uri="{FF2B5EF4-FFF2-40B4-BE49-F238E27FC236}">
                <a16:creationId xmlns:a16="http://schemas.microsoft.com/office/drawing/2014/main" id="{4BF5EE28-1929-9C66-ACB8-981C55CDC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18" y="2534355"/>
            <a:ext cx="1981078" cy="3507811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7992000" cy="324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1835695" y="3846230"/>
            <a:ext cx="676843" cy="6813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608" y="1831901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2" name="図形グループ 71"/>
          <p:cNvGrpSpPr/>
          <p:nvPr/>
        </p:nvGrpSpPr>
        <p:grpSpPr>
          <a:xfrm>
            <a:off x="5841407" y="5403591"/>
            <a:ext cx="296586" cy="293005"/>
            <a:chOff x="423244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DE75BA5-F348-6EDA-ED87-EC49561E098A}"/>
              </a:ext>
            </a:extLst>
          </p:cNvPr>
          <p:cNvGrpSpPr/>
          <p:nvPr/>
        </p:nvGrpSpPr>
        <p:grpSpPr>
          <a:xfrm>
            <a:off x="3496459" y="2546217"/>
            <a:ext cx="1867629" cy="3573952"/>
            <a:chOff x="3173457" y="2546217"/>
            <a:chExt cx="1867629" cy="357395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A963794-1D24-43C5-3971-6765B886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73457" y="2546217"/>
              <a:ext cx="280011" cy="95440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D7B8115-1923-40C8-B4EE-4A3B07578796}"/>
                </a:ext>
              </a:extLst>
            </p:cNvPr>
            <p:cNvSpPr/>
            <p:nvPr/>
          </p:nvSpPr>
          <p:spPr>
            <a:xfrm>
              <a:off x="4682108" y="5728129"/>
              <a:ext cx="358978" cy="392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図形グループ 74"/>
            <p:cNvGrpSpPr/>
            <p:nvPr/>
          </p:nvGrpSpPr>
          <p:grpSpPr>
            <a:xfrm>
              <a:off x="4351948" y="5426717"/>
              <a:ext cx="296586" cy="293005"/>
              <a:chOff x="354664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2CB3E9-E438-3658-A062-9E10D24909D8}"/>
              </a:ext>
            </a:extLst>
          </p:cNvPr>
          <p:cNvSpPr txBox="1"/>
          <p:nvPr/>
        </p:nvSpPr>
        <p:spPr>
          <a:xfrm>
            <a:off x="755576" y="1869239"/>
            <a:ext cx="165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押して拡大表示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321859-4B6A-BBE6-FEDF-62D0122BC2ED}"/>
              </a:ext>
            </a:extLst>
          </p:cNvPr>
          <p:cNvSpPr txBox="1"/>
          <p:nvPr/>
        </p:nvSpPr>
        <p:spPr>
          <a:xfrm>
            <a:off x="2762073" y="1869239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86231F-DCAF-A603-C91D-D3588FDD1735}"/>
              </a:ext>
            </a:extLst>
          </p:cNvPr>
          <p:cNvSpPr txBox="1"/>
          <p:nvPr/>
        </p:nvSpPr>
        <p:spPr>
          <a:xfrm>
            <a:off x="3258467" y="2005586"/>
            <a:ext cx="22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ゴミ箱マークを押す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7164550-6787-93D1-7B0D-910D77E97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0689" y="2546218"/>
            <a:ext cx="280011" cy="9544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FE452ED-BA63-E58B-6A9F-56DC24E5F8A5}"/>
              </a:ext>
            </a:extLst>
          </p:cNvPr>
          <p:cNvSpPr/>
          <p:nvPr/>
        </p:nvSpPr>
        <p:spPr>
          <a:xfrm>
            <a:off x="6168325" y="5651480"/>
            <a:ext cx="1997556" cy="392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53F9DD-6C00-B451-1411-9882778DA424}"/>
              </a:ext>
            </a:extLst>
          </p:cNvPr>
          <p:cNvSpPr txBox="1"/>
          <p:nvPr/>
        </p:nvSpPr>
        <p:spPr>
          <a:xfrm>
            <a:off x="5724208" y="1889872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ADB5C3-3717-8A47-15DC-C1816265C51E}"/>
              </a:ext>
            </a:extLst>
          </p:cNvPr>
          <p:cNvSpPr txBox="1"/>
          <p:nvPr/>
        </p:nvSpPr>
        <p:spPr>
          <a:xfrm>
            <a:off x="6156176" y="1893456"/>
            <a:ext cx="2092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写真を削除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A7B1BCC2-66C1-02C6-9DC7-2A8C5F066122}"/>
              </a:ext>
            </a:extLst>
          </p:cNvPr>
          <p:cNvSpPr/>
          <p:nvPr/>
        </p:nvSpPr>
        <p:spPr>
          <a:xfrm>
            <a:off x="2574522" y="3906062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BB624B3D-6450-DFC6-C37D-9CED2A561265}"/>
              </a:ext>
            </a:extLst>
          </p:cNvPr>
          <p:cNvSpPr/>
          <p:nvPr/>
        </p:nvSpPr>
        <p:spPr>
          <a:xfrm>
            <a:off x="5407324" y="3906061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右 4">
            <a:extLst>
              <a:ext uri="{FF2B5EF4-FFF2-40B4-BE49-F238E27FC236}">
                <a16:creationId xmlns:a16="http://schemas.microsoft.com/office/drawing/2014/main" id="{D9D755D4-990E-7B50-3ECB-FBA742ADE95D}"/>
              </a:ext>
            </a:extLst>
          </p:cNvPr>
          <p:cNvSpPr/>
          <p:nvPr/>
        </p:nvSpPr>
        <p:spPr>
          <a:xfrm>
            <a:off x="5722068" y="3909544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15012" y="1964478"/>
            <a:ext cx="28440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カメラを起動し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コードをカメラの枠内に映しこみ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ピントを合わせる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 descr="目的のリンク先が表示された画面の画像">
            <a:extLst>
              <a:ext uri="{FF2B5EF4-FFF2-40B4-BE49-F238E27FC236}">
                <a16:creationId xmlns:a16="http://schemas.microsoft.com/office/drawing/2014/main" id="{BB23503F-6CFA-48BB-9B7C-BB93C47CA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32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633070" y="1924029"/>
            <a:ext cx="270000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目的のページを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77507" y="186604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7864" y="180024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5276101" cy="426913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/>
              <a:t>カメラで</a:t>
            </a:r>
            <a:r>
              <a:rPr lang="en-US" altLang="ja-JP" dirty="0"/>
              <a:t>QR</a:t>
            </a:r>
            <a:r>
              <a:rPr lang="ja-JP" altLang="en-US" dirty="0"/>
              <a:t>コードを読み取れます。</a:t>
            </a:r>
          </a:p>
        </p:txBody>
      </p:sp>
      <p:grpSp>
        <p:nvGrpSpPr>
          <p:cNvPr id="2" name="グループ化 1" descr="「カメラ」の画面でQRコードを読み込んでいる画像">
            <a:extLst>
              <a:ext uri="{FF2B5EF4-FFF2-40B4-BE49-F238E27FC236}">
                <a16:creationId xmlns:a16="http://schemas.microsoft.com/office/drawing/2014/main" id="{1894D80B-AB50-434B-9CA8-024B513000D7}"/>
              </a:ext>
            </a:extLst>
          </p:cNvPr>
          <p:cNvGrpSpPr/>
          <p:nvPr/>
        </p:nvGrpSpPr>
        <p:grpSpPr>
          <a:xfrm>
            <a:off x="3779912" y="2727764"/>
            <a:ext cx="1800000" cy="3365532"/>
            <a:chOff x="982696" y="2933930"/>
            <a:chExt cx="1800000" cy="3201600"/>
          </a:xfrm>
        </p:grpSpPr>
        <p:pic>
          <p:nvPicPr>
            <p:cNvPr id="37" name="図 36" descr="QR コード&#10;&#10;中程度の精度で自動的に生成された説明">
              <a:extLst>
                <a:ext uri="{FF2B5EF4-FFF2-40B4-BE49-F238E27FC236}">
                  <a16:creationId xmlns:a16="http://schemas.microsoft.com/office/drawing/2014/main" id="{63369BFF-6CC5-4325-BC6A-8761CC7C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96" y="2933930"/>
              <a:ext cx="1800000" cy="32016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正方形/長方形 42"/>
            <p:cNvSpPr>
              <a:spLocks/>
            </p:cNvSpPr>
            <p:nvPr/>
          </p:nvSpPr>
          <p:spPr>
            <a:xfrm>
              <a:off x="1447122" y="4898102"/>
              <a:ext cx="1044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176893" y="4957417"/>
              <a:ext cx="473301" cy="540000"/>
            </a:xfrm>
            <a:prstGeom prst="rect">
              <a:avLst/>
            </a:prstGeom>
          </p:spPr>
        </p:pic>
      </p:grpSp>
      <p:pic>
        <p:nvPicPr>
          <p:cNvPr id="12" name="図 11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6E0BF757-190C-F122-1995-2DBE1C1EE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005E86-D1FD-E51B-5D41-A80259EEF899}"/>
              </a:ext>
            </a:extLst>
          </p:cNvPr>
          <p:cNvSpPr>
            <a:spLocks noChangeAspect="1"/>
          </p:cNvSpPr>
          <p:nvPr/>
        </p:nvSpPr>
        <p:spPr>
          <a:xfrm>
            <a:off x="1522769" y="4243178"/>
            <a:ext cx="563293" cy="56329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34">
            <a:extLst>
              <a:ext uri="{FF2B5EF4-FFF2-40B4-BE49-F238E27FC236}">
                <a16:creationId xmlns:a16="http://schemas.microsoft.com/office/drawing/2014/main" id="{191DCAB9-A000-D0B0-2686-69092B8B5D71}"/>
              </a:ext>
            </a:extLst>
          </p:cNvPr>
          <p:cNvGrpSpPr/>
          <p:nvPr/>
        </p:nvGrpSpPr>
        <p:grpSpPr>
          <a:xfrm>
            <a:off x="3989061" y="4509704"/>
            <a:ext cx="296586" cy="293005"/>
            <a:chOff x="3546641" y="3995693"/>
            <a:chExt cx="296586" cy="293005"/>
          </a:xfrm>
        </p:grpSpPr>
        <p:sp>
          <p:nvSpPr>
            <p:cNvPr id="21" name="円/楕円 54">
              <a:extLst>
                <a:ext uri="{FF2B5EF4-FFF2-40B4-BE49-F238E27FC236}">
                  <a16:creationId xmlns:a16="http://schemas.microsoft.com/office/drawing/2014/main" id="{EAB38E47-8BEF-676E-3E78-364B65F950A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55">
              <a:extLst>
                <a:ext uri="{FF2B5EF4-FFF2-40B4-BE49-F238E27FC236}">
                  <a16:creationId xmlns:a16="http://schemas.microsoft.com/office/drawing/2014/main" id="{67E6AB44-477D-2CBC-85EB-DA5659D13379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6">
            <a:extLst>
              <a:ext uri="{FF2B5EF4-FFF2-40B4-BE49-F238E27FC236}">
                <a16:creationId xmlns:a16="http://schemas.microsoft.com/office/drawing/2014/main" id="{2755EE5A-5892-9A6E-6780-9F8D2353937F}"/>
              </a:ext>
            </a:extLst>
          </p:cNvPr>
          <p:cNvGrpSpPr/>
          <p:nvPr/>
        </p:nvGrpSpPr>
        <p:grpSpPr>
          <a:xfrm>
            <a:off x="1318190" y="3950173"/>
            <a:ext cx="296587" cy="293005"/>
            <a:chOff x="2897417" y="3995693"/>
            <a:chExt cx="296587" cy="293005"/>
          </a:xfrm>
        </p:grpSpPr>
        <p:sp>
          <p:nvSpPr>
            <p:cNvPr id="18" name="円/楕円 57">
              <a:extLst>
                <a:ext uri="{FF2B5EF4-FFF2-40B4-BE49-F238E27FC236}">
                  <a16:creationId xmlns:a16="http://schemas.microsoft.com/office/drawing/2014/main" id="{A17B6843-4CE0-10B1-75C6-F2B905D5E36C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B660AAF-451E-E308-4587-F7D49D709D23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321E8-F054-1AE4-BBCE-125DCB4E92FC}"/>
              </a:ext>
            </a:extLst>
          </p:cNvPr>
          <p:cNvSpPr txBox="1"/>
          <p:nvPr/>
        </p:nvSpPr>
        <p:spPr>
          <a:xfrm>
            <a:off x="3862390" y="1928315"/>
            <a:ext cx="2254476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読み込みが成功すると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コードの下に黄色の表示が出るので押す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93F90D-C56E-6C9E-DD3F-D7D4F6A31987}"/>
              </a:ext>
            </a:extLst>
          </p:cNvPr>
          <p:cNvSpPr txBox="1"/>
          <p:nvPr/>
        </p:nvSpPr>
        <p:spPr>
          <a:xfrm>
            <a:off x="6170826" y="1902972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654DF7B-D7B5-E25E-B8B6-4566F5C53011}"/>
              </a:ext>
            </a:extLst>
          </p:cNvPr>
          <p:cNvSpPr/>
          <p:nvPr/>
        </p:nvSpPr>
        <p:spPr>
          <a:xfrm>
            <a:off x="2774709" y="3895166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690311" y="3425785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58862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１．電話のかけ方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連絡先からかける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1-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Ｅ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P9</a:t>
            </a:r>
            <a:endParaRPr lang="ja-JP" altLang="en-US" b="1" dirty="0">
              <a:latin typeface="Meiryo"/>
              <a:ea typeface="Meiryo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1-G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着信履歴に残っていた通話先を登録する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P11</a:t>
            </a:r>
          </a:p>
          <a:p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２．カメラの使い方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写真を撮ろう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P13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P14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P15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2-D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P17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2-E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写真の削除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P18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2-F	QR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コードの読み取り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P19</a:t>
            </a:r>
          </a:p>
          <a:p>
            <a:pPr marL="273050" algn="dist">
              <a:spcAft>
                <a:spcPts val="300"/>
              </a:spcAft>
            </a:pP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コントロールセンターを表示する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77EE993-2FC0-3991-7B8A-EBA7C506349E}"/>
              </a:ext>
            </a:extLst>
          </p:cNvPr>
          <p:cNvGrpSpPr/>
          <p:nvPr/>
        </p:nvGrpSpPr>
        <p:grpSpPr>
          <a:xfrm>
            <a:off x="688235" y="3481267"/>
            <a:ext cx="1495273" cy="2870178"/>
            <a:chOff x="963093" y="2708920"/>
            <a:chExt cx="1683367" cy="3456000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8893F83-B591-451F-75CB-E0BA6764547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412600B-A2EF-8625-7FB5-5BEDAA3CC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6FD696C-280C-31E1-2E6F-BF5F4B754D25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1C4D5D5-C750-F44C-B9CA-BAD9BB5874BA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3" name="図 32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61171F53-7FE1-D094-A205-F44F773F6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377623FE-DF30-B99A-D156-C34E0D7BD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sp>
        <p:nvSpPr>
          <p:cNvPr id="46" name="上矢印 41">
            <a:extLst>
              <a:ext uri="{FF2B5EF4-FFF2-40B4-BE49-F238E27FC236}">
                <a16:creationId xmlns:a16="http://schemas.microsoft.com/office/drawing/2014/main" id="{9E5C7229-8849-FC43-118E-138B22740132}"/>
              </a:ext>
            </a:extLst>
          </p:cNvPr>
          <p:cNvSpPr>
            <a:spLocks/>
          </p:cNvSpPr>
          <p:nvPr/>
        </p:nvSpPr>
        <p:spPr>
          <a:xfrm>
            <a:off x="1107106" y="4477726"/>
            <a:ext cx="631902" cy="1548000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E3F2BFAC-34E3-1CCF-2D4F-A974DA83BE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5281" y="5530624"/>
            <a:ext cx="473301" cy="54000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12381" y="3193360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63" name="図 62" descr="ホーム画面の画像">
            <a:extLst>
              <a:ext uri="{FF2B5EF4-FFF2-40B4-BE49-F238E27FC236}">
                <a16:creationId xmlns:a16="http://schemas.microsoft.com/office/drawing/2014/main" id="{8A744AFA-6B59-7EC7-C211-FD8EA3867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63" y="3430589"/>
            <a:ext cx="1622629" cy="2950739"/>
          </a:xfrm>
          <a:prstGeom prst="rect">
            <a:avLst/>
          </a:prstGeom>
        </p:spPr>
      </p:pic>
      <p:sp>
        <p:nvSpPr>
          <p:cNvPr id="65" name="上矢印 41">
            <a:extLst>
              <a:ext uri="{FF2B5EF4-FFF2-40B4-BE49-F238E27FC236}">
                <a16:creationId xmlns:a16="http://schemas.microsoft.com/office/drawing/2014/main" id="{EFAAFACD-692D-66E8-D1C2-8A881BB0C4DA}"/>
              </a:ext>
            </a:extLst>
          </p:cNvPr>
          <p:cNvSpPr>
            <a:spLocks/>
          </p:cNvSpPr>
          <p:nvPr/>
        </p:nvSpPr>
        <p:spPr>
          <a:xfrm flipV="1">
            <a:off x="3753518" y="3547655"/>
            <a:ext cx="447479" cy="1121704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8681E176-5AA9-52F7-32F4-05F2B93785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0607" y="3623719"/>
            <a:ext cx="473301" cy="54000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FE51609-B606-270E-8DAF-EC378CDD4AAB}"/>
              </a:ext>
            </a:extLst>
          </p:cNvPr>
          <p:cNvSpPr txBox="1"/>
          <p:nvPr/>
        </p:nvSpPr>
        <p:spPr>
          <a:xfrm>
            <a:off x="278413" y="3040766"/>
            <a:ext cx="2236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［ホームボタンのある機種］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B4BE492-25CB-A841-7CD8-101BA5D8B5D0}"/>
              </a:ext>
            </a:extLst>
          </p:cNvPr>
          <p:cNvSpPr txBox="1"/>
          <p:nvPr/>
        </p:nvSpPr>
        <p:spPr>
          <a:xfrm>
            <a:off x="2485770" y="303661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［ホームボタンの無い機種］</a:t>
            </a: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6BD2F585-0BC5-2E06-7B5C-7B93BDA528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1442" y="2854961"/>
            <a:ext cx="1860747" cy="3492208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コードのマークを押す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A543562-3C4E-EBC0-7566-7B24757C80AD}"/>
              </a:ext>
            </a:extLst>
          </p:cNvPr>
          <p:cNvSpPr/>
          <p:nvPr/>
        </p:nvSpPr>
        <p:spPr>
          <a:xfrm>
            <a:off x="6093584" y="5099573"/>
            <a:ext cx="388428" cy="411952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A8C7268-CB32-B55E-7A0D-969371DADC66}"/>
              </a:ext>
            </a:extLst>
          </p:cNvPr>
          <p:cNvSpPr txBox="1"/>
          <p:nvPr/>
        </p:nvSpPr>
        <p:spPr>
          <a:xfrm>
            <a:off x="5496360" y="477030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7C50BEB4-BE6B-0872-1B09-49B1E574DCB3}"/>
              </a:ext>
            </a:extLst>
          </p:cNvPr>
          <p:cNvCxnSpPr>
            <a:cxnSpLocks/>
          </p:cNvCxnSpPr>
          <p:nvPr/>
        </p:nvCxnSpPr>
        <p:spPr>
          <a:xfrm flipH="1">
            <a:off x="2430746" y="2854961"/>
            <a:ext cx="27587" cy="3598195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矢印: 右 95">
            <a:extLst>
              <a:ext uri="{FF2B5EF4-FFF2-40B4-BE49-F238E27FC236}">
                <a16:creationId xmlns:a16="http://schemas.microsoft.com/office/drawing/2014/main" id="{1110070C-C4F7-C605-BEB9-34BFF0CC0469}"/>
              </a:ext>
            </a:extLst>
          </p:cNvPr>
          <p:cNvSpPr/>
          <p:nvPr/>
        </p:nvSpPr>
        <p:spPr>
          <a:xfrm>
            <a:off x="4442484" y="419709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A419A2DB-2A62-3E66-EF6A-C4470D7413B4}"/>
              </a:ext>
            </a:extLst>
          </p:cNvPr>
          <p:cNvSpPr/>
          <p:nvPr/>
        </p:nvSpPr>
        <p:spPr>
          <a:xfrm>
            <a:off x="7763653" y="419709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読み取りたい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コードを真ん中の白枠の中にピントが合うように映しこむ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96015" y="3007506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75" name="図 7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19A74F9-C54F-5E73-3D5E-258A99957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66" y="3021329"/>
            <a:ext cx="1831754" cy="3258080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読み取りが成功すると自動で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ページが移動します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0A0A22-4E13-7D3C-B219-A6794A08B8DC}"/>
              </a:ext>
            </a:extLst>
          </p:cNvPr>
          <p:cNvSpPr/>
          <p:nvPr/>
        </p:nvSpPr>
        <p:spPr>
          <a:xfrm>
            <a:off x="1705185" y="3960402"/>
            <a:ext cx="1426844" cy="139467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QR コード&#10;&#10;自動的に生成された説明">
            <a:extLst>
              <a:ext uri="{FF2B5EF4-FFF2-40B4-BE49-F238E27FC236}">
                <a16:creationId xmlns:a16="http://schemas.microsoft.com/office/drawing/2014/main" id="{7414C344-C782-4FE8-6B5B-F86A22DCA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3467" y="4234843"/>
            <a:ext cx="778333" cy="778333"/>
          </a:xfrm>
          <a:prstGeom prst="rect">
            <a:avLst/>
          </a:prstGeom>
        </p:spPr>
      </p:pic>
      <p:pic>
        <p:nvPicPr>
          <p:cNvPr id="72" name="図 71" descr="QR コード&#10;&#10;自動的に生成された説明">
            <a:extLst>
              <a:ext uri="{FF2B5EF4-FFF2-40B4-BE49-F238E27FC236}">
                <a16:creationId xmlns:a16="http://schemas.microsoft.com/office/drawing/2014/main" id="{8EF69734-3AF9-771A-175C-EF5902F2FC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061" b="8373"/>
          <a:stretch/>
        </p:blipFill>
        <p:spPr>
          <a:xfrm>
            <a:off x="5868144" y="3021338"/>
            <a:ext cx="1865768" cy="3258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矢印: 右 78">
            <a:extLst>
              <a:ext uri="{FF2B5EF4-FFF2-40B4-BE49-F238E27FC236}">
                <a16:creationId xmlns:a16="http://schemas.microsoft.com/office/drawing/2014/main" id="{00F6CA32-892D-FCB3-B0B9-670EDA1045B6}"/>
              </a:ext>
            </a:extLst>
          </p:cNvPr>
          <p:cNvSpPr/>
          <p:nvPr/>
        </p:nvSpPr>
        <p:spPr>
          <a:xfrm>
            <a:off x="4276619" y="418676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1099578F-1810-166E-B63A-10152D178E0C}"/>
              </a:ext>
            </a:extLst>
          </p:cNvPr>
          <p:cNvSpPr/>
          <p:nvPr/>
        </p:nvSpPr>
        <p:spPr>
          <a:xfrm>
            <a:off x="467544" y="419074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電子機器 が含まれている画像&#10;&#10;自動的に生成された説明">
            <a:extLst>
              <a:ext uri="{FF2B5EF4-FFF2-40B4-BE49-F238E27FC236}">
                <a16:creationId xmlns:a16="http://schemas.microsoft.com/office/drawing/2014/main" id="{A3DECA1D-E557-7C62-31E0-29925DB74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83" y="2698162"/>
            <a:ext cx="1823276" cy="3225370"/>
          </a:xfrm>
          <a:prstGeom prst="rect">
            <a:avLst/>
          </a:prstGeom>
        </p:spPr>
      </p:pic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659813" y="3307065"/>
            <a:ext cx="678661" cy="132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正方形/長方形 33"/>
          <p:cNvSpPr>
            <a:spLocks noChangeAspect="1"/>
          </p:cNvSpPr>
          <p:nvPr/>
        </p:nvSpPr>
        <p:spPr>
          <a:xfrm>
            <a:off x="7211256" y="5078392"/>
            <a:ext cx="504000" cy="50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479492" y="3520823"/>
            <a:ext cx="473301" cy="540000"/>
          </a:xfrm>
          <a:prstGeom prst="rect">
            <a:avLst/>
          </a:prstGeom>
        </p:spPr>
      </p:pic>
      <p:grpSp>
        <p:nvGrpSpPr>
          <p:cNvPr id="88" name="図形グループ 87"/>
          <p:cNvGrpSpPr/>
          <p:nvPr/>
        </p:nvGrpSpPr>
        <p:grpSpPr>
          <a:xfrm>
            <a:off x="7926554" y="3709149"/>
            <a:ext cx="296586" cy="293005"/>
            <a:chOff x="4232441" y="3995693"/>
            <a:chExt cx="296586" cy="293005"/>
          </a:xfrm>
        </p:grpSpPr>
        <p:sp>
          <p:nvSpPr>
            <p:cNvPr id="89" name="円/楕円 8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6C7579E-AAAC-C7B3-3058-88D2EB544249}"/>
              </a:ext>
            </a:extLst>
          </p:cNvPr>
          <p:cNvGrpSpPr/>
          <p:nvPr/>
        </p:nvGrpSpPr>
        <p:grpSpPr>
          <a:xfrm>
            <a:off x="899592" y="2708920"/>
            <a:ext cx="1629837" cy="3284500"/>
            <a:chOff x="963093" y="2708920"/>
            <a:chExt cx="1683367" cy="3456000"/>
          </a:xfrm>
        </p:grpSpPr>
        <p:grpSp>
          <p:nvGrpSpPr>
            <p:cNvPr id="24" name="グループ化 13">
              <a:extLst>
                <a:ext uri="{FF2B5EF4-FFF2-40B4-BE49-F238E27FC236}">
                  <a16:creationId xmlns:a16="http://schemas.microsoft.com/office/drawing/2014/main" id="{C5C60ECB-9786-7584-C1D5-CC2318846C9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304579B2-5DFA-BBDA-7A3D-9375E85D1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8E7B995-F144-3A44-C365-4F1C8650B1F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C073D32-5EEC-612A-D00A-834BD777D29B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6" name="図 2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53E51AFD-AA56-BCD1-6B1B-27A4F8881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5A2D54AD-89F2-F398-4A78-5DFA9AE9B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D8F878F-A8E5-34A4-14FC-645C17D1D7B4}"/>
              </a:ext>
            </a:extLst>
          </p:cNvPr>
          <p:cNvGrpSpPr/>
          <p:nvPr/>
        </p:nvGrpSpPr>
        <p:grpSpPr>
          <a:xfrm>
            <a:off x="3551037" y="2753830"/>
            <a:ext cx="1776984" cy="3160663"/>
            <a:chOff x="3551037" y="2753830"/>
            <a:chExt cx="1776984" cy="3160663"/>
          </a:xfrm>
        </p:grpSpPr>
        <p:pic>
          <p:nvPicPr>
            <p:cNvPr id="14" name="図 13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D9C5A7DC-29DF-0FCB-9290-7324FF4A2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51037" y="2753830"/>
              <a:ext cx="1776984" cy="3160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3E98811-BBB7-0DE3-BEDA-7FE0D432E084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1" imgW="554" imgH="551" progId="TCLayout.ActiveDocument.1">
                  <p:embed/>
                </p:oleObj>
              </mc:Choice>
              <mc:Fallback>
                <p:oleObj name="think-cell スライド" r:id="rId11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番号を入力してかける方法です。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7624" y="5252060"/>
            <a:ext cx="358255" cy="3582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0">
            <a:extLst>
              <a:ext uri="{FF2B5EF4-FFF2-40B4-BE49-F238E27FC236}">
                <a16:creationId xmlns:a16="http://schemas.microsoft.com/office/drawing/2014/main" id="{6CC81C77-D3A9-48AE-BCA3-620EDEA24FD1}"/>
              </a:ext>
            </a:extLst>
          </p:cNvPr>
          <p:cNvSpPr>
            <a:spLocks noChangeAspect="1"/>
          </p:cNvSpPr>
          <p:nvPr/>
        </p:nvSpPr>
        <p:spPr>
          <a:xfrm>
            <a:off x="4846589" y="4432230"/>
            <a:ext cx="196137" cy="192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428375" y="193906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下のメニューの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キーパッド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627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16395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24140" y="1939064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電話番号を押して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入力します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584089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5" name="図形グループ 84"/>
          <p:cNvGrpSpPr/>
          <p:nvPr/>
        </p:nvGrpSpPr>
        <p:grpSpPr>
          <a:xfrm>
            <a:off x="7067042" y="4933285"/>
            <a:ext cx="296586" cy="293005"/>
            <a:chOff x="5101121" y="3995693"/>
            <a:chExt cx="296586" cy="293005"/>
          </a:xfrm>
        </p:grpSpPr>
        <p:sp>
          <p:nvSpPr>
            <p:cNvPr id="86" name="円/楕円 8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4463974" y="5328828"/>
            <a:ext cx="296586" cy="293005"/>
            <a:chOff x="3546641" y="3995693"/>
            <a:chExt cx="296586" cy="293005"/>
          </a:xfrm>
        </p:grpSpPr>
        <p:sp>
          <p:nvSpPr>
            <p:cNvPr id="94" name="円/楕円 9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932185" y="4951961"/>
            <a:ext cx="296587" cy="293005"/>
            <a:chOff x="2897417" y="3995693"/>
            <a:chExt cx="296587" cy="293005"/>
          </a:xfrm>
        </p:grpSpPr>
        <p:sp>
          <p:nvSpPr>
            <p:cNvPr id="97" name="円/楕円 96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70967" y="5897936"/>
            <a:ext cx="227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押すと発信します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647252" y="5623245"/>
            <a:ext cx="291600" cy="29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956046-B0DF-77B7-9999-4F770A6B82B4}"/>
              </a:ext>
            </a:extLst>
          </p:cNvPr>
          <p:cNvSpPr/>
          <p:nvPr/>
        </p:nvSpPr>
        <p:spPr>
          <a:xfrm>
            <a:off x="6701796" y="2721538"/>
            <a:ext cx="74227" cy="7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0D0BF79-E1A5-B45A-356B-D9A86782F34E}"/>
              </a:ext>
            </a:extLst>
          </p:cNvPr>
          <p:cNvGrpSpPr/>
          <p:nvPr/>
        </p:nvGrpSpPr>
        <p:grpSpPr>
          <a:xfrm>
            <a:off x="6679284" y="2709483"/>
            <a:ext cx="1662421" cy="103699"/>
            <a:chOff x="3665599" y="2744475"/>
            <a:chExt cx="1662421" cy="103699"/>
          </a:xfrm>
        </p:grpSpPr>
        <p:pic>
          <p:nvPicPr>
            <p:cNvPr id="22" name="図 21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CB2B6E28-416C-F406-0821-B7C54AAD4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447" t="-283" b="97002"/>
            <a:stretch/>
          </p:blipFill>
          <p:spPr>
            <a:xfrm>
              <a:off x="3665599" y="2744475"/>
              <a:ext cx="1662421" cy="1036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8FE1C39-ED1D-9A73-3433-CD32C6905A15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B6BE74-E7FF-A8E9-D5BE-6CB78E104F11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58AEF84F-EC67-9CDC-A8A3-86F447093F0E}"/>
              </a:ext>
            </a:extLst>
          </p:cNvPr>
          <p:cNvSpPr/>
          <p:nvPr/>
        </p:nvSpPr>
        <p:spPr>
          <a:xfrm>
            <a:off x="2693044" y="395671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2BC85A14-1E18-4020-EBFF-E32F95C42669}"/>
              </a:ext>
            </a:extLst>
          </p:cNvPr>
          <p:cNvSpPr/>
          <p:nvPr/>
        </p:nvSpPr>
        <p:spPr>
          <a:xfrm>
            <a:off x="5658068" y="392037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4192B9-9F54-1736-C2F9-6494CD731194}"/>
              </a:ext>
            </a:extLst>
          </p:cNvPr>
          <p:cNvSpPr txBox="1"/>
          <p:nvPr/>
        </p:nvSpPr>
        <p:spPr>
          <a:xfrm>
            <a:off x="7175410" y="133090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346078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 descr="電子機器 が含まれている画像&#10;&#10;自動的に生成された説明">
            <a:extLst>
              <a:ext uri="{FF2B5EF4-FFF2-40B4-BE49-F238E27FC236}">
                <a16:creationId xmlns:a16="http://schemas.microsoft.com/office/drawing/2014/main" id="{B08BD53A-DCAA-F347-2883-F7F0982C7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989" y="2349323"/>
            <a:ext cx="2272168" cy="3940271"/>
          </a:xfrm>
          <a:prstGeom prst="rect">
            <a:avLst/>
          </a:prstGeom>
        </p:spPr>
      </p:pic>
      <p:pic>
        <p:nvPicPr>
          <p:cNvPr id="48" name="図 4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7548805-E5FA-1290-1234-96E052EB2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976" y="2349323"/>
            <a:ext cx="2252771" cy="3801724"/>
          </a:xfrm>
          <a:prstGeom prst="rect">
            <a:avLst/>
          </a:prstGeom>
        </p:spPr>
      </p:pic>
      <p:pic>
        <p:nvPicPr>
          <p:cNvPr id="33" name="図 3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343EC77-257B-7C99-806E-93F0BC32E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92" y="2349323"/>
            <a:ext cx="2236145" cy="3779557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44636" y="1401299"/>
            <a:ext cx="251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赤い受話器のマークを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押すと電話が切れます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58675" y="1426034"/>
            <a:ext cx="413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電話が繋がると通話時間が表示されます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183920" y="3066421"/>
            <a:ext cx="104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B593B1-E8F2-4ED6-A356-F8EE7C8D4712}"/>
              </a:ext>
            </a:extLst>
          </p:cNvPr>
          <p:cNvSpPr txBox="1"/>
          <p:nvPr/>
        </p:nvSpPr>
        <p:spPr>
          <a:xfrm>
            <a:off x="4644009" y="4217072"/>
            <a:ext cx="1800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＊スピーカーのアイコンを押すと、音声がスピーカーから出るようになり、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耳から離して電話ができます</a:t>
            </a:r>
          </a:p>
        </p:txBody>
      </p:sp>
      <p:cxnSp>
        <p:nvCxnSpPr>
          <p:cNvPr id="39" name="カギ線コネクタ 39">
            <a:extLst>
              <a:ext uri="{FF2B5EF4-FFF2-40B4-BE49-F238E27FC236}">
                <a16:creationId xmlns:a16="http://schemas.microsoft.com/office/drawing/2014/main" id="{2FD18E1E-0AFF-496C-AD36-4AD3D34B2FDC}"/>
              </a:ext>
            </a:extLst>
          </p:cNvPr>
          <p:cNvCxnSpPr/>
          <p:nvPr/>
        </p:nvCxnSpPr>
        <p:spPr>
          <a:xfrm rot="10800000" flipH="1" flipV="1">
            <a:off x="4443615" y="4011648"/>
            <a:ext cx="648000" cy="180000"/>
          </a:xfrm>
          <a:prstGeom prst="bentConnector3">
            <a:avLst>
              <a:gd name="adj1" fmla="val 989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BF6347C-6A9C-038F-C11F-9B582AF1F806}"/>
              </a:ext>
            </a:extLst>
          </p:cNvPr>
          <p:cNvSpPr/>
          <p:nvPr/>
        </p:nvSpPr>
        <p:spPr>
          <a:xfrm>
            <a:off x="5058203" y="3221908"/>
            <a:ext cx="1136253" cy="495773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0804EDE-19F1-1C2C-D0DD-02D68D3AE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860" y="2716741"/>
            <a:ext cx="2213040" cy="13473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1F0766-82D5-CEC3-EEC8-05E4A6CC3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044" y="2708098"/>
            <a:ext cx="2005758" cy="3481118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F0C1FB2-43F5-D07E-6813-3AA6DD5F4EF0}"/>
              </a:ext>
            </a:extLst>
          </p:cNvPr>
          <p:cNvGrpSpPr/>
          <p:nvPr/>
        </p:nvGrpSpPr>
        <p:grpSpPr>
          <a:xfrm>
            <a:off x="886892" y="2708920"/>
            <a:ext cx="1629837" cy="3284500"/>
            <a:chOff x="963093" y="2708920"/>
            <a:chExt cx="1683367" cy="3456000"/>
          </a:xfrm>
        </p:grpSpPr>
        <p:grpSp>
          <p:nvGrpSpPr>
            <p:cNvPr id="17" name="グループ化 13">
              <a:extLst>
                <a:ext uri="{FF2B5EF4-FFF2-40B4-BE49-F238E27FC236}">
                  <a16:creationId xmlns:a16="http://schemas.microsoft.com/office/drawing/2014/main" id="{5A625F42-99A0-8311-79AC-DFDDF9AA70B4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CC101D5-1067-49C4-B58B-970B25FC6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8D2A2425-2893-C1BC-E77E-A4C30488145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D9F651E-3D19-A2E2-2661-69134449C63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9" name="図 1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416E42E-5B7D-F60F-906B-DF743C2D0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11E35B88-DF86-ADF1-CB35-E50943DD1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着信履歴を使ってかける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444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いままで来た着信履歴を使ってかける方法です。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0350" y="5247326"/>
            <a:ext cx="341914" cy="3419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035347" y="584281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023888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5006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45860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28608" y="4088171"/>
            <a:ext cx="27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かかった後は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</a:p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同じです</a:t>
            </a:r>
          </a:p>
        </p:txBody>
      </p:sp>
      <p:grpSp>
        <p:nvGrpSpPr>
          <p:cNvPr id="102" name="図形グループ 101"/>
          <p:cNvGrpSpPr/>
          <p:nvPr/>
        </p:nvGrpSpPr>
        <p:grpSpPr>
          <a:xfrm>
            <a:off x="3888971" y="5688868"/>
            <a:ext cx="296586" cy="293005"/>
            <a:chOff x="3546641" y="3995693"/>
            <a:chExt cx="296586" cy="293005"/>
          </a:xfrm>
        </p:grpSpPr>
        <p:sp>
          <p:nvSpPr>
            <p:cNvPr id="103" name="円/楕円 10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947951" y="5112804"/>
            <a:ext cx="296587" cy="293005"/>
            <a:chOff x="2897417" y="3995693"/>
            <a:chExt cx="296587" cy="293005"/>
          </a:xfrm>
        </p:grpSpPr>
        <p:sp>
          <p:nvSpPr>
            <p:cNvPr id="106" name="円/楕円 10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B952-1F6B-BEAC-FA5D-C28ABAA2702B}"/>
              </a:ext>
            </a:extLst>
          </p:cNvPr>
          <p:cNvSpPr txBox="1"/>
          <p:nvPr/>
        </p:nvSpPr>
        <p:spPr>
          <a:xfrm>
            <a:off x="3496954" y="1929846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履歴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時計のマーク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6603E1-AC70-D3DC-7030-FDDBBCA13B96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DCBDA69-A406-7F73-0184-B567230B15AE}"/>
              </a:ext>
            </a:extLst>
          </p:cNvPr>
          <p:cNvSpPr/>
          <p:nvPr/>
        </p:nvSpPr>
        <p:spPr>
          <a:xfrm>
            <a:off x="2843808" y="3356992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2CA8856-D0E0-70A2-84DA-6B82BEB7DB9C}"/>
              </a:ext>
            </a:extLst>
          </p:cNvPr>
          <p:cNvSpPr/>
          <p:nvPr/>
        </p:nvSpPr>
        <p:spPr>
          <a:xfrm>
            <a:off x="5727590" y="3351595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213886" y="3470331"/>
            <a:ext cx="473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37E0216-510A-5536-40BF-84E78B627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65" y="2690595"/>
            <a:ext cx="2025554" cy="3519089"/>
          </a:xfrm>
          <a:prstGeom prst="rect">
            <a:avLst/>
          </a:prstGeom>
        </p:spPr>
      </p:pic>
      <p:pic>
        <p:nvPicPr>
          <p:cNvPr id="26" name="図 2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CF0281C0-668E-4091-7F02-7CA64D6B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4" y="2723440"/>
            <a:ext cx="2177956" cy="352463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BCC614-3684-61A0-54FF-7585B8EC195F}"/>
              </a:ext>
            </a:extLst>
          </p:cNvPr>
          <p:cNvSpPr/>
          <p:nvPr/>
        </p:nvSpPr>
        <p:spPr>
          <a:xfrm>
            <a:off x="3684750" y="2748840"/>
            <a:ext cx="211561" cy="9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8A5D6C7B-8C68-41B1-9867-A187C3D6F7C8}"/>
              </a:ext>
            </a:extLst>
          </p:cNvPr>
          <p:cNvSpPr/>
          <p:nvPr/>
        </p:nvSpPr>
        <p:spPr>
          <a:xfrm>
            <a:off x="6598488" y="4038015"/>
            <a:ext cx="276598" cy="133876"/>
          </a:xfrm>
          <a:custGeom>
            <a:avLst/>
            <a:gdLst/>
            <a:ahLst/>
            <a:cxnLst/>
            <a:rect l="l" t="t" r="r" b="b"/>
            <a:pathLst>
              <a:path w="297814" h="144145">
                <a:moveTo>
                  <a:pt x="4900" y="76869"/>
                </a:moveTo>
                <a:lnTo>
                  <a:pt x="0" y="69260"/>
                </a:lnTo>
                <a:lnTo>
                  <a:pt x="8321" y="65279"/>
                </a:lnTo>
                <a:lnTo>
                  <a:pt x="16020" y="61153"/>
                </a:lnTo>
                <a:lnTo>
                  <a:pt x="48434" y="36340"/>
                </a:lnTo>
                <a:lnTo>
                  <a:pt x="64442" y="17264"/>
                </a:lnTo>
                <a:lnTo>
                  <a:pt x="25929" y="17264"/>
                </a:lnTo>
                <a:lnTo>
                  <a:pt x="23738" y="7143"/>
                </a:lnTo>
                <a:lnTo>
                  <a:pt x="66023" y="7143"/>
                </a:lnTo>
                <a:lnTo>
                  <a:pt x="72288" y="1041"/>
                </a:lnTo>
                <a:lnTo>
                  <a:pt x="80184" y="6399"/>
                </a:lnTo>
                <a:lnTo>
                  <a:pt x="84087" y="10141"/>
                </a:lnTo>
                <a:lnTo>
                  <a:pt x="84087" y="13802"/>
                </a:lnTo>
                <a:lnTo>
                  <a:pt x="83462" y="14839"/>
                </a:lnTo>
                <a:lnTo>
                  <a:pt x="82211" y="15465"/>
                </a:lnTo>
                <a:lnTo>
                  <a:pt x="80649" y="16044"/>
                </a:lnTo>
                <a:lnTo>
                  <a:pt x="78781" y="16044"/>
                </a:lnTo>
                <a:lnTo>
                  <a:pt x="78576" y="16137"/>
                </a:lnTo>
                <a:lnTo>
                  <a:pt x="78581" y="16809"/>
                </a:lnTo>
                <a:lnTo>
                  <a:pt x="79421" y="16809"/>
                </a:lnTo>
                <a:lnTo>
                  <a:pt x="82804" y="20835"/>
                </a:lnTo>
                <a:lnTo>
                  <a:pt x="84856" y="23142"/>
                </a:lnTo>
                <a:lnTo>
                  <a:pt x="73319" y="23142"/>
                </a:lnTo>
                <a:lnTo>
                  <a:pt x="67152" y="31907"/>
                </a:lnTo>
                <a:lnTo>
                  <a:pt x="59896" y="40038"/>
                </a:lnTo>
                <a:lnTo>
                  <a:pt x="51489" y="47579"/>
                </a:lnTo>
                <a:lnTo>
                  <a:pt x="42118" y="54396"/>
                </a:lnTo>
                <a:lnTo>
                  <a:pt x="103524" y="54396"/>
                </a:lnTo>
                <a:lnTo>
                  <a:pt x="104159" y="54837"/>
                </a:lnTo>
                <a:lnTo>
                  <a:pt x="108197" y="58330"/>
                </a:lnTo>
                <a:lnTo>
                  <a:pt x="107691" y="59233"/>
                </a:lnTo>
                <a:lnTo>
                  <a:pt x="37116" y="59233"/>
                </a:lnTo>
                <a:lnTo>
                  <a:pt x="30779" y="63849"/>
                </a:lnTo>
                <a:lnTo>
                  <a:pt x="23297" y="68327"/>
                </a:lnTo>
                <a:lnTo>
                  <a:pt x="14671" y="72667"/>
                </a:lnTo>
                <a:lnTo>
                  <a:pt x="4900" y="76869"/>
                </a:lnTo>
                <a:close/>
              </a:path>
              <a:path w="297814" h="144145">
                <a:moveTo>
                  <a:pt x="104851" y="28277"/>
                </a:moveTo>
                <a:lnTo>
                  <a:pt x="89647" y="28277"/>
                </a:lnTo>
                <a:lnTo>
                  <a:pt x="94388" y="23583"/>
                </a:lnTo>
                <a:lnTo>
                  <a:pt x="99161" y="18371"/>
                </a:lnTo>
                <a:lnTo>
                  <a:pt x="103968" y="12644"/>
                </a:lnTo>
                <a:lnTo>
                  <a:pt x="108809" y="6399"/>
                </a:lnTo>
                <a:lnTo>
                  <a:pt x="117926" y="11093"/>
                </a:lnTo>
                <a:lnTo>
                  <a:pt x="122485" y="14764"/>
                </a:lnTo>
                <a:lnTo>
                  <a:pt x="122485" y="19695"/>
                </a:lnTo>
                <a:lnTo>
                  <a:pt x="120969" y="20612"/>
                </a:lnTo>
                <a:lnTo>
                  <a:pt x="113893" y="20612"/>
                </a:lnTo>
                <a:lnTo>
                  <a:pt x="108615" y="25521"/>
                </a:lnTo>
                <a:lnTo>
                  <a:pt x="104851" y="28277"/>
                </a:lnTo>
                <a:close/>
              </a:path>
              <a:path w="297814" h="144145">
                <a:moveTo>
                  <a:pt x="78581" y="16809"/>
                </a:moveTo>
                <a:lnTo>
                  <a:pt x="78576" y="16137"/>
                </a:lnTo>
                <a:lnTo>
                  <a:pt x="78781" y="16044"/>
                </a:lnTo>
                <a:lnTo>
                  <a:pt x="79222" y="16572"/>
                </a:lnTo>
                <a:lnTo>
                  <a:pt x="78581" y="16809"/>
                </a:lnTo>
                <a:close/>
              </a:path>
              <a:path w="297814" h="144145">
                <a:moveTo>
                  <a:pt x="79222" y="16572"/>
                </a:moveTo>
                <a:lnTo>
                  <a:pt x="78781" y="16044"/>
                </a:lnTo>
                <a:lnTo>
                  <a:pt x="80649" y="16044"/>
                </a:lnTo>
                <a:lnTo>
                  <a:pt x="79222" y="16572"/>
                </a:lnTo>
                <a:close/>
              </a:path>
              <a:path w="297814" h="144145">
                <a:moveTo>
                  <a:pt x="79421" y="16809"/>
                </a:moveTo>
                <a:lnTo>
                  <a:pt x="78581" y="16809"/>
                </a:lnTo>
                <a:lnTo>
                  <a:pt x="79222" y="16572"/>
                </a:lnTo>
                <a:lnTo>
                  <a:pt x="79421" y="16809"/>
                </a:lnTo>
                <a:close/>
              </a:path>
              <a:path w="297814" h="144145">
                <a:moveTo>
                  <a:pt x="34188" y="46508"/>
                </a:moveTo>
                <a:lnTo>
                  <a:pt x="30642" y="46508"/>
                </a:lnTo>
                <a:lnTo>
                  <a:pt x="29186" y="45367"/>
                </a:lnTo>
                <a:lnTo>
                  <a:pt x="28373" y="43085"/>
                </a:lnTo>
                <a:lnTo>
                  <a:pt x="25887" y="38118"/>
                </a:lnTo>
                <a:lnTo>
                  <a:pt x="22079" y="33167"/>
                </a:lnTo>
                <a:lnTo>
                  <a:pt x="16947" y="28232"/>
                </a:lnTo>
                <a:lnTo>
                  <a:pt x="10492" y="23313"/>
                </a:lnTo>
                <a:lnTo>
                  <a:pt x="15619" y="16891"/>
                </a:lnTo>
                <a:lnTo>
                  <a:pt x="41225" y="40531"/>
                </a:lnTo>
                <a:lnTo>
                  <a:pt x="40307" y="42268"/>
                </a:lnTo>
                <a:lnTo>
                  <a:pt x="38471" y="43534"/>
                </a:lnTo>
                <a:lnTo>
                  <a:pt x="36098" y="45517"/>
                </a:lnTo>
                <a:lnTo>
                  <a:pt x="34188" y="46508"/>
                </a:lnTo>
                <a:close/>
              </a:path>
              <a:path w="297814" h="144145">
                <a:moveTo>
                  <a:pt x="120600" y="20835"/>
                </a:moveTo>
                <a:lnTo>
                  <a:pt x="115778" y="20835"/>
                </a:lnTo>
                <a:lnTo>
                  <a:pt x="114800" y="20761"/>
                </a:lnTo>
                <a:lnTo>
                  <a:pt x="113893" y="20612"/>
                </a:lnTo>
                <a:lnTo>
                  <a:pt x="120969" y="20612"/>
                </a:lnTo>
                <a:lnTo>
                  <a:pt x="120600" y="20835"/>
                </a:lnTo>
                <a:close/>
              </a:path>
              <a:path w="297814" h="144145">
                <a:moveTo>
                  <a:pt x="123618" y="42267"/>
                </a:moveTo>
                <a:lnTo>
                  <a:pt x="106411" y="42267"/>
                </a:lnTo>
                <a:lnTo>
                  <a:pt x="111386" y="38048"/>
                </a:lnTo>
                <a:lnTo>
                  <a:pt x="116550" y="33167"/>
                </a:lnTo>
                <a:lnTo>
                  <a:pt x="121609" y="27928"/>
                </a:lnTo>
                <a:lnTo>
                  <a:pt x="126857" y="22026"/>
                </a:lnTo>
                <a:lnTo>
                  <a:pt x="135402" y="27061"/>
                </a:lnTo>
                <a:lnTo>
                  <a:pt x="139674" y="30880"/>
                </a:lnTo>
                <a:lnTo>
                  <a:pt x="139674" y="35668"/>
                </a:lnTo>
                <a:lnTo>
                  <a:pt x="138430" y="36462"/>
                </a:lnTo>
                <a:lnTo>
                  <a:pt x="131513" y="36462"/>
                </a:lnTo>
                <a:lnTo>
                  <a:pt x="126653" y="40396"/>
                </a:lnTo>
                <a:lnTo>
                  <a:pt x="123618" y="42267"/>
                </a:lnTo>
                <a:close/>
              </a:path>
              <a:path w="297814" h="144145">
                <a:moveTo>
                  <a:pt x="137475" y="73520"/>
                </a:moveTo>
                <a:lnTo>
                  <a:pt x="118297" y="63768"/>
                </a:lnTo>
                <a:lnTo>
                  <a:pt x="101211" y="52121"/>
                </a:lnTo>
                <a:lnTo>
                  <a:pt x="86219" y="38579"/>
                </a:lnTo>
                <a:lnTo>
                  <a:pt x="73319" y="23142"/>
                </a:lnTo>
                <a:lnTo>
                  <a:pt x="84856" y="23142"/>
                </a:lnTo>
                <a:lnTo>
                  <a:pt x="85981" y="24406"/>
                </a:lnTo>
                <a:lnTo>
                  <a:pt x="89647" y="28277"/>
                </a:lnTo>
                <a:lnTo>
                  <a:pt x="104851" y="28277"/>
                </a:lnTo>
                <a:lnTo>
                  <a:pt x="102500" y="29998"/>
                </a:lnTo>
                <a:lnTo>
                  <a:pt x="95547" y="34043"/>
                </a:lnTo>
                <a:lnTo>
                  <a:pt x="99282" y="36775"/>
                </a:lnTo>
                <a:lnTo>
                  <a:pt x="102903" y="39517"/>
                </a:lnTo>
                <a:lnTo>
                  <a:pt x="106411" y="42267"/>
                </a:lnTo>
                <a:lnTo>
                  <a:pt x="123618" y="42267"/>
                </a:lnTo>
                <a:lnTo>
                  <a:pt x="120642" y="44101"/>
                </a:lnTo>
                <a:lnTo>
                  <a:pt x="113481" y="47579"/>
                </a:lnTo>
                <a:lnTo>
                  <a:pt x="120362" y="51259"/>
                </a:lnTo>
                <a:lnTo>
                  <a:pt x="128200" y="54952"/>
                </a:lnTo>
                <a:lnTo>
                  <a:pt x="136993" y="58658"/>
                </a:lnTo>
                <a:lnTo>
                  <a:pt x="146744" y="62377"/>
                </a:lnTo>
                <a:lnTo>
                  <a:pt x="143709" y="65507"/>
                </a:lnTo>
                <a:lnTo>
                  <a:pt x="140591" y="69260"/>
                </a:lnTo>
                <a:lnTo>
                  <a:pt x="137475" y="73520"/>
                </a:lnTo>
                <a:close/>
              </a:path>
              <a:path w="297814" h="144145">
                <a:moveTo>
                  <a:pt x="137963" y="36760"/>
                </a:moveTo>
                <a:lnTo>
                  <a:pt x="133671" y="36760"/>
                </a:lnTo>
                <a:lnTo>
                  <a:pt x="132663" y="36661"/>
                </a:lnTo>
                <a:lnTo>
                  <a:pt x="131513" y="36462"/>
                </a:lnTo>
                <a:lnTo>
                  <a:pt x="138430" y="36462"/>
                </a:lnTo>
                <a:lnTo>
                  <a:pt x="137963" y="36760"/>
                </a:lnTo>
                <a:close/>
              </a:path>
              <a:path w="297814" h="144145">
                <a:moveTo>
                  <a:pt x="103524" y="54396"/>
                </a:moveTo>
                <a:lnTo>
                  <a:pt x="88870" y="54396"/>
                </a:lnTo>
                <a:lnTo>
                  <a:pt x="95673" y="49634"/>
                </a:lnTo>
                <a:lnTo>
                  <a:pt x="99984" y="51938"/>
                </a:lnTo>
                <a:lnTo>
                  <a:pt x="103524" y="54396"/>
                </a:lnTo>
                <a:close/>
              </a:path>
              <a:path w="297814" h="144145">
                <a:moveTo>
                  <a:pt x="104895" y="64219"/>
                </a:moveTo>
                <a:lnTo>
                  <a:pt x="38310" y="64219"/>
                </a:lnTo>
                <a:lnTo>
                  <a:pt x="37116" y="59233"/>
                </a:lnTo>
                <a:lnTo>
                  <a:pt x="107691" y="59233"/>
                </a:lnTo>
                <a:lnTo>
                  <a:pt x="104895" y="64219"/>
                </a:lnTo>
                <a:close/>
              </a:path>
              <a:path w="297814" h="144145">
                <a:moveTo>
                  <a:pt x="60572" y="85948"/>
                </a:moveTo>
                <a:lnTo>
                  <a:pt x="47927" y="85948"/>
                </a:lnTo>
                <a:lnTo>
                  <a:pt x="47996" y="64219"/>
                </a:lnTo>
                <a:lnTo>
                  <a:pt x="60647" y="64219"/>
                </a:lnTo>
                <a:lnTo>
                  <a:pt x="60572" y="85948"/>
                </a:lnTo>
                <a:close/>
              </a:path>
              <a:path w="297814" h="144145">
                <a:moveTo>
                  <a:pt x="92942" y="85948"/>
                </a:moveTo>
                <a:lnTo>
                  <a:pt x="80441" y="85948"/>
                </a:lnTo>
                <a:lnTo>
                  <a:pt x="80441" y="64219"/>
                </a:lnTo>
                <a:lnTo>
                  <a:pt x="92942" y="64219"/>
                </a:lnTo>
                <a:lnTo>
                  <a:pt x="92942" y="85948"/>
                </a:lnTo>
                <a:close/>
              </a:path>
              <a:path w="297814" h="144145">
                <a:moveTo>
                  <a:pt x="137394" y="96217"/>
                </a:moveTo>
                <a:lnTo>
                  <a:pt x="7053" y="96217"/>
                </a:lnTo>
                <a:lnTo>
                  <a:pt x="4539" y="85948"/>
                </a:lnTo>
                <a:lnTo>
                  <a:pt x="119532" y="85948"/>
                </a:lnTo>
                <a:lnTo>
                  <a:pt x="127710" y="77985"/>
                </a:lnTo>
                <a:lnTo>
                  <a:pt x="132763" y="81626"/>
                </a:lnTo>
                <a:lnTo>
                  <a:pt x="137123" y="85591"/>
                </a:lnTo>
                <a:lnTo>
                  <a:pt x="140791" y="89881"/>
                </a:lnTo>
                <a:lnTo>
                  <a:pt x="137394" y="96217"/>
                </a:lnTo>
                <a:close/>
              </a:path>
              <a:path w="297814" h="144145">
                <a:moveTo>
                  <a:pt x="7169" y="143916"/>
                </a:moveTo>
                <a:lnTo>
                  <a:pt x="2902" y="135748"/>
                </a:lnTo>
                <a:lnTo>
                  <a:pt x="13323" y="132147"/>
                </a:lnTo>
                <a:lnTo>
                  <a:pt x="22219" y="128080"/>
                </a:lnTo>
                <a:lnTo>
                  <a:pt x="47029" y="96217"/>
                </a:lnTo>
                <a:lnTo>
                  <a:pt x="59669" y="96217"/>
                </a:lnTo>
                <a:lnTo>
                  <a:pt x="35148" y="132920"/>
                </a:lnTo>
                <a:lnTo>
                  <a:pt x="22504" y="139086"/>
                </a:lnTo>
                <a:lnTo>
                  <a:pt x="7169" y="143916"/>
                </a:lnTo>
                <a:close/>
              </a:path>
              <a:path w="297814" h="144145">
                <a:moveTo>
                  <a:pt x="108644" y="140195"/>
                </a:moveTo>
                <a:lnTo>
                  <a:pt x="97891" y="140195"/>
                </a:lnTo>
                <a:lnTo>
                  <a:pt x="91839" y="139873"/>
                </a:lnTo>
                <a:lnTo>
                  <a:pt x="90487" y="139228"/>
                </a:lnTo>
                <a:lnTo>
                  <a:pt x="85159" y="138158"/>
                </a:lnTo>
                <a:lnTo>
                  <a:pt x="82025" y="135916"/>
                </a:lnTo>
                <a:lnTo>
                  <a:pt x="80655" y="131006"/>
                </a:lnTo>
                <a:lnTo>
                  <a:pt x="80441" y="129031"/>
                </a:lnTo>
                <a:lnTo>
                  <a:pt x="80441" y="96217"/>
                </a:lnTo>
                <a:lnTo>
                  <a:pt x="92942" y="96217"/>
                </a:lnTo>
                <a:lnTo>
                  <a:pt x="93011" y="127843"/>
                </a:lnTo>
                <a:lnTo>
                  <a:pt x="95611" y="128239"/>
                </a:lnTo>
                <a:lnTo>
                  <a:pt x="99954" y="128438"/>
                </a:lnTo>
                <a:lnTo>
                  <a:pt x="142022" y="128438"/>
                </a:lnTo>
                <a:lnTo>
                  <a:pt x="141926" y="133108"/>
                </a:lnTo>
                <a:lnTo>
                  <a:pt x="118772" y="140079"/>
                </a:lnTo>
                <a:lnTo>
                  <a:pt x="108644" y="140195"/>
                </a:lnTo>
                <a:close/>
              </a:path>
              <a:path w="297814" h="144145">
                <a:moveTo>
                  <a:pt x="142022" y="128438"/>
                </a:moveTo>
                <a:lnTo>
                  <a:pt x="114394" y="128438"/>
                </a:lnTo>
                <a:lnTo>
                  <a:pt x="119466" y="128080"/>
                </a:lnTo>
                <a:lnTo>
                  <a:pt x="122591" y="126845"/>
                </a:lnTo>
                <a:lnTo>
                  <a:pt x="123611" y="125360"/>
                </a:lnTo>
                <a:lnTo>
                  <a:pt x="125732" y="117977"/>
                </a:lnTo>
                <a:lnTo>
                  <a:pt x="126707" y="111660"/>
                </a:lnTo>
                <a:lnTo>
                  <a:pt x="127239" y="103956"/>
                </a:lnTo>
                <a:lnTo>
                  <a:pt x="135954" y="107212"/>
                </a:lnTo>
                <a:lnTo>
                  <a:pt x="135805" y="110742"/>
                </a:lnTo>
                <a:lnTo>
                  <a:pt x="135730" y="120927"/>
                </a:lnTo>
                <a:lnTo>
                  <a:pt x="136145" y="124070"/>
                </a:lnTo>
                <a:lnTo>
                  <a:pt x="137527" y="126347"/>
                </a:lnTo>
                <a:lnTo>
                  <a:pt x="138451" y="126801"/>
                </a:lnTo>
                <a:lnTo>
                  <a:pt x="142056" y="126801"/>
                </a:lnTo>
                <a:lnTo>
                  <a:pt x="142022" y="128438"/>
                </a:lnTo>
                <a:close/>
              </a:path>
              <a:path w="297814" h="144145">
                <a:moveTo>
                  <a:pt x="281787" y="92496"/>
                </a:moveTo>
                <a:lnTo>
                  <a:pt x="267817" y="92496"/>
                </a:lnTo>
                <a:lnTo>
                  <a:pt x="273940" y="86989"/>
                </a:lnTo>
                <a:lnTo>
                  <a:pt x="281664" y="92377"/>
                </a:lnTo>
                <a:close/>
              </a:path>
              <a:path w="297814" h="144145">
                <a:moveTo>
                  <a:pt x="218479" y="143395"/>
                </a:moveTo>
                <a:lnTo>
                  <a:pt x="205977" y="143395"/>
                </a:lnTo>
                <a:lnTo>
                  <a:pt x="205977" y="88998"/>
                </a:lnTo>
                <a:lnTo>
                  <a:pt x="210622" y="90158"/>
                </a:lnTo>
                <a:lnTo>
                  <a:pt x="214454" y="91324"/>
                </a:lnTo>
                <a:lnTo>
                  <a:pt x="217474" y="92496"/>
                </a:lnTo>
                <a:lnTo>
                  <a:pt x="281787" y="92496"/>
                </a:lnTo>
                <a:lnTo>
                  <a:pt x="285526" y="96122"/>
                </a:lnTo>
                <a:lnTo>
                  <a:pt x="285526" y="99556"/>
                </a:lnTo>
                <a:lnTo>
                  <a:pt x="284760" y="100778"/>
                </a:lnTo>
                <a:lnTo>
                  <a:pt x="282041" y="102765"/>
                </a:lnTo>
                <a:lnTo>
                  <a:pt x="218479" y="102765"/>
                </a:lnTo>
                <a:lnTo>
                  <a:pt x="218479" y="125164"/>
                </a:lnTo>
                <a:lnTo>
                  <a:pt x="280540" y="125164"/>
                </a:lnTo>
                <a:lnTo>
                  <a:pt x="280540" y="135284"/>
                </a:lnTo>
                <a:lnTo>
                  <a:pt x="218479" y="135284"/>
                </a:lnTo>
                <a:lnTo>
                  <a:pt x="218479" y="143395"/>
                </a:lnTo>
                <a:close/>
              </a:path>
              <a:path w="297814" h="144145">
                <a:moveTo>
                  <a:pt x="280540" y="125164"/>
                </a:moveTo>
                <a:lnTo>
                  <a:pt x="268038" y="125164"/>
                </a:lnTo>
                <a:lnTo>
                  <a:pt x="268038" y="102765"/>
                </a:lnTo>
                <a:lnTo>
                  <a:pt x="282041" y="102765"/>
                </a:lnTo>
                <a:lnTo>
                  <a:pt x="280540" y="103863"/>
                </a:lnTo>
                <a:lnTo>
                  <a:pt x="280540" y="125164"/>
                </a:lnTo>
                <a:close/>
              </a:path>
              <a:path w="297814" h="144145">
                <a:moveTo>
                  <a:pt x="280540" y="143395"/>
                </a:moveTo>
                <a:lnTo>
                  <a:pt x="268038" y="143395"/>
                </a:lnTo>
                <a:lnTo>
                  <a:pt x="268038" y="135284"/>
                </a:lnTo>
                <a:lnTo>
                  <a:pt x="280540" y="135284"/>
                </a:lnTo>
                <a:lnTo>
                  <a:pt x="280540" y="143395"/>
                </a:lnTo>
                <a:close/>
              </a:path>
              <a:path w="297814" h="144145">
                <a:moveTo>
                  <a:pt x="157399" y="88626"/>
                </a:moveTo>
                <a:lnTo>
                  <a:pt x="151134" y="83449"/>
                </a:lnTo>
                <a:lnTo>
                  <a:pt x="161603" y="66055"/>
                </a:lnTo>
                <a:lnTo>
                  <a:pt x="170820" y="46349"/>
                </a:lnTo>
                <a:lnTo>
                  <a:pt x="178786" y="24330"/>
                </a:lnTo>
                <a:lnTo>
                  <a:pt x="185502" y="0"/>
                </a:lnTo>
                <a:lnTo>
                  <a:pt x="196920" y="2240"/>
                </a:lnTo>
                <a:lnTo>
                  <a:pt x="202628" y="4919"/>
                </a:lnTo>
                <a:lnTo>
                  <a:pt x="202628" y="10279"/>
                </a:lnTo>
                <a:lnTo>
                  <a:pt x="200339" y="11868"/>
                </a:lnTo>
                <a:lnTo>
                  <a:pt x="195761" y="12805"/>
                </a:lnTo>
                <a:lnTo>
                  <a:pt x="192832" y="22069"/>
                </a:lnTo>
                <a:lnTo>
                  <a:pt x="189750" y="30599"/>
                </a:lnTo>
                <a:lnTo>
                  <a:pt x="186517" y="38392"/>
                </a:lnTo>
                <a:lnTo>
                  <a:pt x="183132" y="45450"/>
                </a:lnTo>
                <a:lnTo>
                  <a:pt x="188540" y="46456"/>
                </a:lnTo>
                <a:lnTo>
                  <a:pt x="191243" y="48149"/>
                </a:lnTo>
                <a:lnTo>
                  <a:pt x="191243" y="52537"/>
                </a:lnTo>
                <a:lnTo>
                  <a:pt x="189259" y="54311"/>
                </a:lnTo>
                <a:lnTo>
                  <a:pt x="185290" y="55849"/>
                </a:lnTo>
                <a:lnTo>
                  <a:pt x="185290" y="62582"/>
                </a:lnTo>
                <a:lnTo>
                  <a:pt x="172789" y="62582"/>
                </a:lnTo>
                <a:lnTo>
                  <a:pt x="169980" y="69196"/>
                </a:lnTo>
                <a:lnTo>
                  <a:pt x="166478" y="75741"/>
                </a:lnTo>
                <a:lnTo>
                  <a:pt x="162285" y="82218"/>
                </a:lnTo>
                <a:lnTo>
                  <a:pt x="157399" y="88626"/>
                </a:lnTo>
                <a:close/>
              </a:path>
              <a:path w="297814" h="144145">
                <a:moveTo>
                  <a:pt x="277094" y="21356"/>
                </a:moveTo>
                <a:lnTo>
                  <a:pt x="211517" y="21356"/>
                </a:lnTo>
                <a:lnTo>
                  <a:pt x="209326" y="11236"/>
                </a:lnTo>
                <a:lnTo>
                  <a:pt x="259146" y="11236"/>
                </a:lnTo>
                <a:lnTo>
                  <a:pt x="266914" y="3497"/>
                </a:lnTo>
                <a:lnTo>
                  <a:pt x="271399" y="6494"/>
                </a:lnTo>
                <a:lnTo>
                  <a:pt x="275749" y="10279"/>
                </a:lnTo>
                <a:lnTo>
                  <a:pt x="279870" y="14749"/>
                </a:lnTo>
                <a:lnTo>
                  <a:pt x="277094" y="21356"/>
                </a:lnTo>
                <a:close/>
              </a:path>
              <a:path w="297814" h="144145">
                <a:moveTo>
                  <a:pt x="294703" y="41522"/>
                </a:moveTo>
                <a:lnTo>
                  <a:pt x="194373" y="41522"/>
                </a:lnTo>
                <a:lnTo>
                  <a:pt x="192285" y="31402"/>
                </a:lnTo>
                <a:lnTo>
                  <a:pt x="275738" y="31402"/>
                </a:lnTo>
                <a:lnTo>
                  <a:pt x="284130" y="22993"/>
                </a:lnTo>
                <a:lnTo>
                  <a:pt x="289381" y="26823"/>
                </a:lnTo>
                <a:lnTo>
                  <a:pt x="293865" y="30859"/>
                </a:lnTo>
                <a:lnTo>
                  <a:pt x="297581" y="35102"/>
                </a:lnTo>
                <a:lnTo>
                  <a:pt x="294703" y="41522"/>
                </a:lnTo>
                <a:close/>
              </a:path>
              <a:path w="297814" h="144145">
                <a:moveTo>
                  <a:pt x="279905" y="61614"/>
                </a:moveTo>
                <a:lnTo>
                  <a:pt x="208616" y="61614"/>
                </a:lnTo>
                <a:lnTo>
                  <a:pt x="206424" y="51494"/>
                </a:lnTo>
                <a:lnTo>
                  <a:pt x="262368" y="51494"/>
                </a:lnTo>
                <a:lnTo>
                  <a:pt x="270288" y="44350"/>
                </a:lnTo>
                <a:lnTo>
                  <a:pt x="274836" y="47394"/>
                </a:lnTo>
                <a:lnTo>
                  <a:pt x="279097" y="51066"/>
                </a:lnTo>
                <a:lnTo>
                  <a:pt x="283070" y="55367"/>
                </a:lnTo>
                <a:lnTo>
                  <a:pt x="279905" y="61614"/>
                </a:lnTo>
                <a:close/>
              </a:path>
              <a:path w="297814" h="144145">
                <a:moveTo>
                  <a:pt x="185290" y="143321"/>
                </a:moveTo>
                <a:lnTo>
                  <a:pt x="172789" y="143321"/>
                </a:lnTo>
                <a:lnTo>
                  <a:pt x="172789" y="62582"/>
                </a:lnTo>
                <a:lnTo>
                  <a:pt x="185290" y="62582"/>
                </a:lnTo>
                <a:lnTo>
                  <a:pt x="185290" y="143321"/>
                </a:lnTo>
                <a:close/>
              </a:path>
              <a:path w="297814" h="144145">
                <a:moveTo>
                  <a:pt x="279746" y="81706"/>
                </a:moveTo>
                <a:lnTo>
                  <a:pt x="208258" y="81706"/>
                </a:lnTo>
                <a:lnTo>
                  <a:pt x="206424" y="71437"/>
                </a:lnTo>
                <a:lnTo>
                  <a:pt x="262532" y="71437"/>
                </a:lnTo>
                <a:lnTo>
                  <a:pt x="270454" y="64144"/>
                </a:lnTo>
                <a:lnTo>
                  <a:pt x="274468" y="66811"/>
                </a:lnTo>
                <a:lnTo>
                  <a:pt x="278673" y="70597"/>
                </a:lnTo>
                <a:lnTo>
                  <a:pt x="283070" y="75503"/>
                </a:lnTo>
                <a:lnTo>
                  <a:pt x="279746" y="8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連絡先からかける</a:t>
            </a: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541790" y="3462930"/>
            <a:ext cx="678661" cy="132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連絡先からかける方法です。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698320" y="583322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かけたい相手を押す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4098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56456" y="1970700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発信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6" name="正方形/長方形 75"/>
          <p:cNvSpPr>
            <a:spLocks noChangeAspect="1"/>
          </p:cNvSpPr>
          <p:nvPr/>
        </p:nvSpPr>
        <p:spPr>
          <a:xfrm>
            <a:off x="6884930" y="390722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6726067" y="3752535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1539358" y="5646259"/>
            <a:ext cx="296587" cy="293005"/>
            <a:chOff x="2897417" y="3995693"/>
            <a:chExt cx="296587" cy="293005"/>
          </a:xfrm>
        </p:grpSpPr>
        <p:sp>
          <p:nvSpPr>
            <p:cNvPr id="83" name="円/楕円 8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0CBCAF9-8608-2BB0-D285-8D6455574483}"/>
              </a:ext>
            </a:extLst>
          </p:cNvPr>
          <p:cNvGrpSpPr/>
          <p:nvPr/>
        </p:nvGrpSpPr>
        <p:grpSpPr>
          <a:xfrm>
            <a:off x="6380826" y="2710691"/>
            <a:ext cx="1921812" cy="3420000"/>
            <a:chOff x="6380826" y="2710691"/>
            <a:chExt cx="1921812" cy="3420000"/>
          </a:xfrm>
        </p:grpSpPr>
        <p:pic>
          <p:nvPicPr>
            <p:cNvPr id="53" name="図 52" descr="選択した人の連絡先画面の画像">
              <a:extLst>
                <a:ext uri="{FF2B5EF4-FFF2-40B4-BE49-F238E27FC236}">
                  <a16:creationId xmlns:a16="http://schemas.microsoft.com/office/drawing/2014/main" id="{44DF9ABC-E6E1-4E1C-8FD7-9C78BF072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80826" y="2710691"/>
              <a:ext cx="1921812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18FC82D-02DD-82B1-1D66-89BB4F67E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6516216" y="2723440"/>
              <a:ext cx="274128" cy="95131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D5E63E9-8662-6B55-A04D-B0077DE6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04248" y="2723440"/>
              <a:ext cx="78333" cy="73725"/>
            </a:xfrm>
            <a:prstGeom prst="rect">
              <a:avLst/>
            </a:prstGeom>
          </p:spPr>
        </p:pic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54B7C418-30B9-B05C-640F-849D8D01E5F1}"/>
              </a:ext>
            </a:extLst>
          </p:cNvPr>
          <p:cNvSpPr/>
          <p:nvPr/>
        </p:nvSpPr>
        <p:spPr>
          <a:xfrm>
            <a:off x="305983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7E427513-CE81-68EA-BCA4-9711F6EE41D9}"/>
              </a:ext>
            </a:extLst>
          </p:cNvPr>
          <p:cNvSpPr/>
          <p:nvPr/>
        </p:nvSpPr>
        <p:spPr>
          <a:xfrm>
            <a:off x="5727590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039BA6-7D42-6509-9F2F-80F69B3FB79A}"/>
              </a:ext>
            </a:extLst>
          </p:cNvPr>
          <p:cNvSpPr>
            <a:spLocks noChangeAspect="1"/>
          </p:cNvSpPr>
          <p:nvPr/>
        </p:nvSpPr>
        <p:spPr>
          <a:xfrm>
            <a:off x="6872280" y="3947396"/>
            <a:ext cx="444650" cy="3577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5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768D8B7F-E528-D063-8259-6CB4BE83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47" y="2733625"/>
            <a:ext cx="1911946" cy="3419335"/>
          </a:xfrm>
          <a:prstGeom prst="rect">
            <a:avLst/>
          </a:prstGeom>
        </p:spPr>
      </p:pic>
      <p:pic>
        <p:nvPicPr>
          <p:cNvPr id="15" name="図 14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D7523FEB-7242-BC37-0EFA-A4E7D364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78" y="2718115"/>
            <a:ext cx="1911946" cy="3419335"/>
          </a:xfrm>
          <a:prstGeom prst="rect">
            <a:avLst/>
          </a:prstGeom>
        </p:spPr>
      </p:pic>
      <p:pic>
        <p:nvPicPr>
          <p:cNvPr id="9" name="図 8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18F26449-9832-A01E-F42E-53026FC59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17" y="2718211"/>
            <a:ext cx="1911946" cy="34193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en-US" altLang="ja-JP" kern="0" dirty="0"/>
            </a:br>
            <a:r>
              <a:rPr kumimoji="0" lang="ja-JP" altLang="en-US" kern="0" dirty="0"/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1-D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2449312" y="282414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>
            <a:spLocks noChangeAspect="1"/>
          </p:cNvSpPr>
          <p:nvPr/>
        </p:nvSpPr>
        <p:spPr>
          <a:xfrm>
            <a:off x="7483104" y="475707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34653" y="1402980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スリープ中にかかって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きたら画面下部の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受話器マークを右に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スライドして受電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402980"/>
            <a:ext cx="23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スマホを操作中に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がかかってきたら緑色の受話器マークを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押すと受電できます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1395" y="1400673"/>
            <a:ext cx="25200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電話に出られない時は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メッセージを送信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押しショートメール送付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電話に出たくない時は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電源ボタンを２回押す</a:t>
            </a: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208159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1AE08B2-1F63-490C-968E-5D6E6C2D47F9}"/>
              </a:ext>
            </a:extLst>
          </p:cNvPr>
          <p:cNvSpPr txBox="1"/>
          <p:nvPr/>
        </p:nvSpPr>
        <p:spPr>
          <a:xfrm>
            <a:off x="8272983" y="3995755"/>
            <a:ext cx="369332" cy="19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電源ボタ</a:t>
            </a:r>
            <a:r>
              <a:rPr kumimoji="1" lang="ja-JP" altLang="en-US" sz="1200" b="1" spc="-7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２回押す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矢印: 左 26">
            <a:extLst>
              <a:ext uri="{FF2B5EF4-FFF2-40B4-BE49-F238E27FC236}">
                <a16:creationId xmlns:a16="http://schemas.microsoft.com/office/drawing/2014/main" id="{2D694F48-698F-4B34-8CE2-2582F3EB8E87}"/>
              </a:ext>
            </a:extLst>
          </p:cNvPr>
          <p:cNvSpPr/>
          <p:nvPr/>
        </p:nvSpPr>
        <p:spPr>
          <a:xfrm>
            <a:off x="8282880" y="3377952"/>
            <a:ext cx="244411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8307862" y="3660790"/>
            <a:ext cx="296586" cy="293005"/>
            <a:chOff x="510112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7331282" y="4599804"/>
            <a:ext cx="296586" cy="293005"/>
            <a:chOff x="423244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2299276" y="2668444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8" name="図形グループ 57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4616825" y="5315988"/>
            <a:ext cx="492443" cy="461665"/>
            <a:chOff x="7516281" y="2673548"/>
            <a:chExt cx="492443" cy="461665"/>
          </a:xfrm>
        </p:grpSpPr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6" name="上矢印 95"/>
          <p:cNvSpPr>
            <a:spLocks noChangeAspect="1"/>
          </p:cNvSpPr>
          <p:nvPr/>
        </p:nvSpPr>
        <p:spPr>
          <a:xfrm rot="5400000">
            <a:off x="4511099" y="4930061"/>
            <a:ext cx="540000" cy="1138278"/>
          </a:xfrm>
          <a:prstGeom prst="upArrow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2"/>
            <a:ext cx="473301" cy="540000"/>
          </a:xfrm>
          <a:prstGeom prst="rect">
            <a:avLst/>
          </a:prstGeom>
        </p:spPr>
      </p:pic>
      <p:grpSp>
        <p:nvGrpSpPr>
          <p:cNvPr id="47" name="図形グループ 46"/>
          <p:cNvGrpSpPr/>
          <p:nvPr/>
        </p:nvGrpSpPr>
        <p:grpSpPr>
          <a:xfrm>
            <a:off x="4203406" y="5944307"/>
            <a:ext cx="296586" cy="293005"/>
            <a:chOff x="3546641" y="3995693"/>
            <a:chExt cx="296586" cy="293005"/>
          </a:xfrm>
        </p:grpSpPr>
        <p:sp>
          <p:nvSpPr>
            <p:cNvPr id="48" name="円/楕円 47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1E5BB16D-0663-81D4-D90F-B7D87BF18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1049" y="2729091"/>
            <a:ext cx="277948" cy="88707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93CFC911-FA4A-4652-45A9-6B253846F6A4}"/>
              </a:ext>
            </a:extLst>
          </p:cNvPr>
          <p:cNvSpPr/>
          <p:nvPr/>
        </p:nvSpPr>
        <p:spPr>
          <a:xfrm>
            <a:off x="2987824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5DBA925-4AAB-178C-FF3D-88CC4773969D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44A5287-C742-616E-533E-FA6C18C4FA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8585" y="2733625"/>
            <a:ext cx="252000" cy="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32BC1B5E-EA79-7B1B-F6A9-04CAB4F67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14" y="2885162"/>
            <a:ext cx="2108682" cy="3261392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CC95F4B-01A3-CFF6-FFB1-5BDC233C5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499" y="2715316"/>
            <a:ext cx="1875924" cy="3455357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B1D1555-093A-5228-DCDD-E35BCE794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898697"/>
            <a:ext cx="1832906" cy="323195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9F750D-15F9-BFF9-03CC-E63A5523C008}"/>
              </a:ext>
            </a:extLst>
          </p:cNvPr>
          <p:cNvGrpSpPr/>
          <p:nvPr/>
        </p:nvGrpSpPr>
        <p:grpSpPr>
          <a:xfrm>
            <a:off x="1255867" y="5659994"/>
            <a:ext cx="113672" cy="276999"/>
            <a:chOff x="-3607734" y="4257413"/>
            <a:chExt cx="113672" cy="276999"/>
          </a:xfrm>
        </p:grpSpPr>
        <p:sp>
          <p:nvSpPr>
            <p:cNvPr id="108" name="楕円 28">
              <a:extLst>
                <a:ext uri="{FF2B5EF4-FFF2-40B4-BE49-F238E27FC236}">
                  <a16:creationId xmlns:a16="http://schemas.microsoft.com/office/drawing/2014/main" id="{136E43F2-889F-4D37-86DF-C429648768F7}"/>
                </a:ext>
              </a:extLst>
            </p:cNvPr>
            <p:cNvSpPr/>
            <p:nvPr/>
          </p:nvSpPr>
          <p:spPr>
            <a:xfrm>
              <a:off x="-3607734" y="4316996"/>
              <a:ext cx="113672" cy="127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7E7E2EB1-45A6-441E-A86C-B538466D1EE8}"/>
                </a:ext>
              </a:extLst>
            </p:cNvPr>
            <p:cNvSpPr/>
            <p:nvPr/>
          </p:nvSpPr>
          <p:spPr>
            <a:xfrm flipH="1">
              <a:off x="-3597193" y="4257413"/>
              <a:ext cx="925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Meiryo" charset="-128"/>
                  <a:cs typeface="Arial" panose="020B0604020202020204" pitchFamily="34" charset="0"/>
                </a:rPr>
                <a:t>❶</a:t>
              </a:r>
              <a:endPara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197719"/>
            <a:ext cx="6442789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Meiryo"/>
                <a:ea typeface="Meiryo"/>
              </a:rPr>
              <a:t>電話のかけ方</a:t>
            </a:r>
            <a:br>
              <a:rPr lang="en-US" altLang="ja-JP" spc="-150" dirty="0">
                <a:latin typeface="Meiryo"/>
                <a:ea typeface="Meiryo"/>
              </a:rPr>
            </a:br>
            <a:r>
              <a:rPr lang="ja-JP" altLang="en-US" spc="-150" dirty="0">
                <a:latin typeface="Meiryo"/>
                <a:ea typeface="Meiryo"/>
              </a:rPr>
              <a:t>不在着信があった場合のかけ直し方</a:t>
            </a:r>
            <a:endParaRPr kumimoji="0" lang="ja-JP" altLang="en-US" kern="0" spc="-150" dirty="0">
              <a:latin typeface="Meiryo"/>
              <a:ea typeface="Meiryo"/>
            </a:endParaRP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1-E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946921" y="5692800"/>
            <a:ext cx="474299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7" y="1939064"/>
            <a:ext cx="160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</a:t>
            </a:r>
            <a:r>
              <a:rPr lang="ja-JP" altLang="en-US" sz="1600" b="1" kern="100" spc="-75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歴　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5880" y="186393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8359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5243" y="1939064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不在着信があると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電話アイコンに赤い丸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が付くので押す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802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0794" y="227458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1" name="図形グループ 80"/>
          <p:cNvGrpSpPr/>
          <p:nvPr/>
        </p:nvGrpSpPr>
        <p:grpSpPr>
          <a:xfrm>
            <a:off x="691447" y="5441980"/>
            <a:ext cx="296587" cy="293005"/>
            <a:chOff x="2897417" y="3995693"/>
            <a:chExt cx="296587" cy="293005"/>
          </a:xfrm>
        </p:grpSpPr>
        <p:sp>
          <p:nvSpPr>
            <p:cNvPr id="82" name="円/楕円 8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F1B0287-73C8-E008-936E-F2AB21A6C7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691" y="2898699"/>
            <a:ext cx="180288" cy="94674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1D4CAA-7C00-FE95-2E10-5EA3139EA98F}"/>
              </a:ext>
            </a:extLst>
          </p:cNvPr>
          <p:cNvSpPr txBox="1"/>
          <p:nvPr/>
        </p:nvSpPr>
        <p:spPr>
          <a:xfrm>
            <a:off x="3547967" y="2369924"/>
            <a:ext cx="194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不在着信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A212F19-D406-9DF7-9FEA-EFFF20AC61B7}"/>
              </a:ext>
            </a:extLst>
          </p:cNvPr>
          <p:cNvSpPr/>
          <p:nvPr/>
        </p:nvSpPr>
        <p:spPr>
          <a:xfrm>
            <a:off x="2771800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722AA3E8-56BF-E37B-06D2-732EA5392A02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metadata/properties"/>
    <ds:schemaRef ds:uri="079a4871-f4a2-4665-9954-203da50962a5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2c894bec-798d-4cf3-95d8-8ea6401a7b8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F6EF5-928E-47CB-9E04-BEDB3537FB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1281</Words>
  <Application>Microsoft Office PowerPoint</Application>
  <PresentationFormat>画面に合わせる (4:3)</PresentationFormat>
  <Paragraphs>326</Paragraphs>
  <Slides>21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BIZ UDゴシック</vt:lpstr>
      <vt:lpstr>Meiryo UI</vt:lpstr>
      <vt:lpstr>メイリオ</vt:lpstr>
      <vt:lpstr>メイリオ</vt:lpstr>
      <vt:lpstr>Yu Gothic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連絡先からかける</vt:lpstr>
      <vt:lpstr>電話のかけ方 電話の受け方</vt:lpstr>
      <vt:lpstr>電話のかけ方 不在着信があった場合のかけ直し方</vt:lpstr>
      <vt:lpstr>電話のかけ方 新しく連絡先を登録する</vt:lpstr>
      <vt:lpstr>電話のかけ方 着信履歴に残った通話先を登録する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さまざまな操作機能</vt:lpstr>
      <vt:lpstr>カメラの使い方 撮った写真を見る</vt:lpstr>
      <vt:lpstr>カメラの使い方 写真の削除</vt:lpstr>
      <vt:lpstr>カメラの使い方 QRコードの読み取り</vt:lpstr>
      <vt:lpstr>カメラの使い方 QRコードの読み取り</vt:lpstr>
      <vt:lpstr>カメラの使い方 QRコードの読み取り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293</cp:revision>
  <dcterms:created xsi:type="dcterms:W3CDTF">2021-08-16T09:05:36Z</dcterms:created>
  <dcterms:modified xsi:type="dcterms:W3CDTF">2024-10-22T05:59:40Z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30200</vt:r8>
  </property>
  <property fmtid="{D5CDD505-2E9C-101B-9397-08002B2CF9AE}" pid="11" name="_SourceUrl">
    <vt:lpwstr/>
  </property>
  <property fmtid="{D5CDD505-2E9C-101B-9397-08002B2CF9AE}" pid="12" name="_SharedFileIndex">
    <vt:lpwstr/>
  </property>
</Properties>
</file>