
<file path=[Content_Types].xml><?xml version="1.0" encoding="utf-8"?>
<Types xmlns="http://schemas.openxmlformats.org/package/2006/content-types">
  <Default Extension="emf" ContentType="image/x-emf"/>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15"/>
  </p:notesMasterIdLst>
  <p:handoutMasterIdLst>
    <p:handoutMasterId r:id="rId16"/>
  </p:handoutMasterIdLst>
  <p:sldIdLst>
    <p:sldId id="368" r:id="rId2"/>
    <p:sldId id="297" r:id="rId3"/>
    <p:sldId id="349" r:id="rId4"/>
    <p:sldId id="390" r:id="rId5"/>
    <p:sldId id="378" r:id="rId6"/>
    <p:sldId id="389" r:id="rId7"/>
    <p:sldId id="384" r:id="rId8"/>
    <p:sldId id="383" r:id="rId9"/>
    <p:sldId id="385" r:id="rId10"/>
    <p:sldId id="386" r:id="rId11"/>
    <p:sldId id="377" r:id="rId12"/>
    <p:sldId id="387" r:id="rId13"/>
    <p:sldId id="382" r:id="rId14"/>
  </p:sldIdLst>
  <p:sldSz cx="10693400" cy="7562850"/>
  <p:notesSz cx="7562850" cy="106934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4" name="作成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9650"/>
    <a:srgbClr val="FFFF99"/>
    <a:srgbClr val="FFFFCC"/>
    <a:srgbClr val="00B05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41" autoAdjust="0"/>
    <p:restoredTop sz="94238" autoAdjust="0"/>
  </p:normalViewPr>
  <p:slideViewPr>
    <p:cSldViewPr>
      <p:cViewPr varScale="1">
        <p:scale>
          <a:sx n="100" d="100"/>
          <a:sy n="100" d="100"/>
        </p:scale>
        <p:origin x="1422" y="90"/>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7" d="100"/>
          <a:sy n="47" d="100"/>
        </p:scale>
        <p:origin x="2676"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276600" cy="5365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4283075" y="0"/>
            <a:ext cx="3278188" cy="536575"/>
          </a:xfrm>
          <a:prstGeom prst="rect">
            <a:avLst/>
          </a:prstGeom>
        </p:spPr>
        <p:txBody>
          <a:bodyPr vert="horz" lIns="91440" tIns="45720" rIns="91440" bIns="45720" rtlCol="0"/>
          <a:lstStyle>
            <a:lvl1pPr algn="r">
              <a:defRPr sz="1200"/>
            </a:lvl1pPr>
          </a:lstStyle>
          <a:p>
            <a:fld id="{79D7BD9F-9F1E-4244-959E-9337B0B4D128}" type="datetimeFigureOut">
              <a:rPr kumimoji="1" lang="ja-JP" altLang="en-US" smtClean="0"/>
              <a:t>2024/3/21</a:t>
            </a:fld>
            <a:endParaRPr kumimoji="1" lang="ja-JP" altLang="en-US"/>
          </a:p>
        </p:txBody>
      </p:sp>
      <p:sp>
        <p:nvSpPr>
          <p:cNvPr id="4" name="フッター プレースホルダー 3"/>
          <p:cNvSpPr>
            <a:spLocks noGrp="1"/>
          </p:cNvSpPr>
          <p:nvPr>
            <p:ph type="ftr" sz="quarter" idx="2"/>
          </p:nvPr>
        </p:nvSpPr>
        <p:spPr>
          <a:xfrm>
            <a:off x="0" y="10156825"/>
            <a:ext cx="3276600" cy="5365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4283075" y="10156825"/>
            <a:ext cx="3278188" cy="536575"/>
          </a:xfrm>
          <a:prstGeom prst="rect">
            <a:avLst/>
          </a:prstGeom>
        </p:spPr>
        <p:txBody>
          <a:bodyPr vert="horz" lIns="91440" tIns="45720" rIns="91440" bIns="45720" rtlCol="0" anchor="b"/>
          <a:lstStyle>
            <a:lvl1pPr algn="r">
              <a:defRPr sz="1200"/>
            </a:lvl1pPr>
          </a:lstStyle>
          <a:p>
            <a:fld id="{5B24C9D9-9A5B-4853-B8A1-CC854A97112F}" type="slidenum">
              <a:rPr kumimoji="1" lang="ja-JP" altLang="en-US" smtClean="0"/>
              <a:t>‹#›</a:t>
            </a:fld>
            <a:endParaRPr kumimoji="1" lang="ja-JP" altLang="en-US"/>
          </a:p>
        </p:txBody>
      </p:sp>
    </p:spTree>
    <p:extLst>
      <p:ext uri="{BB962C8B-B14F-4D97-AF65-F5344CB8AC3E}">
        <p14:creationId xmlns:p14="http://schemas.microsoft.com/office/powerpoint/2010/main" val="378369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3277310" cy="536466"/>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4284418" y="1"/>
            <a:ext cx="3276187" cy="536466"/>
          </a:xfrm>
          <a:prstGeom prst="rect">
            <a:avLst/>
          </a:prstGeom>
        </p:spPr>
        <p:txBody>
          <a:bodyPr vert="horz" lIns="91440" tIns="45720" rIns="91440" bIns="45720" rtlCol="0"/>
          <a:lstStyle>
            <a:lvl1pPr algn="r">
              <a:defRPr sz="1200"/>
            </a:lvl1pPr>
          </a:lstStyle>
          <a:p>
            <a:fld id="{2053EECF-6E38-4A9F-A42A-194BE4369BD3}" type="datetimeFigureOut">
              <a:rPr kumimoji="1" lang="ja-JP" altLang="en-US" smtClean="0"/>
              <a:t>2024/3/21</a:t>
            </a:fld>
            <a:endParaRPr kumimoji="1" lang="ja-JP" altLang="en-US" dirty="0"/>
          </a:p>
        </p:txBody>
      </p:sp>
      <p:sp>
        <p:nvSpPr>
          <p:cNvPr id="4" name="スライド イメージ プレースホルダー 3"/>
          <p:cNvSpPr>
            <a:spLocks noGrp="1" noRot="1" noChangeAspect="1"/>
          </p:cNvSpPr>
          <p:nvPr>
            <p:ph type="sldImg" idx="2"/>
          </p:nvPr>
        </p:nvSpPr>
        <p:spPr>
          <a:xfrm>
            <a:off x="1231900" y="1338263"/>
            <a:ext cx="5099050" cy="3606800"/>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756734" y="5146929"/>
            <a:ext cx="6049382" cy="4210919"/>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10156935"/>
            <a:ext cx="3277310" cy="536465"/>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4284418" y="10156935"/>
            <a:ext cx="3276187" cy="536465"/>
          </a:xfrm>
          <a:prstGeom prst="rect">
            <a:avLst/>
          </a:prstGeom>
        </p:spPr>
        <p:txBody>
          <a:bodyPr vert="horz" lIns="91440" tIns="45720" rIns="91440" bIns="45720" rtlCol="0" anchor="b"/>
          <a:lstStyle>
            <a:lvl1pPr algn="r">
              <a:defRPr sz="1200"/>
            </a:lvl1pPr>
          </a:lstStyle>
          <a:p>
            <a:fld id="{963FA24A-B145-4DC5-8F25-2D41A644D22D}" type="slidenum">
              <a:rPr kumimoji="1" lang="ja-JP" altLang="en-US" smtClean="0"/>
              <a:t>‹#›</a:t>
            </a:fld>
            <a:endParaRPr kumimoji="1" lang="ja-JP" altLang="en-US" dirty="0"/>
          </a:p>
        </p:txBody>
      </p:sp>
    </p:spTree>
    <p:extLst>
      <p:ext uri="{BB962C8B-B14F-4D97-AF65-F5344CB8AC3E}">
        <p14:creationId xmlns:p14="http://schemas.microsoft.com/office/powerpoint/2010/main" val="374582838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809624" y="5146929"/>
            <a:ext cx="5996491" cy="4210919"/>
          </a:xfrm>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963FA24A-B145-4DC5-8F25-2D41A644D22D}" type="slidenum">
              <a:rPr kumimoji="1" lang="ja-JP" altLang="en-US" smtClean="0"/>
              <a:t>1</a:t>
            </a:fld>
            <a:endParaRPr kumimoji="1" lang="ja-JP" altLang="en-US" dirty="0"/>
          </a:p>
        </p:txBody>
      </p:sp>
      <p:sp>
        <p:nvSpPr>
          <p:cNvPr id="5" name="テキスト ボックス 4">
            <a:extLst>
              <a:ext uri="{FF2B5EF4-FFF2-40B4-BE49-F238E27FC236}">
                <a16:creationId xmlns:a16="http://schemas.microsoft.com/office/drawing/2014/main" id="{3DE9EF89-5872-488E-8301-9719C9452419}"/>
              </a:ext>
            </a:extLst>
          </p:cNvPr>
          <p:cNvSpPr txBox="1"/>
          <p:nvPr/>
        </p:nvSpPr>
        <p:spPr>
          <a:xfrm>
            <a:off x="1171576" y="7794536"/>
            <a:ext cx="5304219" cy="430887"/>
          </a:xfrm>
          <a:prstGeom prst="rect">
            <a:avLst/>
          </a:prstGeom>
          <a:noFill/>
          <a:ln w="12700">
            <a:solidFill>
              <a:schemeClr val="tx1"/>
            </a:solidFill>
            <a:prstDash val="sysDot"/>
          </a:ln>
        </p:spPr>
        <p:txBody>
          <a:bodyPr wrap="square">
            <a:spAutoFit/>
          </a:bodyPr>
          <a:lstStyle/>
          <a:p>
            <a:pPr indent="92075"/>
            <a:r>
              <a:rPr lang="ja-JP" altLang="en-US" sz="1100" dirty="0">
                <a:latin typeface="Meiryo UI" panose="020B0604030504040204" pitchFamily="50" charset="-128"/>
                <a:ea typeface="Meiryo UI" panose="020B0604030504040204" pitchFamily="50" charset="-128"/>
              </a:rPr>
              <a:t>このような</a:t>
            </a:r>
            <a:r>
              <a:rPr kumimoji="1" lang="ja-JP" altLang="en-US" sz="1100" dirty="0">
                <a:latin typeface="Meiryo UI" panose="020B0604030504040204" pitchFamily="50" charset="-128"/>
                <a:ea typeface="Meiryo UI" panose="020B0604030504040204" pitchFamily="50" charset="-128"/>
              </a:rPr>
              <a:t>方が来られることのないように、講習会を開かれるときは周知徹底をいただくとか、</a:t>
            </a:r>
            <a:endParaRPr kumimoji="1" lang="en-US" altLang="ja-JP" sz="1100" dirty="0">
              <a:latin typeface="Meiryo UI" panose="020B0604030504040204" pitchFamily="50" charset="-128"/>
              <a:ea typeface="Meiryo UI" panose="020B0604030504040204" pitchFamily="50" charset="-128"/>
            </a:endParaRPr>
          </a:p>
          <a:p>
            <a:pPr indent="92075"/>
            <a:r>
              <a:rPr lang="ja-JP" altLang="en-US" sz="1100" dirty="0">
                <a:latin typeface="Meiryo UI" panose="020B0604030504040204" pitchFamily="50" charset="-128"/>
                <a:ea typeface="Meiryo UI" panose="020B0604030504040204" pitchFamily="50" charset="-128"/>
              </a:rPr>
              <a:t>間違ってこられた方のために代替の</a:t>
            </a:r>
            <a:r>
              <a:rPr lang="en-US" altLang="ja-JP" sz="1100" dirty="0">
                <a:latin typeface="Meiryo UI" panose="020B0604030504040204" pitchFamily="50" charset="-128"/>
                <a:ea typeface="Meiryo UI" panose="020B0604030504040204" pitchFamily="50" charset="-128"/>
              </a:rPr>
              <a:t>Android</a:t>
            </a:r>
            <a:r>
              <a:rPr lang="ja-JP" altLang="en-US" sz="1100" dirty="0">
                <a:latin typeface="Meiryo UI" panose="020B0604030504040204" pitchFamily="50" charset="-128"/>
                <a:ea typeface="Meiryo UI" panose="020B0604030504040204" pitchFamily="50" charset="-128"/>
              </a:rPr>
              <a:t>対応スマホを用意しておくと</a:t>
            </a:r>
            <a:r>
              <a:rPr kumimoji="1" lang="ja-JP" altLang="en-US" sz="1100" dirty="0">
                <a:latin typeface="Meiryo UI" panose="020B0604030504040204" pitchFamily="50" charset="-128"/>
                <a:ea typeface="Meiryo UI" panose="020B0604030504040204" pitchFamily="50" charset="-128"/>
              </a:rPr>
              <a:t>良いかもしれません 。</a:t>
            </a:r>
            <a:endParaRPr kumimoji="1" lang="en-US" altLang="ja-JP" sz="1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120290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2B53D04A-B60E-1241-96E3-BBB7CC6C31A8}" type="slidenum">
              <a:rPr kumimoji="1" lang="ja-JP" altLang="en-US" smtClean="0"/>
              <a:t>10</a:t>
            </a:fld>
            <a:endParaRPr kumimoji="1" lang="ja-JP" altLang="en-US" dirty="0"/>
          </a:p>
        </p:txBody>
      </p:sp>
      <p:sp>
        <p:nvSpPr>
          <p:cNvPr id="6" name="ノート プレースホルダー 5">
            <a:extLst>
              <a:ext uri="{FF2B5EF4-FFF2-40B4-BE49-F238E27FC236}">
                <a16:creationId xmlns:a16="http://schemas.microsoft.com/office/drawing/2014/main" id="{88960029-D10E-428D-8FF7-E44F26026CD2}"/>
              </a:ext>
            </a:extLst>
          </p:cNvPr>
          <p:cNvSpPr>
            <a:spLocks noGrp="1"/>
          </p:cNvSpPr>
          <p:nvPr>
            <p:ph type="body" sz="quarter" idx="3"/>
          </p:nvPr>
        </p:nvSpPr>
        <p:spPr>
          <a:xfrm>
            <a:off x="756734" y="5146930"/>
            <a:ext cx="6049382" cy="3606800"/>
          </a:xfrm>
        </p:spPr>
        <p:txBody>
          <a:bodyPr/>
          <a:lstStyle/>
          <a:p>
            <a:pPr indent="0"/>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54673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2B53D04A-B60E-1241-96E3-BBB7CC6C31A8}" type="slidenum">
              <a:rPr kumimoji="1" lang="ja-JP" altLang="en-US" smtClean="0"/>
              <a:t>11</a:t>
            </a:fld>
            <a:endParaRPr kumimoji="1" lang="ja-JP" altLang="en-US" dirty="0"/>
          </a:p>
        </p:txBody>
      </p:sp>
      <p:sp>
        <p:nvSpPr>
          <p:cNvPr id="6" name="ノート プレースホルダー 5">
            <a:extLst>
              <a:ext uri="{FF2B5EF4-FFF2-40B4-BE49-F238E27FC236}">
                <a16:creationId xmlns:a16="http://schemas.microsoft.com/office/drawing/2014/main" id="{88960029-D10E-428D-8FF7-E44F26026CD2}"/>
              </a:ext>
            </a:extLst>
          </p:cNvPr>
          <p:cNvSpPr>
            <a:spLocks noGrp="1"/>
          </p:cNvSpPr>
          <p:nvPr>
            <p:ph type="body" sz="quarter" idx="3"/>
          </p:nvPr>
        </p:nvSpPr>
        <p:spPr>
          <a:xfrm>
            <a:off x="756734" y="5146930"/>
            <a:ext cx="6049382" cy="3606800"/>
          </a:xfrm>
        </p:spPr>
        <p:txBody>
          <a:bodyPr/>
          <a:lstStyle/>
          <a:p>
            <a:pPr indent="0"/>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370507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2B53D04A-B60E-1241-96E3-BBB7CC6C31A8}" type="slidenum">
              <a:rPr kumimoji="1" lang="ja-JP" altLang="en-US" smtClean="0"/>
              <a:t>12</a:t>
            </a:fld>
            <a:endParaRPr kumimoji="1" lang="ja-JP" altLang="en-US" dirty="0"/>
          </a:p>
        </p:txBody>
      </p:sp>
      <p:sp>
        <p:nvSpPr>
          <p:cNvPr id="6" name="ノート プレースホルダー 5">
            <a:extLst>
              <a:ext uri="{FF2B5EF4-FFF2-40B4-BE49-F238E27FC236}">
                <a16:creationId xmlns:a16="http://schemas.microsoft.com/office/drawing/2014/main" id="{88960029-D10E-428D-8FF7-E44F26026CD2}"/>
              </a:ext>
            </a:extLst>
          </p:cNvPr>
          <p:cNvSpPr>
            <a:spLocks noGrp="1"/>
          </p:cNvSpPr>
          <p:nvPr>
            <p:ph type="body" sz="quarter" idx="3"/>
          </p:nvPr>
        </p:nvSpPr>
        <p:spPr>
          <a:xfrm>
            <a:off x="756734" y="5146930"/>
            <a:ext cx="6049382" cy="3606800"/>
          </a:xfrm>
        </p:spPr>
        <p:txBody>
          <a:bodyPr/>
          <a:lstStyle/>
          <a:p>
            <a:pPr indent="0"/>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25401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2B53D04A-B60E-1241-96E3-BBB7CC6C31A8}" type="slidenum">
              <a:rPr kumimoji="1" lang="ja-JP" altLang="en-US" smtClean="0"/>
              <a:t>13</a:t>
            </a:fld>
            <a:endParaRPr kumimoji="1" lang="ja-JP" altLang="en-US" dirty="0"/>
          </a:p>
        </p:txBody>
      </p:sp>
      <p:sp>
        <p:nvSpPr>
          <p:cNvPr id="6" name="ノート プレースホルダー 5">
            <a:extLst>
              <a:ext uri="{FF2B5EF4-FFF2-40B4-BE49-F238E27FC236}">
                <a16:creationId xmlns:a16="http://schemas.microsoft.com/office/drawing/2014/main" id="{88960029-D10E-428D-8FF7-E44F26026CD2}"/>
              </a:ext>
            </a:extLst>
          </p:cNvPr>
          <p:cNvSpPr>
            <a:spLocks noGrp="1"/>
          </p:cNvSpPr>
          <p:nvPr>
            <p:ph type="body" sz="quarter" idx="3"/>
          </p:nvPr>
        </p:nvSpPr>
        <p:spPr>
          <a:xfrm>
            <a:off x="756734" y="5146930"/>
            <a:ext cx="6049382" cy="3606800"/>
          </a:xfrm>
        </p:spPr>
        <p:txBody>
          <a:bodyPr/>
          <a:lstStyle/>
          <a:p>
            <a:pPr indent="0"/>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55243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B53D04A-B60E-1241-96E3-BBB7CC6C31A8}" type="slidenum">
              <a:rPr kumimoji="1" lang="ja-JP" altLang="en-US" smtClean="0"/>
              <a:t>2</a:t>
            </a:fld>
            <a:endParaRPr kumimoji="1" lang="ja-JP" altLang="en-US" dirty="0"/>
          </a:p>
        </p:txBody>
      </p:sp>
    </p:spTree>
    <p:extLst>
      <p:ext uri="{BB962C8B-B14F-4D97-AF65-F5344CB8AC3E}">
        <p14:creationId xmlns:p14="http://schemas.microsoft.com/office/powerpoint/2010/main" val="12621570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2B53D04A-B60E-1241-96E3-BBB7CC6C31A8}" type="slidenum">
              <a:rPr kumimoji="1" lang="ja-JP" altLang="en-US" smtClean="0"/>
              <a:t>3</a:t>
            </a:fld>
            <a:endParaRPr kumimoji="1" lang="ja-JP" altLang="en-US" dirty="0"/>
          </a:p>
        </p:txBody>
      </p:sp>
      <p:sp>
        <p:nvSpPr>
          <p:cNvPr id="6" name="ノート プレースホルダー 5">
            <a:extLst>
              <a:ext uri="{FF2B5EF4-FFF2-40B4-BE49-F238E27FC236}">
                <a16:creationId xmlns:a16="http://schemas.microsoft.com/office/drawing/2014/main" id="{88960029-D10E-428D-8FF7-E44F26026CD2}"/>
              </a:ext>
            </a:extLst>
          </p:cNvPr>
          <p:cNvSpPr>
            <a:spLocks noGrp="1"/>
          </p:cNvSpPr>
          <p:nvPr>
            <p:ph type="body" sz="quarter" idx="3"/>
          </p:nvPr>
        </p:nvSpPr>
        <p:spPr>
          <a:xfrm>
            <a:off x="756734" y="5146930"/>
            <a:ext cx="6049382" cy="3606800"/>
          </a:xfrm>
        </p:spPr>
        <p:txBody>
          <a:bodyPr/>
          <a:lstStyle/>
          <a:p>
            <a:pPr indent="0"/>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965191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2B53D04A-B60E-1241-96E3-BBB7CC6C31A8}" type="slidenum">
              <a:rPr kumimoji="1" lang="ja-JP" altLang="en-US" smtClean="0"/>
              <a:t>4</a:t>
            </a:fld>
            <a:endParaRPr kumimoji="1" lang="ja-JP" altLang="en-US" dirty="0"/>
          </a:p>
        </p:txBody>
      </p:sp>
      <p:sp>
        <p:nvSpPr>
          <p:cNvPr id="6" name="ノート プレースホルダー 5">
            <a:extLst>
              <a:ext uri="{FF2B5EF4-FFF2-40B4-BE49-F238E27FC236}">
                <a16:creationId xmlns:a16="http://schemas.microsoft.com/office/drawing/2014/main" id="{88960029-D10E-428D-8FF7-E44F26026CD2}"/>
              </a:ext>
            </a:extLst>
          </p:cNvPr>
          <p:cNvSpPr>
            <a:spLocks noGrp="1"/>
          </p:cNvSpPr>
          <p:nvPr>
            <p:ph type="body" sz="quarter" idx="3"/>
          </p:nvPr>
        </p:nvSpPr>
        <p:spPr>
          <a:xfrm>
            <a:off x="756734" y="5146930"/>
            <a:ext cx="6049382" cy="3606800"/>
          </a:xfrm>
        </p:spPr>
        <p:txBody>
          <a:bodyPr/>
          <a:lstStyle/>
          <a:p>
            <a:pPr indent="0"/>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661317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2B53D04A-B60E-1241-96E3-BBB7CC6C31A8}" type="slidenum">
              <a:rPr kumimoji="1" lang="ja-JP" altLang="en-US" smtClean="0"/>
              <a:t>5</a:t>
            </a:fld>
            <a:endParaRPr kumimoji="1" lang="ja-JP" altLang="en-US" dirty="0"/>
          </a:p>
        </p:txBody>
      </p:sp>
      <p:sp>
        <p:nvSpPr>
          <p:cNvPr id="6" name="ノート プレースホルダー 5">
            <a:extLst>
              <a:ext uri="{FF2B5EF4-FFF2-40B4-BE49-F238E27FC236}">
                <a16:creationId xmlns:a16="http://schemas.microsoft.com/office/drawing/2014/main" id="{88960029-D10E-428D-8FF7-E44F26026CD2}"/>
              </a:ext>
            </a:extLst>
          </p:cNvPr>
          <p:cNvSpPr>
            <a:spLocks noGrp="1"/>
          </p:cNvSpPr>
          <p:nvPr>
            <p:ph type="body" sz="quarter" idx="3"/>
          </p:nvPr>
        </p:nvSpPr>
        <p:spPr>
          <a:xfrm>
            <a:off x="756734" y="5146930"/>
            <a:ext cx="6049382" cy="3606800"/>
          </a:xfrm>
        </p:spPr>
        <p:txBody>
          <a:bodyPr/>
          <a:lstStyle/>
          <a:p>
            <a:pPr indent="0"/>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638987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756734" y="5146929"/>
            <a:ext cx="6049382" cy="3628771"/>
          </a:xfrm>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963FA24A-B145-4DC5-8F25-2D41A644D22D}" type="slidenum">
              <a:rPr kumimoji="1" lang="ja-JP" altLang="en-US" smtClean="0"/>
              <a:t>6</a:t>
            </a:fld>
            <a:endParaRPr kumimoji="1" lang="ja-JP" altLang="en-US"/>
          </a:p>
        </p:txBody>
      </p:sp>
    </p:spTree>
    <p:extLst>
      <p:ext uri="{BB962C8B-B14F-4D97-AF65-F5344CB8AC3E}">
        <p14:creationId xmlns:p14="http://schemas.microsoft.com/office/powerpoint/2010/main" val="351727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756734" y="5146929"/>
            <a:ext cx="6049382" cy="3628771"/>
          </a:xfrm>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963FA24A-B145-4DC5-8F25-2D41A644D22D}" type="slidenum">
              <a:rPr kumimoji="1" lang="ja-JP" altLang="en-US" smtClean="0"/>
              <a:t>7</a:t>
            </a:fld>
            <a:endParaRPr kumimoji="1" lang="ja-JP" altLang="en-US"/>
          </a:p>
        </p:txBody>
      </p:sp>
    </p:spTree>
    <p:extLst>
      <p:ext uri="{BB962C8B-B14F-4D97-AF65-F5344CB8AC3E}">
        <p14:creationId xmlns:p14="http://schemas.microsoft.com/office/powerpoint/2010/main" val="42531699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2B53D04A-B60E-1241-96E3-BBB7CC6C31A8}" type="slidenum">
              <a:rPr kumimoji="1" lang="ja-JP" altLang="en-US" smtClean="0"/>
              <a:t>8</a:t>
            </a:fld>
            <a:endParaRPr kumimoji="1" lang="ja-JP" altLang="en-US" dirty="0"/>
          </a:p>
        </p:txBody>
      </p:sp>
      <p:sp>
        <p:nvSpPr>
          <p:cNvPr id="6" name="ノート プレースホルダー 5">
            <a:extLst>
              <a:ext uri="{FF2B5EF4-FFF2-40B4-BE49-F238E27FC236}">
                <a16:creationId xmlns:a16="http://schemas.microsoft.com/office/drawing/2014/main" id="{88960029-D10E-428D-8FF7-E44F26026CD2}"/>
              </a:ext>
            </a:extLst>
          </p:cNvPr>
          <p:cNvSpPr>
            <a:spLocks noGrp="1"/>
          </p:cNvSpPr>
          <p:nvPr>
            <p:ph type="body" sz="quarter" idx="3"/>
          </p:nvPr>
        </p:nvSpPr>
        <p:spPr>
          <a:xfrm>
            <a:off x="756734" y="5146930"/>
            <a:ext cx="6049382" cy="3606800"/>
          </a:xfrm>
        </p:spPr>
        <p:txBody>
          <a:bodyPr/>
          <a:lstStyle/>
          <a:p>
            <a:pPr indent="0"/>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632565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2B53D04A-B60E-1241-96E3-BBB7CC6C31A8}" type="slidenum">
              <a:rPr kumimoji="1" lang="ja-JP" altLang="en-US" smtClean="0"/>
              <a:t>9</a:t>
            </a:fld>
            <a:endParaRPr kumimoji="1" lang="ja-JP" altLang="en-US" dirty="0"/>
          </a:p>
        </p:txBody>
      </p:sp>
      <p:sp>
        <p:nvSpPr>
          <p:cNvPr id="6" name="ノート プレースホルダー 5">
            <a:extLst>
              <a:ext uri="{FF2B5EF4-FFF2-40B4-BE49-F238E27FC236}">
                <a16:creationId xmlns:a16="http://schemas.microsoft.com/office/drawing/2014/main" id="{88960029-D10E-428D-8FF7-E44F26026CD2}"/>
              </a:ext>
            </a:extLst>
          </p:cNvPr>
          <p:cNvSpPr>
            <a:spLocks noGrp="1"/>
          </p:cNvSpPr>
          <p:nvPr>
            <p:ph type="body" sz="quarter" idx="3"/>
          </p:nvPr>
        </p:nvSpPr>
        <p:spPr>
          <a:xfrm>
            <a:off x="756734" y="5146930"/>
            <a:ext cx="6049382" cy="3606800"/>
          </a:xfrm>
        </p:spPr>
        <p:txBody>
          <a:bodyPr/>
          <a:lstStyle/>
          <a:p>
            <a:pPr indent="0"/>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395313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2344483"/>
            <a:ext cx="9089390" cy="158819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604010" y="4235196"/>
            <a:ext cx="7485380" cy="18907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3/21/2024</a:t>
            </a:fld>
            <a:endParaRPr lang="en-US" dirty="0"/>
          </a:p>
        </p:txBody>
      </p:sp>
      <p:sp>
        <p:nvSpPr>
          <p:cNvPr id="6" name="Holder 6"/>
          <p:cNvSpPr>
            <a:spLocks noGrp="1"/>
          </p:cNvSpPr>
          <p:nvPr>
            <p:ph type="sldNum" sz="quarter" idx="7"/>
          </p:nvPr>
        </p:nvSpPr>
        <p:spPr/>
        <p:txBody>
          <a:bodyPr lIns="0" tIns="0" rIns="0" bIns="0"/>
          <a:lstStyle>
            <a:lvl1pPr>
              <a:defRPr sz="1100" b="0" i="0">
                <a:solidFill>
                  <a:schemeClr val="tx1"/>
                </a:solidFill>
                <a:latin typeface="AoyagiKouzanFontT"/>
                <a:cs typeface="AoyagiKouzanFontT"/>
              </a:defRPr>
            </a:lvl1pPr>
          </a:lstStyle>
          <a:p>
            <a:pPr marL="38100">
              <a:lnSpc>
                <a:spcPts val="1270"/>
              </a:lnSpc>
            </a:pPr>
            <a:fld id="{81D60167-4931-47E6-BA6A-407CBD079E47}" type="slidenum">
              <a:rPr spc="254" dirty="0"/>
              <a:t>‹#›</a:t>
            </a:fld>
            <a:endParaRPr spc="254"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1825751" y="1918716"/>
            <a:ext cx="4235556" cy="810767"/>
          </a:xfrm>
          <a:prstGeom prst="rect">
            <a:avLst/>
          </a:prstGeom>
          <a:blipFill>
            <a:blip r:embed="rId2" cstate="print"/>
            <a:stretch>
              <a:fillRect/>
            </a:stretch>
          </a:blipFill>
        </p:spPr>
        <p:txBody>
          <a:bodyPr wrap="square" lIns="0" tIns="0" rIns="0" bIns="0" rtlCol="0"/>
          <a:lstStyle/>
          <a:p>
            <a:endParaRPr dirty="0"/>
          </a:p>
        </p:txBody>
      </p:sp>
      <p:sp>
        <p:nvSpPr>
          <p:cNvPr id="2" name="Holder 2"/>
          <p:cNvSpPr>
            <a:spLocks noGrp="1"/>
          </p:cNvSpPr>
          <p:nvPr>
            <p:ph type="title"/>
          </p:nvPr>
        </p:nvSpPr>
        <p:spPr/>
        <p:txBody>
          <a:bodyPr lIns="0" tIns="0" rIns="0" bIns="0"/>
          <a:lstStyle>
            <a:lvl1pPr>
              <a:defRPr sz="1800" b="0" i="0">
                <a:solidFill>
                  <a:schemeClr val="tx1"/>
                </a:solidFill>
                <a:latin typeface="AoyagiKouzanFontT"/>
                <a:cs typeface="AoyagiKouzanFontT"/>
              </a:defRPr>
            </a:lvl1pPr>
          </a:lstStyle>
          <a:p>
            <a:endParaRPr/>
          </a:p>
        </p:txBody>
      </p:sp>
      <p:sp>
        <p:nvSpPr>
          <p:cNvPr id="3" name="Holder 3"/>
          <p:cNvSpPr>
            <a:spLocks noGrp="1"/>
          </p:cNvSpPr>
          <p:nvPr>
            <p:ph type="body" idx="1"/>
          </p:nvPr>
        </p:nvSpPr>
        <p:spPr/>
        <p:txBody>
          <a:bodyPr lIns="0" tIns="0" rIns="0" bIns="0"/>
          <a:lstStyle>
            <a:lvl1pPr>
              <a:defRPr sz="1400" b="0" i="0">
                <a:solidFill>
                  <a:schemeClr val="tx1"/>
                </a:solidFill>
                <a:latin typeface="AoyagiKouzanFontT"/>
                <a:cs typeface="AoyagiKouzanFontT"/>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3/21/2024</a:t>
            </a:fld>
            <a:endParaRPr lang="en-US" dirty="0"/>
          </a:p>
        </p:txBody>
      </p:sp>
      <p:sp>
        <p:nvSpPr>
          <p:cNvPr id="6" name="Holder 6"/>
          <p:cNvSpPr>
            <a:spLocks noGrp="1"/>
          </p:cNvSpPr>
          <p:nvPr>
            <p:ph type="sldNum" sz="quarter" idx="7"/>
          </p:nvPr>
        </p:nvSpPr>
        <p:spPr/>
        <p:txBody>
          <a:bodyPr lIns="0" tIns="0" rIns="0" bIns="0"/>
          <a:lstStyle>
            <a:lvl1pPr>
              <a:defRPr sz="1100" b="0" i="0">
                <a:solidFill>
                  <a:schemeClr val="tx1"/>
                </a:solidFill>
                <a:latin typeface="AoyagiKouzanFontT"/>
                <a:cs typeface="AoyagiKouzanFontT"/>
              </a:defRPr>
            </a:lvl1pPr>
          </a:lstStyle>
          <a:p>
            <a:pPr marL="38100">
              <a:lnSpc>
                <a:spcPts val="1270"/>
              </a:lnSpc>
            </a:pPr>
            <a:fld id="{81D60167-4931-47E6-BA6A-407CBD079E47}" type="slidenum">
              <a:rPr spc="254" dirty="0"/>
              <a:t>‹#›</a:t>
            </a:fld>
            <a:endParaRPr spc="254"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0" i="0">
                <a:solidFill>
                  <a:schemeClr val="tx1"/>
                </a:solidFill>
                <a:latin typeface="AoyagiKouzanFontT"/>
                <a:cs typeface="AoyagiKouzanFontT"/>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3/21/2024</a:t>
            </a:fld>
            <a:endParaRPr lang="en-US" dirty="0"/>
          </a:p>
        </p:txBody>
      </p:sp>
      <p:sp>
        <p:nvSpPr>
          <p:cNvPr id="7" name="Holder 7"/>
          <p:cNvSpPr>
            <a:spLocks noGrp="1"/>
          </p:cNvSpPr>
          <p:nvPr>
            <p:ph type="sldNum" sz="quarter" idx="7"/>
          </p:nvPr>
        </p:nvSpPr>
        <p:spPr/>
        <p:txBody>
          <a:bodyPr lIns="0" tIns="0" rIns="0" bIns="0"/>
          <a:lstStyle>
            <a:lvl1pPr>
              <a:defRPr sz="1100" b="0" i="0">
                <a:solidFill>
                  <a:schemeClr val="tx1"/>
                </a:solidFill>
                <a:latin typeface="AoyagiKouzanFontT"/>
                <a:cs typeface="AoyagiKouzanFontT"/>
              </a:defRPr>
            </a:lvl1pPr>
          </a:lstStyle>
          <a:p>
            <a:pPr marL="38100">
              <a:lnSpc>
                <a:spcPts val="1270"/>
              </a:lnSpc>
            </a:pPr>
            <a:fld id="{81D60167-4931-47E6-BA6A-407CBD079E47}" type="slidenum">
              <a:rPr spc="254" dirty="0"/>
              <a:t>‹#›</a:t>
            </a:fld>
            <a:endParaRPr spc="254"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0" i="0">
                <a:solidFill>
                  <a:schemeClr val="tx1"/>
                </a:solidFill>
                <a:latin typeface="AoyagiKouzanFontT"/>
                <a:cs typeface="AoyagiKouzanFontT"/>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3/21/2024</a:t>
            </a:fld>
            <a:endParaRPr lang="en-US" dirty="0"/>
          </a:p>
        </p:txBody>
      </p:sp>
      <p:sp>
        <p:nvSpPr>
          <p:cNvPr id="5" name="Holder 5"/>
          <p:cNvSpPr>
            <a:spLocks noGrp="1"/>
          </p:cNvSpPr>
          <p:nvPr>
            <p:ph type="sldNum" sz="quarter" idx="7"/>
          </p:nvPr>
        </p:nvSpPr>
        <p:spPr/>
        <p:txBody>
          <a:bodyPr lIns="0" tIns="0" rIns="0" bIns="0"/>
          <a:lstStyle>
            <a:lvl1pPr>
              <a:defRPr sz="1100" b="0" i="0">
                <a:solidFill>
                  <a:schemeClr val="tx1"/>
                </a:solidFill>
                <a:latin typeface="AoyagiKouzanFontT"/>
                <a:cs typeface="AoyagiKouzanFontT"/>
              </a:defRPr>
            </a:lvl1pPr>
          </a:lstStyle>
          <a:p>
            <a:pPr marL="38100">
              <a:lnSpc>
                <a:spcPts val="1270"/>
              </a:lnSpc>
            </a:pPr>
            <a:fld id="{81D60167-4931-47E6-BA6A-407CBD079E47}" type="slidenum">
              <a:rPr spc="254" dirty="0"/>
              <a:t>‹#›</a:t>
            </a:fld>
            <a:endParaRPr spc="254"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3/21/2024</a:t>
            </a:fld>
            <a:endParaRPr lang="en-US" dirty="0"/>
          </a:p>
        </p:txBody>
      </p:sp>
      <p:sp>
        <p:nvSpPr>
          <p:cNvPr id="4" name="Holder 4"/>
          <p:cNvSpPr>
            <a:spLocks noGrp="1"/>
          </p:cNvSpPr>
          <p:nvPr>
            <p:ph type="sldNum" sz="quarter" idx="7"/>
          </p:nvPr>
        </p:nvSpPr>
        <p:spPr/>
        <p:txBody>
          <a:bodyPr lIns="0" tIns="0" rIns="0" bIns="0"/>
          <a:lstStyle>
            <a:lvl1pPr>
              <a:defRPr sz="1100" b="0" i="0">
                <a:solidFill>
                  <a:schemeClr val="tx1"/>
                </a:solidFill>
                <a:latin typeface="AoyagiKouzanFontT"/>
                <a:cs typeface="AoyagiKouzanFontT"/>
              </a:defRPr>
            </a:lvl1pPr>
          </a:lstStyle>
          <a:p>
            <a:pPr marL="38100">
              <a:lnSpc>
                <a:spcPts val="1270"/>
              </a:lnSpc>
            </a:pPr>
            <a:fld id="{81D60167-4931-47E6-BA6A-407CBD079E47}" type="slidenum">
              <a:rPr spc="254" dirty="0"/>
              <a:t>‹#›</a:t>
            </a:fld>
            <a:endParaRPr spc="254"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3_タイトル スライド">
    <p:spTree>
      <p:nvGrpSpPr>
        <p:cNvPr id="1" name=""/>
        <p:cNvGrpSpPr/>
        <p:nvPr/>
      </p:nvGrpSpPr>
      <p:grpSpPr>
        <a:xfrm>
          <a:off x="0" y="0"/>
          <a:ext cx="0" cy="0"/>
          <a:chOff x="0" y="0"/>
          <a:chExt cx="0" cy="0"/>
        </a:xfrm>
      </p:grpSpPr>
      <p:sp>
        <p:nvSpPr>
          <p:cNvPr id="8" name="円/楕円 7"/>
          <p:cNvSpPr/>
          <p:nvPr userDrawn="1"/>
        </p:nvSpPr>
        <p:spPr>
          <a:xfrm>
            <a:off x="5142627" y="6966320"/>
            <a:ext cx="421000" cy="397000"/>
          </a:xfrm>
          <a:prstGeom prst="ellipse">
            <a:avLst/>
          </a:prstGeom>
          <a:solidFill>
            <a:schemeClr val="bg1"/>
          </a:solidFill>
          <a:ln w="19050">
            <a:solidFill>
              <a:srgbClr val="0096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985" dirty="0"/>
          </a:p>
        </p:txBody>
      </p:sp>
      <p:sp>
        <p:nvSpPr>
          <p:cNvPr id="16" name="Slide Number Placeholder 5"/>
          <p:cNvSpPr txBox="1">
            <a:spLocks/>
          </p:cNvSpPr>
          <p:nvPr userDrawn="1"/>
        </p:nvSpPr>
        <p:spPr>
          <a:xfrm>
            <a:off x="4937315" y="6978852"/>
            <a:ext cx="842000" cy="397000"/>
          </a:xfrm>
          <a:prstGeom prst="rect">
            <a:avLst/>
          </a:prstGeom>
        </p:spPr>
        <p:txBody>
          <a:bodyPr vert="horz" lIns="100838" tIns="50419" rIns="100838" bIns="50419" rtlCol="0" anchor="ctr"/>
          <a:lstStyle>
            <a:defPPr>
              <a:defRPr lang="ja-JP"/>
            </a:defPPr>
            <a:lvl1pPr marL="0" algn="ctr" defTabSz="914400" rtl="0" eaLnBrk="1" latinLnBrk="0" hangingPunct="1">
              <a:defRPr kumimoji="1" sz="1600" b="1" i="0" kern="1200">
                <a:solidFill>
                  <a:srgbClr val="009650"/>
                </a:solidFill>
                <a:latin typeface="Meiryo" charset="-128"/>
                <a:ea typeface="Meiryo" charset="-128"/>
                <a:cs typeface="Meiryo"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BD61DC6C-4581-DC44-8E22-5B060113FAEC}" type="slidenum">
              <a:rPr lang="ja-JP" altLang="en-US" sz="1764" smtClean="0"/>
              <a:pPr/>
              <a:t>‹#›</a:t>
            </a:fld>
            <a:endParaRPr lang="ja-JP" altLang="en-US" sz="1764" dirty="0"/>
          </a:p>
        </p:txBody>
      </p:sp>
    </p:spTree>
    <p:extLst>
      <p:ext uri="{BB962C8B-B14F-4D97-AF65-F5344CB8AC3E}">
        <p14:creationId xmlns:p14="http://schemas.microsoft.com/office/powerpoint/2010/main" val="3064296696"/>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guide id="3" pos="158">
          <p15:clr>
            <a:srgbClr val="FBAE40"/>
          </p15:clr>
        </p15:guide>
        <p15:guide id="4" pos="5602">
          <p15:clr>
            <a:srgbClr val="FBAE40"/>
          </p15:clr>
        </p15:guide>
        <p15:guide id="5" orient="horz" pos="119">
          <p15:clr>
            <a:srgbClr val="FBAE40"/>
          </p15:clr>
        </p15:guide>
        <p15:guide id="6" orient="horz" pos="4088">
          <p15:clr>
            <a:srgbClr val="FBAE40"/>
          </p15:clr>
        </p15:guide>
        <p15:guide id="7" orient="horz" pos="799">
          <p15:clr>
            <a:srgbClr val="FBAE40"/>
          </p15:clr>
        </p15:guide>
        <p15:guide id="8" pos="1066">
          <p15:clr>
            <a:srgbClr val="FBAE40"/>
          </p15:clr>
        </p15:guide>
        <p15:guide id="9" orient="horz" pos="572">
          <p15:clr>
            <a:srgbClr val="FBAE40"/>
          </p15:clr>
        </p15:guide>
        <p15:guide id="11" orient="horz" pos="346">
          <p15:clr>
            <a:srgbClr val="FBAE40"/>
          </p15:clr>
        </p15:guide>
        <p15:guide id="12" pos="385">
          <p15:clr>
            <a:srgbClr val="FBAE40"/>
          </p15:clr>
        </p15:guide>
        <p15:guide id="13" pos="1179">
          <p15:clr>
            <a:srgbClr val="FBAE40"/>
          </p15:clr>
        </p15:guide>
        <p15:guide id="14" orient="horz" pos="913">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7" name="角丸四角形 6"/>
          <p:cNvSpPr/>
          <p:nvPr userDrawn="1"/>
        </p:nvSpPr>
        <p:spPr>
          <a:xfrm>
            <a:off x="293869" y="207835"/>
            <a:ext cx="10104000" cy="6947500"/>
          </a:xfrm>
          <a:prstGeom prst="roundRect">
            <a:avLst>
              <a:gd name="adj" fmla="val 11066"/>
            </a:avLst>
          </a:prstGeom>
          <a:noFill/>
          <a:ln w="19050">
            <a:solidFill>
              <a:srgbClr val="0096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985" dirty="0"/>
          </a:p>
        </p:txBody>
      </p:sp>
      <p:sp>
        <p:nvSpPr>
          <p:cNvPr id="8" name="円/楕円 7"/>
          <p:cNvSpPr/>
          <p:nvPr userDrawn="1"/>
        </p:nvSpPr>
        <p:spPr>
          <a:xfrm>
            <a:off x="5142627" y="6966320"/>
            <a:ext cx="421000" cy="397000"/>
          </a:xfrm>
          <a:prstGeom prst="ellipse">
            <a:avLst/>
          </a:prstGeom>
          <a:solidFill>
            <a:schemeClr val="bg1"/>
          </a:solidFill>
          <a:ln w="19050">
            <a:solidFill>
              <a:srgbClr val="0096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985" dirty="0"/>
          </a:p>
        </p:txBody>
      </p:sp>
      <p:sp>
        <p:nvSpPr>
          <p:cNvPr id="2" name="Title 1"/>
          <p:cNvSpPr>
            <a:spLocks noGrp="1"/>
          </p:cNvSpPr>
          <p:nvPr>
            <p:ph type="ctrTitle"/>
          </p:nvPr>
        </p:nvSpPr>
        <p:spPr>
          <a:xfrm>
            <a:off x="2067248" y="583427"/>
            <a:ext cx="8420000" cy="595500"/>
          </a:xfrm>
        </p:spPr>
        <p:txBody>
          <a:bodyPr anchor="b">
            <a:normAutofit/>
          </a:bodyPr>
          <a:lstStyle>
            <a:lvl1pPr algn="l">
              <a:defRPr sz="3529" b="1" i="0">
                <a:solidFill>
                  <a:srgbClr val="009650"/>
                </a:solidFill>
                <a:latin typeface="Meiryo" charset="-128"/>
                <a:ea typeface="Meiryo" charset="-128"/>
                <a:cs typeface="Meiryo" charset="-128"/>
              </a:defRPr>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2071332" y="1609099"/>
            <a:ext cx="8020050" cy="407356"/>
          </a:xfrm>
        </p:spPr>
        <p:txBody>
          <a:bodyPr/>
          <a:lstStyle>
            <a:lvl1pPr marL="0" indent="0" algn="l">
              <a:buNone/>
              <a:defRPr sz="2647" b="1" i="0">
                <a:latin typeface="Meiryo" charset="-128"/>
                <a:ea typeface="Meiryo" charset="-128"/>
                <a:cs typeface="Meiryo" charset="-128"/>
              </a:defRPr>
            </a:lvl1pPr>
            <a:lvl2pPr marL="504200" indent="0" algn="ctr">
              <a:buNone/>
              <a:defRPr sz="2206"/>
            </a:lvl2pPr>
            <a:lvl3pPr marL="1008400" indent="0" algn="ctr">
              <a:buNone/>
              <a:defRPr sz="1985"/>
            </a:lvl3pPr>
            <a:lvl4pPr marL="1512600" indent="0" algn="ctr">
              <a:buNone/>
              <a:defRPr sz="1764"/>
            </a:lvl4pPr>
            <a:lvl5pPr marL="2016801" indent="0" algn="ctr">
              <a:buNone/>
              <a:defRPr sz="1764"/>
            </a:lvl5pPr>
            <a:lvl6pPr marL="2521001" indent="0" algn="ctr">
              <a:buNone/>
              <a:defRPr sz="1764"/>
            </a:lvl6pPr>
            <a:lvl7pPr marL="3025201" indent="0" algn="ctr">
              <a:buNone/>
              <a:defRPr sz="1764"/>
            </a:lvl7pPr>
            <a:lvl8pPr marL="3529401" indent="0" algn="ctr">
              <a:buNone/>
              <a:defRPr sz="1764"/>
            </a:lvl8pPr>
            <a:lvl9pPr marL="4033601" indent="0" algn="ctr">
              <a:buNone/>
              <a:defRPr sz="1764"/>
            </a:lvl9pPr>
          </a:lstStyle>
          <a:p>
            <a:r>
              <a:rPr lang="ja-JP" altLang="en-US" dirty="0"/>
              <a:t>マスター サブタイトルの書式設定</a:t>
            </a:r>
            <a:endParaRPr lang="en-US" dirty="0"/>
          </a:p>
        </p:txBody>
      </p:sp>
      <p:cxnSp>
        <p:nvCxnSpPr>
          <p:cNvPr id="11" name="直線コネクタ 10"/>
          <p:cNvCxnSpPr/>
          <p:nvPr userDrawn="1"/>
        </p:nvCxnSpPr>
        <p:spPr>
          <a:xfrm>
            <a:off x="293869" y="1398778"/>
            <a:ext cx="10104000" cy="0"/>
          </a:xfrm>
          <a:prstGeom prst="line">
            <a:avLst/>
          </a:prstGeom>
          <a:ln w="19050">
            <a:solidFill>
              <a:srgbClr val="009650"/>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userDrawn="1"/>
        </p:nvCxnSpPr>
        <p:spPr>
          <a:xfrm>
            <a:off x="1979022" y="1400197"/>
            <a:ext cx="0" cy="5756500"/>
          </a:xfrm>
          <a:prstGeom prst="line">
            <a:avLst/>
          </a:prstGeom>
          <a:ln w="19050">
            <a:solidFill>
              <a:srgbClr val="009650"/>
            </a:solidFill>
          </a:ln>
        </p:spPr>
        <p:style>
          <a:lnRef idx="1">
            <a:schemeClr val="accent1"/>
          </a:lnRef>
          <a:fillRef idx="0">
            <a:schemeClr val="accent1"/>
          </a:fillRef>
          <a:effectRef idx="0">
            <a:schemeClr val="accent1"/>
          </a:effectRef>
          <a:fontRef idx="minor">
            <a:schemeClr val="tx1"/>
          </a:fontRef>
        </p:style>
      </p:cxnSp>
      <p:sp>
        <p:nvSpPr>
          <p:cNvPr id="16" name="Slide Number Placeholder 5"/>
          <p:cNvSpPr txBox="1">
            <a:spLocks/>
          </p:cNvSpPr>
          <p:nvPr userDrawn="1"/>
        </p:nvSpPr>
        <p:spPr>
          <a:xfrm>
            <a:off x="4937315" y="6978852"/>
            <a:ext cx="842000" cy="397000"/>
          </a:xfrm>
          <a:prstGeom prst="rect">
            <a:avLst/>
          </a:prstGeom>
        </p:spPr>
        <p:txBody>
          <a:bodyPr vert="horz" lIns="100838" tIns="50419" rIns="100838" bIns="50419" rtlCol="0" anchor="ctr"/>
          <a:lstStyle>
            <a:defPPr>
              <a:defRPr lang="ja-JP"/>
            </a:defPPr>
            <a:lvl1pPr marL="0" algn="ctr" defTabSz="914400" rtl="0" eaLnBrk="1" latinLnBrk="0" hangingPunct="1">
              <a:defRPr kumimoji="1" sz="1600" b="1" i="0" kern="1200">
                <a:solidFill>
                  <a:srgbClr val="009650"/>
                </a:solidFill>
                <a:latin typeface="Meiryo" charset="-128"/>
                <a:ea typeface="Meiryo" charset="-128"/>
                <a:cs typeface="Meiryo"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BD61DC6C-4581-DC44-8E22-5B060113FAEC}" type="slidenum">
              <a:rPr lang="ja-JP" altLang="en-US" sz="1764" smtClean="0"/>
              <a:pPr/>
              <a:t>‹#›</a:t>
            </a:fld>
            <a:endParaRPr lang="ja-JP" altLang="en-US" sz="1764" dirty="0"/>
          </a:p>
        </p:txBody>
      </p:sp>
    </p:spTree>
    <p:extLst>
      <p:ext uri="{BB962C8B-B14F-4D97-AF65-F5344CB8AC3E}">
        <p14:creationId xmlns:p14="http://schemas.microsoft.com/office/powerpoint/2010/main" val="1289772244"/>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guide id="3" pos="158">
          <p15:clr>
            <a:srgbClr val="FBAE40"/>
          </p15:clr>
        </p15:guide>
        <p15:guide id="4" pos="5602">
          <p15:clr>
            <a:srgbClr val="FBAE40"/>
          </p15:clr>
        </p15:guide>
        <p15:guide id="5" orient="horz" pos="119">
          <p15:clr>
            <a:srgbClr val="FBAE40"/>
          </p15:clr>
        </p15:guide>
        <p15:guide id="6" orient="horz" pos="4088">
          <p15:clr>
            <a:srgbClr val="FBAE40"/>
          </p15:clr>
        </p15:guide>
        <p15:guide id="7" orient="horz" pos="799">
          <p15:clr>
            <a:srgbClr val="FBAE40"/>
          </p15:clr>
        </p15:guide>
        <p15:guide id="8" pos="1066">
          <p15:clr>
            <a:srgbClr val="FBAE40"/>
          </p15:clr>
        </p15:guide>
        <p15:guide id="9" orient="horz" pos="572">
          <p15:clr>
            <a:srgbClr val="FBAE40"/>
          </p15:clr>
        </p15:guide>
        <p15:guide id="11" orient="horz" pos="346">
          <p15:clr>
            <a:srgbClr val="FBAE40"/>
          </p15:clr>
        </p15:guide>
        <p15:guide id="12" pos="385">
          <p15:clr>
            <a:srgbClr val="FBAE40"/>
          </p15:clr>
        </p15:guide>
        <p15:guide id="13" pos="1179">
          <p15:clr>
            <a:srgbClr val="FBAE40"/>
          </p15:clr>
        </p15:guide>
        <p15:guide id="14" orient="horz" pos="913">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2_タイトル スライド">
    <p:spTree>
      <p:nvGrpSpPr>
        <p:cNvPr id="1" name=""/>
        <p:cNvGrpSpPr/>
        <p:nvPr/>
      </p:nvGrpSpPr>
      <p:grpSpPr>
        <a:xfrm>
          <a:off x="0" y="0"/>
          <a:ext cx="0" cy="0"/>
          <a:chOff x="0" y="0"/>
          <a:chExt cx="0" cy="0"/>
        </a:xfrm>
      </p:grpSpPr>
      <p:sp>
        <p:nvSpPr>
          <p:cNvPr id="7" name="角丸四角形 6"/>
          <p:cNvSpPr/>
          <p:nvPr userDrawn="1"/>
        </p:nvSpPr>
        <p:spPr>
          <a:xfrm>
            <a:off x="293869" y="207835"/>
            <a:ext cx="10104000" cy="6947500"/>
          </a:xfrm>
          <a:prstGeom prst="roundRect">
            <a:avLst>
              <a:gd name="adj" fmla="val 11066"/>
            </a:avLst>
          </a:prstGeom>
          <a:noFill/>
          <a:ln w="19050">
            <a:solidFill>
              <a:srgbClr val="0096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985" dirty="0"/>
          </a:p>
        </p:txBody>
      </p:sp>
      <p:sp>
        <p:nvSpPr>
          <p:cNvPr id="8" name="円/楕円 7"/>
          <p:cNvSpPr/>
          <p:nvPr userDrawn="1"/>
        </p:nvSpPr>
        <p:spPr>
          <a:xfrm>
            <a:off x="5142627" y="6966320"/>
            <a:ext cx="421000" cy="397000"/>
          </a:xfrm>
          <a:prstGeom prst="ellipse">
            <a:avLst/>
          </a:prstGeom>
          <a:solidFill>
            <a:schemeClr val="bg1"/>
          </a:solidFill>
          <a:ln w="19050">
            <a:solidFill>
              <a:srgbClr val="0096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985" dirty="0"/>
          </a:p>
        </p:txBody>
      </p:sp>
      <p:sp>
        <p:nvSpPr>
          <p:cNvPr id="2" name="Title 1"/>
          <p:cNvSpPr>
            <a:spLocks noGrp="1"/>
          </p:cNvSpPr>
          <p:nvPr>
            <p:ph type="ctrTitle"/>
          </p:nvPr>
        </p:nvSpPr>
        <p:spPr>
          <a:xfrm>
            <a:off x="2067248" y="583427"/>
            <a:ext cx="8420000" cy="595500"/>
          </a:xfrm>
        </p:spPr>
        <p:txBody>
          <a:bodyPr anchor="b">
            <a:normAutofit/>
          </a:bodyPr>
          <a:lstStyle>
            <a:lvl1pPr algn="l">
              <a:defRPr sz="3529" b="1" i="0">
                <a:solidFill>
                  <a:srgbClr val="009650"/>
                </a:solidFill>
                <a:latin typeface="Meiryo" charset="-128"/>
                <a:ea typeface="Meiryo" charset="-128"/>
                <a:cs typeface="Meiryo" charset="-128"/>
              </a:defRPr>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2071332" y="1609099"/>
            <a:ext cx="8020050" cy="407356"/>
          </a:xfrm>
        </p:spPr>
        <p:txBody>
          <a:bodyPr/>
          <a:lstStyle>
            <a:lvl1pPr marL="0" indent="0" algn="l">
              <a:buNone/>
              <a:defRPr sz="2647" b="1" i="0">
                <a:latin typeface="Meiryo" charset="-128"/>
                <a:ea typeface="Meiryo" charset="-128"/>
                <a:cs typeface="Meiryo" charset="-128"/>
              </a:defRPr>
            </a:lvl1pPr>
            <a:lvl2pPr marL="504200" indent="0" algn="ctr">
              <a:buNone/>
              <a:defRPr sz="2206"/>
            </a:lvl2pPr>
            <a:lvl3pPr marL="1008400" indent="0" algn="ctr">
              <a:buNone/>
              <a:defRPr sz="1985"/>
            </a:lvl3pPr>
            <a:lvl4pPr marL="1512600" indent="0" algn="ctr">
              <a:buNone/>
              <a:defRPr sz="1764"/>
            </a:lvl4pPr>
            <a:lvl5pPr marL="2016801" indent="0" algn="ctr">
              <a:buNone/>
              <a:defRPr sz="1764"/>
            </a:lvl5pPr>
            <a:lvl6pPr marL="2521001" indent="0" algn="ctr">
              <a:buNone/>
              <a:defRPr sz="1764"/>
            </a:lvl6pPr>
            <a:lvl7pPr marL="3025201" indent="0" algn="ctr">
              <a:buNone/>
              <a:defRPr sz="1764"/>
            </a:lvl7pPr>
            <a:lvl8pPr marL="3529401" indent="0" algn="ctr">
              <a:buNone/>
              <a:defRPr sz="1764"/>
            </a:lvl8pPr>
            <a:lvl9pPr marL="4033601" indent="0" algn="ctr">
              <a:buNone/>
              <a:defRPr sz="1764"/>
            </a:lvl9pPr>
          </a:lstStyle>
          <a:p>
            <a:r>
              <a:rPr lang="ja-JP" altLang="en-US" dirty="0"/>
              <a:t>マスター サブタイトルの書式設定</a:t>
            </a:r>
            <a:endParaRPr lang="en-US" dirty="0"/>
          </a:p>
        </p:txBody>
      </p:sp>
      <p:cxnSp>
        <p:nvCxnSpPr>
          <p:cNvPr id="14" name="直線コネクタ 13"/>
          <p:cNvCxnSpPr>
            <a:cxnSpLocks/>
          </p:cNvCxnSpPr>
          <p:nvPr userDrawn="1"/>
        </p:nvCxnSpPr>
        <p:spPr>
          <a:xfrm>
            <a:off x="1979022" y="207835"/>
            <a:ext cx="0" cy="6948862"/>
          </a:xfrm>
          <a:prstGeom prst="line">
            <a:avLst/>
          </a:prstGeom>
          <a:ln w="19050">
            <a:solidFill>
              <a:srgbClr val="009650"/>
            </a:solidFill>
          </a:ln>
        </p:spPr>
        <p:style>
          <a:lnRef idx="1">
            <a:schemeClr val="accent1"/>
          </a:lnRef>
          <a:fillRef idx="0">
            <a:schemeClr val="accent1"/>
          </a:fillRef>
          <a:effectRef idx="0">
            <a:schemeClr val="accent1"/>
          </a:effectRef>
          <a:fontRef idx="minor">
            <a:schemeClr val="tx1"/>
          </a:fontRef>
        </p:style>
      </p:cxnSp>
      <p:sp>
        <p:nvSpPr>
          <p:cNvPr id="16" name="Slide Number Placeholder 5"/>
          <p:cNvSpPr txBox="1">
            <a:spLocks/>
          </p:cNvSpPr>
          <p:nvPr userDrawn="1"/>
        </p:nvSpPr>
        <p:spPr>
          <a:xfrm>
            <a:off x="4937315" y="6978852"/>
            <a:ext cx="842000" cy="397000"/>
          </a:xfrm>
          <a:prstGeom prst="rect">
            <a:avLst/>
          </a:prstGeom>
        </p:spPr>
        <p:txBody>
          <a:bodyPr vert="horz" lIns="100838" tIns="50419" rIns="100838" bIns="50419" rtlCol="0" anchor="ctr"/>
          <a:lstStyle>
            <a:defPPr>
              <a:defRPr lang="ja-JP"/>
            </a:defPPr>
            <a:lvl1pPr marL="0" algn="ctr" defTabSz="914400" rtl="0" eaLnBrk="1" latinLnBrk="0" hangingPunct="1">
              <a:defRPr kumimoji="1" sz="1600" b="1" i="0" kern="1200">
                <a:solidFill>
                  <a:srgbClr val="009650"/>
                </a:solidFill>
                <a:latin typeface="Meiryo" charset="-128"/>
                <a:ea typeface="Meiryo" charset="-128"/>
                <a:cs typeface="Meiryo"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BD61DC6C-4581-DC44-8E22-5B060113FAEC}" type="slidenum">
              <a:rPr lang="ja-JP" altLang="en-US" sz="1764" smtClean="0"/>
              <a:pPr/>
              <a:t>‹#›</a:t>
            </a:fld>
            <a:endParaRPr lang="ja-JP" altLang="en-US" sz="1764" dirty="0"/>
          </a:p>
        </p:txBody>
      </p:sp>
    </p:spTree>
    <p:extLst>
      <p:ext uri="{BB962C8B-B14F-4D97-AF65-F5344CB8AC3E}">
        <p14:creationId xmlns:p14="http://schemas.microsoft.com/office/powerpoint/2010/main" val="2309566853"/>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guide id="3" pos="158">
          <p15:clr>
            <a:srgbClr val="FBAE40"/>
          </p15:clr>
        </p15:guide>
        <p15:guide id="4" pos="5602">
          <p15:clr>
            <a:srgbClr val="FBAE40"/>
          </p15:clr>
        </p15:guide>
        <p15:guide id="5" orient="horz" pos="119">
          <p15:clr>
            <a:srgbClr val="FBAE40"/>
          </p15:clr>
        </p15:guide>
        <p15:guide id="6" orient="horz" pos="4088">
          <p15:clr>
            <a:srgbClr val="FBAE40"/>
          </p15:clr>
        </p15:guide>
        <p15:guide id="7" orient="horz" pos="799">
          <p15:clr>
            <a:srgbClr val="FBAE40"/>
          </p15:clr>
        </p15:guide>
        <p15:guide id="8" pos="1066">
          <p15:clr>
            <a:srgbClr val="FBAE40"/>
          </p15:clr>
        </p15:guide>
        <p15:guide id="9" orient="horz" pos="572">
          <p15:clr>
            <a:srgbClr val="FBAE40"/>
          </p15:clr>
        </p15:guide>
        <p15:guide id="11" orient="horz" pos="346">
          <p15:clr>
            <a:srgbClr val="FBAE40"/>
          </p15:clr>
        </p15:guide>
        <p15:guide id="12" pos="385">
          <p15:clr>
            <a:srgbClr val="FBAE40"/>
          </p15:clr>
        </p15:guide>
        <p15:guide id="13" pos="1179">
          <p15:clr>
            <a:srgbClr val="FBAE40"/>
          </p15:clr>
        </p15:guide>
        <p15:guide id="14" orient="horz" pos="913">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1_タイトル スライド">
    <p:spTree>
      <p:nvGrpSpPr>
        <p:cNvPr id="1" name=""/>
        <p:cNvGrpSpPr/>
        <p:nvPr/>
      </p:nvGrpSpPr>
      <p:grpSpPr>
        <a:xfrm>
          <a:off x="0" y="0"/>
          <a:ext cx="0" cy="0"/>
          <a:chOff x="0" y="0"/>
          <a:chExt cx="0" cy="0"/>
        </a:xfrm>
      </p:grpSpPr>
      <p:sp>
        <p:nvSpPr>
          <p:cNvPr id="7" name="角丸四角形 6"/>
          <p:cNvSpPr/>
          <p:nvPr userDrawn="1"/>
        </p:nvSpPr>
        <p:spPr>
          <a:xfrm>
            <a:off x="293869" y="207835"/>
            <a:ext cx="10104000" cy="6947500"/>
          </a:xfrm>
          <a:prstGeom prst="roundRect">
            <a:avLst>
              <a:gd name="adj" fmla="val 11066"/>
            </a:avLst>
          </a:prstGeom>
          <a:noFill/>
          <a:ln w="19050">
            <a:solidFill>
              <a:srgbClr val="0096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985" dirty="0"/>
          </a:p>
        </p:txBody>
      </p:sp>
      <p:sp>
        <p:nvSpPr>
          <p:cNvPr id="8" name="円/楕円 7"/>
          <p:cNvSpPr/>
          <p:nvPr userDrawn="1"/>
        </p:nvSpPr>
        <p:spPr>
          <a:xfrm>
            <a:off x="5142627" y="6966320"/>
            <a:ext cx="421000" cy="397000"/>
          </a:xfrm>
          <a:prstGeom prst="ellipse">
            <a:avLst/>
          </a:prstGeom>
          <a:solidFill>
            <a:schemeClr val="bg1"/>
          </a:solidFill>
          <a:ln w="19050">
            <a:solidFill>
              <a:srgbClr val="0096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985" dirty="0"/>
          </a:p>
        </p:txBody>
      </p:sp>
      <p:sp>
        <p:nvSpPr>
          <p:cNvPr id="2" name="Title 1"/>
          <p:cNvSpPr>
            <a:spLocks noGrp="1"/>
          </p:cNvSpPr>
          <p:nvPr>
            <p:ph type="ctrTitle"/>
          </p:nvPr>
        </p:nvSpPr>
        <p:spPr>
          <a:xfrm>
            <a:off x="2067248" y="583427"/>
            <a:ext cx="8420000" cy="595500"/>
          </a:xfrm>
        </p:spPr>
        <p:txBody>
          <a:bodyPr anchor="b">
            <a:normAutofit/>
          </a:bodyPr>
          <a:lstStyle>
            <a:lvl1pPr algn="l">
              <a:defRPr sz="3529" b="1" i="0">
                <a:solidFill>
                  <a:srgbClr val="009650"/>
                </a:solidFill>
                <a:latin typeface="Meiryo" charset="-128"/>
                <a:ea typeface="Meiryo" charset="-128"/>
                <a:cs typeface="Meiryo" charset="-128"/>
              </a:defRPr>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593849" y="1609099"/>
            <a:ext cx="9683000" cy="407356"/>
          </a:xfrm>
        </p:spPr>
        <p:txBody>
          <a:bodyPr/>
          <a:lstStyle>
            <a:lvl1pPr marL="0" indent="0" algn="l">
              <a:buNone/>
              <a:defRPr sz="2647" b="1" i="0">
                <a:latin typeface="Meiryo" charset="-128"/>
                <a:ea typeface="Meiryo" charset="-128"/>
                <a:cs typeface="Meiryo" charset="-128"/>
              </a:defRPr>
            </a:lvl1pPr>
            <a:lvl2pPr marL="504200" indent="0" algn="ctr">
              <a:buNone/>
              <a:defRPr sz="2206"/>
            </a:lvl2pPr>
            <a:lvl3pPr marL="1008400" indent="0" algn="ctr">
              <a:buNone/>
              <a:defRPr sz="1985"/>
            </a:lvl3pPr>
            <a:lvl4pPr marL="1512600" indent="0" algn="ctr">
              <a:buNone/>
              <a:defRPr sz="1764"/>
            </a:lvl4pPr>
            <a:lvl5pPr marL="2016801" indent="0" algn="ctr">
              <a:buNone/>
              <a:defRPr sz="1764"/>
            </a:lvl5pPr>
            <a:lvl6pPr marL="2521001" indent="0" algn="ctr">
              <a:buNone/>
              <a:defRPr sz="1764"/>
            </a:lvl6pPr>
            <a:lvl7pPr marL="3025201" indent="0" algn="ctr">
              <a:buNone/>
              <a:defRPr sz="1764"/>
            </a:lvl7pPr>
            <a:lvl8pPr marL="3529401" indent="0" algn="ctr">
              <a:buNone/>
              <a:defRPr sz="1764"/>
            </a:lvl8pPr>
            <a:lvl9pPr marL="4033601" indent="0" algn="ctr">
              <a:buNone/>
              <a:defRPr sz="1764"/>
            </a:lvl9pPr>
          </a:lstStyle>
          <a:p>
            <a:r>
              <a:rPr lang="ja-JP" altLang="en-US" dirty="0"/>
              <a:t>マスター サブタイトルの書式設定</a:t>
            </a:r>
            <a:endParaRPr lang="en-US" dirty="0"/>
          </a:p>
        </p:txBody>
      </p:sp>
      <p:cxnSp>
        <p:nvCxnSpPr>
          <p:cNvPr id="11" name="直線コネクタ 10"/>
          <p:cNvCxnSpPr/>
          <p:nvPr userDrawn="1"/>
        </p:nvCxnSpPr>
        <p:spPr>
          <a:xfrm>
            <a:off x="293869" y="1398778"/>
            <a:ext cx="10104000" cy="0"/>
          </a:xfrm>
          <a:prstGeom prst="line">
            <a:avLst/>
          </a:prstGeom>
          <a:ln w="19050">
            <a:solidFill>
              <a:srgbClr val="009650"/>
            </a:solidFill>
          </a:ln>
        </p:spPr>
        <p:style>
          <a:lnRef idx="1">
            <a:schemeClr val="accent1"/>
          </a:lnRef>
          <a:fillRef idx="0">
            <a:schemeClr val="accent1"/>
          </a:fillRef>
          <a:effectRef idx="0">
            <a:schemeClr val="accent1"/>
          </a:effectRef>
          <a:fontRef idx="minor">
            <a:schemeClr val="tx1"/>
          </a:fontRef>
        </p:style>
      </p:cxnSp>
      <p:sp>
        <p:nvSpPr>
          <p:cNvPr id="16" name="Slide Number Placeholder 5"/>
          <p:cNvSpPr txBox="1">
            <a:spLocks/>
          </p:cNvSpPr>
          <p:nvPr userDrawn="1"/>
        </p:nvSpPr>
        <p:spPr>
          <a:xfrm>
            <a:off x="4937315" y="6978852"/>
            <a:ext cx="842000" cy="397000"/>
          </a:xfrm>
          <a:prstGeom prst="rect">
            <a:avLst/>
          </a:prstGeom>
        </p:spPr>
        <p:txBody>
          <a:bodyPr vert="horz" lIns="100838" tIns="50419" rIns="100838" bIns="50419" rtlCol="0" anchor="ctr"/>
          <a:lstStyle>
            <a:defPPr>
              <a:defRPr lang="ja-JP"/>
            </a:defPPr>
            <a:lvl1pPr marL="0" algn="ctr" defTabSz="914400" rtl="0" eaLnBrk="1" latinLnBrk="0" hangingPunct="1">
              <a:defRPr kumimoji="1" sz="1600" b="1" i="0" kern="1200">
                <a:solidFill>
                  <a:srgbClr val="009650"/>
                </a:solidFill>
                <a:latin typeface="Meiryo" charset="-128"/>
                <a:ea typeface="Meiryo" charset="-128"/>
                <a:cs typeface="Meiryo"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BD61DC6C-4581-DC44-8E22-5B060113FAEC}" type="slidenum">
              <a:rPr lang="ja-JP" altLang="en-US" sz="1764" smtClean="0"/>
              <a:pPr/>
              <a:t>‹#›</a:t>
            </a:fld>
            <a:endParaRPr lang="ja-JP" altLang="en-US" sz="1764" dirty="0"/>
          </a:p>
        </p:txBody>
      </p:sp>
    </p:spTree>
    <p:extLst>
      <p:ext uri="{BB962C8B-B14F-4D97-AF65-F5344CB8AC3E}">
        <p14:creationId xmlns:p14="http://schemas.microsoft.com/office/powerpoint/2010/main" val="1352979759"/>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guide id="3" pos="158">
          <p15:clr>
            <a:srgbClr val="FBAE40"/>
          </p15:clr>
        </p15:guide>
        <p15:guide id="4" pos="5602">
          <p15:clr>
            <a:srgbClr val="FBAE40"/>
          </p15:clr>
        </p15:guide>
        <p15:guide id="5" orient="horz" pos="119">
          <p15:clr>
            <a:srgbClr val="FBAE40"/>
          </p15:clr>
        </p15:guide>
        <p15:guide id="6" orient="horz" pos="4088">
          <p15:clr>
            <a:srgbClr val="FBAE40"/>
          </p15:clr>
        </p15:guide>
        <p15:guide id="7" orient="horz" pos="799">
          <p15:clr>
            <a:srgbClr val="FBAE40"/>
          </p15:clr>
        </p15:guide>
        <p15:guide id="8" pos="1066">
          <p15:clr>
            <a:srgbClr val="FBAE40"/>
          </p15:clr>
        </p15:guide>
        <p15:guide id="9" orient="horz" pos="572">
          <p15:clr>
            <a:srgbClr val="FBAE40"/>
          </p15:clr>
        </p15:guide>
        <p15:guide id="11" orient="horz" pos="346">
          <p15:clr>
            <a:srgbClr val="FBAE40"/>
          </p15:clr>
        </p15:guide>
        <p15:guide id="12" pos="385">
          <p15:clr>
            <a:srgbClr val="FBAE40"/>
          </p15:clr>
        </p15:guide>
        <p15:guide id="13" pos="1179">
          <p15:clr>
            <a:srgbClr val="FBAE40"/>
          </p15:clr>
        </p15:guide>
        <p15:guide id="14" orient="horz" pos="913">
          <p15:clr>
            <a:srgbClr val="FBAE40"/>
          </p15:clr>
        </p15:guide>
        <p15:guide id="15" pos="2086">
          <p15:clr>
            <a:srgbClr val="FBAE40"/>
          </p15:clr>
        </p15:guide>
        <p15:guide id="16" pos="3787">
          <p15:clr>
            <a:srgbClr val="FBAE40"/>
          </p15:clr>
        </p15:guide>
        <p15:guide id="17" pos="5488">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641852" y="327160"/>
            <a:ext cx="3409695" cy="299720"/>
          </a:xfrm>
          <a:prstGeom prst="rect">
            <a:avLst/>
          </a:prstGeom>
        </p:spPr>
        <p:txBody>
          <a:bodyPr wrap="square" lIns="0" tIns="0" rIns="0" bIns="0">
            <a:spAutoFit/>
          </a:bodyPr>
          <a:lstStyle>
            <a:lvl1pPr>
              <a:defRPr sz="1800" b="0" i="0">
                <a:solidFill>
                  <a:schemeClr val="tx1"/>
                </a:solidFill>
                <a:latin typeface="AoyagiKouzanFontT"/>
                <a:cs typeface="AoyagiKouzanFontT"/>
              </a:defRPr>
            </a:lvl1pPr>
          </a:lstStyle>
          <a:p>
            <a:endParaRPr/>
          </a:p>
        </p:txBody>
      </p:sp>
      <p:sp>
        <p:nvSpPr>
          <p:cNvPr id="3" name="Holder 3"/>
          <p:cNvSpPr>
            <a:spLocks noGrp="1"/>
          </p:cNvSpPr>
          <p:nvPr>
            <p:ph type="body" idx="1"/>
          </p:nvPr>
        </p:nvSpPr>
        <p:spPr>
          <a:xfrm>
            <a:off x="900938" y="3071882"/>
            <a:ext cx="8891523" cy="3540125"/>
          </a:xfrm>
          <a:prstGeom prst="rect">
            <a:avLst/>
          </a:prstGeom>
        </p:spPr>
        <p:txBody>
          <a:bodyPr wrap="square" lIns="0" tIns="0" rIns="0" bIns="0">
            <a:spAutoFit/>
          </a:bodyPr>
          <a:lstStyle>
            <a:lvl1pPr>
              <a:defRPr sz="1400" b="0" i="0">
                <a:solidFill>
                  <a:schemeClr val="tx1"/>
                </a:solidFill>
                <a:latin typeface="AoyagiKouzanFontT"/>
                <a:cs typeface="AoyagiKouzanFontT"/>
              </a:defRPr>
            </a:lvl1pPr>
          </a:lstStyle>
          <a:p>
            <a:endParaRPr/>
          </a:p>
        </p:txBody>
      </p:sp>
      <p:sp>
        <p:nvSpPr>
          <p:cNvPr id="4" name="Holder 4"/>
          <p:cNvSpPr>
            <a:spLocks noGrp="1"/>
          </p:cNvSpPr>
          <p:nvPr>
            <p:ph type="ftr" sz="quarter" idx="5"/>
          </p:nvPr>
        </p:nvSpPr>
        <p:spPr>
          <a:xfrm>
            <a:off x="3635756" y="7033450"/>
            <a:ext cx="3421888" cy="378142"/>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534670" y="7033450"/>
            <a:ext cx="2459482" cy="3781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3/21/2024</a:t>
            </a:fld>
            <a:endParaRPr lang="en-US" dirty="0"/>
          </a:p>
        </p:txBody>
      </p:sp>
      <p:sp>
        <p:nvSpPr>
          <p:cNvPr id="6" name="Holder 6"/>
          <p:cNvSpPr>
            <a:spLocks noGrp="1"/>
          </p:cNvSpPr>
          <p:nvPr>
            <p:ph type="sldNum" sz="quarter" idx="7"/>
          </p:nvPr>
        </p:nvSpPr>
        <p:spPr>
          <a:xfrm>
            <a:off x="5266944" y="6829969"/>
            <a:ext cx="284479" cy="165734"/>
          </a:xfrm>
          <a:prstGeom prst="rect">
            <a:avLst/>
          </a:prstGeom>
        </p:spPr>
        <p:txBody>
          <a:bodyPr wrap="square" lIns="0" tIns="0" rIns="0" bIns="0">
            <a:spAutoFit/>
          </a:bodyPr>
          <a:lstStyle>
            <a:lvl1pPr>
              <a:defRPr sz="1100" b="0" i="0">
                <a:solidFill>
                  <a:schemeClr val="tx1"/>
                </a:solidFill>
                <a:latin typeface="AoyagiKouzanFontT"/>
                <a:cs typeface="AoyagiKouzanFontT"/>
              </a:defRPr>
            </a:lvl1pPr>
          </a:lstStyle>
          <a:p>
            <a:pPr marL="38100">
              <a:lnSpc>
                <a:spcPts val="1270"/>
              </a:lnSpc>
            </a:pPr>
            <a:fld id="{81D60167-4931-47E6-BA6A-407CBD079E47}" type="slidenum">
              <a:rPr spc="254" dirty="0"/>
              <a:t>‹#›</a:t>
            </a:fld>
            <a:endParaRPr spc="254"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9" r:id="rId8"/>
    <p:sldLayoutId id="2147483668" r:id="rId9"/>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9.xml"/><Relationship Id="rId4" Type="http://schemas.openxmlformats.org/officeDocument/2006/relationships/image" Target="../media/image15.png"/></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1.xml"/><Relationship Id="rId1" Type="http://schemas.openxmlformats.org/officeDocument/2006/relationships/slideLayout" Target="../slideLayouts/slideLayout9.xml"/><Relationship Id="rId5" Type="http://schemas.openxmlformats.org/officeDocument/2006/relationships/image" Target="../media/image18.png"/><Relationship Id="rId4" Type="http://schemas.openxmlformats.org/officeDocument/2006/relationships/image" Target="../media/image17.png"/></Relationships>
</file>

<file path=ppt/slides/_rels/slide12.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notesSlide" Target="../notesSlides/notesSlide12.xml"/><Relationship Id="rId1" Type="http://schemas.openxmlformats.org/officeDocument/2006/relationships/slideLayout" Target="../slideLayouts/slideLayout9.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20.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9.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4.xml"/><Relationship Id="rId1" Type="http://schemas.openxmlformats.org/officeDocument/2006/relationships/slideLayout" Target="../slideLayouts/slideLayout9.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9.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9.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9.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1">
            <a:extLst>
              <a:ext uri="{FF2B5EF4-FFF2-40B4-BE49-F238E27FC236}">
                <a16:creationId xmlns:a16="http://schemas.microsoft.com/office/drawing/2014/main" id="{827CA098-A60A-40DB-8C8F-CF1205C17EAC}"/>
              </a:ext>
            </a:extLst>
          </p:cNvPr>
          <p:cNvSpPr/>
          <p:nvPr/>
        </p:nvSpPr>
        <p:spPr>
          <a:xfrm>
            <a:off x="1376700" y="2333625"/>
            <a:ext cx="7940000" cy="1985000"/>
          </a:xfrm>
          <a:prstGeom prst="roundRect">
            <a:avLst>
              <a:gd name="adj" fmla="val 9790"/>
            </a:avLst>
          </a:prstGeom>
          <a:solidFill>
            <a:srgbClr val="0096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4800" b="1">
                <a:solidFill>
                  <a:schemeClr val="bg1"/>
                </a:solidFill>
                <a:latin typeface="BIZ UDゴシック" panose="020B0400000000000000" pitchFamily="49" charset="-128"/>
                <a:ea typeface="BIZ UDゴシック" panose="020B0400000000000000" pitchFamily="49" charset="-128"/>
                <a:cs typeface="Calibri"/>
              </a:rPr>
              <a:t>文字の入力</a:t>
            </a:r>
            <a:endParaRPr lang="ja-JP" altLang="en-US" sz="4800" b="1" dirty="0">
              <a:solidFill>
                <a:schemeClr val="bg1"/>
              </a:solidFill>
              <a:latin typeface="BIZ UDゴシック" panose="020B0400000000000000" pitchFamily="49" charset="-128"/>
              <a:ea typeface="BIZ UDゴシック" panose="020B0400000000000000" pitchFamily="49" charset="-128"/>
              <a:cs typeface="Calibri"/>
            </a:endParaRPr>
          </a:p>
        </p:txBody>
      </p:sp>
      <p:sp>
        <p:nvSpPr>
          <p:cNvPr id="6" name="テキスト ボックス 5">
            <a:extLst>
              <a:ext uri="{FF2B5EF4-FFF2-40B4-BE49-F238E27FC236}">
                <a16:creationId xmlns:a16="http://schemas.microsoft.com/office/drawing/2014/main" id="{F297B46B-9D40-4BAA-98AE-9D57EEA3BBBB}"/>
              </a:ext>
            </a:extLst>
          </p:cNvPr>
          <p:cNvSpPr txBox="1"/>
          <p:nvPr/>
        </p:nvSpPr>
        <p:spPr>
          <a:xfrm>
            <a:off x="1342400" y="785386"/>
            <a:ext cx="6484600" cy="1323439"/>
          </a:xfrm>
          <a:prstGeom prst="rect">
            <a:avLst/>
          </a:prstGeom>
          <a:noFill/>
        </p:spPr>
        <p:txBody>
          <a:bodyPr wrap="square" rtlCol="0">
            <a:spAutoFit/>
          </a:bodyPr>
          <a:lstStyle/>
          <a:p>
            <a:r>
              <a:rPr kumimoji="1" lang="en-US" altLang="ja-JP" sz="4000" dirty="0">
                <a:latin typeface="BIZ UDゴシック" panose="020B0400000000000000" pitchFamily="49" charset="-128"/>
                <a:ea typeface="BIZ UDゴシック" panose="020B0400000000000000" pitchFamily="49" charset="-128"/>
              </a:rPr>
              <a:t>iPhone</a:t>
            </a:r>
            <a:endParaRPr kumimoji="1" lang="ja-JP" altLang="en-US" sz="4000" dirty="0">
              <a:latin typeface="BIZ UDゴシック" panose="020B0400000000000000" pitchFamily="49" charset="-128"/>
              <a:ea typeface="BIZ UDゴシック" panose="020B0400000000000000" pitchFamily="49" charset="-128"/>
            </a:endParaRPr>
          </a:p>
          <a:p>
            <a:r>
              <a:rPr kumimoji="1" lang="ja-JP" altLang="en-US" sz="4000" dirty="0">
                <a:latin typeface="BIZ UDゴシック" panose="020B0400000000000000" pitchFamily="49" charset="-128"/>
                <a:ea typeface="BIZ UDゴシック" panose="020B0400000000000000" pitchFamily="49" charset="-128"/>
              </a:rPr>
              <a:t>スマートフォン初心者編</a:t>
            </a:r>
            <a:r>
              <a:rPr kumimoji="1" lang="en-US" altLang="ja-JP" sz="4000" dirty="0">
                <a:latin typeface="BIZ UDゴシック" panose="020B0400000000000000" pitchFamily="49" charset="-128"/>
                <a:ea typeface="BIZ UDゴシック" panose="020B0400000000000000" pitchFamily="49" charset="-128"/>
              </a:rPr>
              <a:t> </a:t>
            </a:r>
            <a:endParaRPr kumimoji="1" lang="ja-JP" altLang="en-US" sz="4000" dirty="0">
              <a:latin typeface="BIZ UDゴシック" panose="020B0400000000000000" pitchFamily="49" charset="-128"/>
              <a:ea typeface="BIZ UDゴシック" panose="020B0400000000000000" pitchFamily="49" charset="-128"/>
            </a:endParaRPr>
          </a:p>
        </p:txBody>
      </p:sp>
      <p:pic>
        <p:nvPicPr>
          <p:cNvPr id="7" name="Picture 2" descr="スマートフォンを使うウサギのキャラクター">
            <a:extLst>
              <a:ext uri="{FF2B5EF4-FFF2-40B4-BE49-F238E27FC236}">
                <a16:creationId xmlns:a16="http://schemas.microsoft.com/office/drawing/2014/main" id="{890F31D6-4538-4AA0-A083-0A2E1B1F38D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70100" y="4543425"/>
            <a:ext cx="2514600" cy="2514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67767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38238" y="439387"/>
            <a:ext cx="951199" cy="710067"/>
          </a:xfrm>
          <a:prstGeom prst="rect">
            <a:avLst/>
          </a:prstGeom>
        </p:spPr>
        <p:txBody>
          <a:bodyPr vert="horz" wrap="none" lIns="90000" tIns="46800" rIns="90000" bIns="46800" rtlCol="0" anchor="b">
            <a:spAutoFit/>
          </a:bodyPr>
          <a:lstStyle>
            <a:defPPr>
              <a:defRPr lang="ja-JP"/>
            </a:defPPr>
            <a:lvl1pPr>
              <a:lnSpc>
                <a:spcPct val="100000"/>
              </a:lnSpc>
              <a:spcBef>
                <a:spcPct val="0"/>
              </a:spcBef>
              <a:buNone/>
              <a:defRPr sz="4000" b="1" i="0">
                <a:solidFill>
                  <a:srgbClr val="009650"/>
                </a:solidFill>
                <a:latin typeface="Meiryo" charset="-128"/>
                <a:ea typeface="Meiryo" charset="-128"/>
                <a:cs typeface="Meiryo" charset="-128"/>
              </a:defRPr>
            </a:lvl1pPr>
          </a:lstStyle>
          <a:p>
            <a:r>
              <a:rPr lang="en-US" altLang="ja-JP" dirty="0">
                <a:latin typeface="BIZ UDゴシック" panose="020B0400000000000000" pitchFamily="49" charset="-128"/>
                <a:ea typeface="BIZ UDゴシック" panose="020B0400000000000000" pitchFamily="49" charset="-128"/>
              </a:rPr>
              <a:t>1-D</a:t>
            </a:r>
            <a:endParaRPr lang="en-US" dirty="0">
              <a:latin typeface="BIZ UDゴシック" panose="020B0400000000000000" pitchFamily="49" charset="-128"/>
              <a:ea typeface="BIZ UDゴシック" panose="020B0400000000000000" pitchFamily="49" charset="-128"/>
            </a:endParaRPr>
          </a:p>
        </p:txBody>
      </p:sp>
      <p:sp>
        <p:nvSpPr>
          <p:cNvPr id="37" name="タイトル 9">
            <a:extLst>
              <a:ext uri="{FF2B5EF4-FFF2-40B4-BE49-F238E27FC236}">
                <a16:creationId xmlns:a16="http://schemas.microsoft.com/office/drawing/2014/main" id="{A90FB092-25B5-43CA-830A-EE55138AC72A}"/>
              </a:ext>
            </a:extLst>
          </p:cNvPr>
          <p:cNvSpPr txBox="1">
            <a:spLocks/>
          </p:cNvSpPr>
          <p:nvPr/>
        </p:nvSpPr>
        <p:spPr>
          <a:xfrm>
            <a:off x="2349202" y="301979"/>
            <a:ext cx="7920000" cy="984885"/>
          </a:xfrm>
          <a:prstGeom prst="rect">
            <a:avLst/>
          </a:prstGeom>
        </p:spPr>
        <p:txBody>
          <a:bodyPr wrap="square" lIns="0" tIns="0" rIns="0" bIns="0" anchor="b">
            <a:spAutoFit/>
          </a:bodyPr>
          <a:lstStyle>
            <a:lvl1pPr>
              <a:defRPr sz="3200" b="1" i="0">
                <a:solidFill>
                  <a:srgbClr val="009650"/>
                </a:solidFill>
                <a:latin typeface="Meiryo" charset="-128"/>
                <a:ea typeface="Meiryo" charset="-128"/>
                <a:cs typeface="Meiryo" charset="-128"/>
              </a:defRPr>
            </a:lvl1pPr>
          </a:lstStyle>
          <a:p>
            <a:r>
              <a:rPr lang="ja-JP" altLang="en-US" dirty="0">
                <a:latin typeface="BIZ UDゴシック" panose="020B0400000000000000" pitchFamily="49" charset="-128"/>
                <a:ea typeface="BIZ UDゴシック" panose="020B0400000000000000" pitchFamily="49" charset="-128"/>
              </a:rPr>
              <a:t>文字の入力</a:t>
            </a:r>
          </a:p>
          <a:p>
            <a:r>
              <a:rPr lang="ja-JP" altLang="en-US" dirty="0">
                <a:latin typeface="BIZ UDゴシック" panose="020B0400000000000000" pitchFamily="49" charset="-128"/>
                <a:ea typeface="BIZ UDゴシック" panose="020B0400000000000000" pitchFamily="49" charset="-128"/>
              </a:rPr>
              <a:t>文字変換</a:t>
            </a:r>
          </a:p>
        </p:txBody>
      </p:sp>
      <p:sp>
        <p:nvSpPr>
          <p:cNvPr id="10" name="四角形: 角を丸くする 9">
            <a:extLst>
              <a:ext uri="{FF2B5EF4-FFF2-40B4-BE49-F238E27FC236}">
                <a16:creationId xmlns:a16="http://schemas.microsoft.com/office/drawing/2014/main" id="{6B11F281-5C63-4678-91D3-BED1B35F3FB2}"/>
              </a:ext>
            </a:extLst>
          </p:cNvPr>
          <p:cNvSpPr/>
          <p:nvPr/>
        </p:nvSpPr>
        <p:spPr>
          <a:xfrm>
            <a:off x="1384300" y="3336730"/>
            <a:ext cx="405137" cy="395382"/>
          </a:xfrm>
          <a:prstGeom prst="roundRect">
            <a:avLst/>
          </a:prstGeom>
          <a:noFill/>
          <a:ln w="38100">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ゴシック" panose="020B0400000000000000" pitchFamily="49" charset="-128"/>
              <a:ea typeface="BIZ UDゴシック" panose="020B0400000000000000" pitchFamily="49" charset="-128"/>
            </a:endParaRPr>
          </a:p>
        </p:txBody>
      </p:sp>
      <p:sp>
        <p:nvSpPr>
          <p:cNvPr id="2" name="正方形/長方形 1">
            <a:extLst>
              <a:ext uri="{FF2B5EF4-FFF2-40B4-BE49-F238E27FC236}">
                <a16:creationId xmlns:a16="http://schemas.microsoft.com/office/drawing/2014/main" id="{B2E3A4A3-92ED-4FA7-BE0A-5F918A3CB194}"/>
              </a:ext>
            </a:extLst>
          </p:cNvPr>
          <p:cNvSpPr/>
          <p:nvPr/>
        </p:nvSpPr>
        <p:spPr>
          <a:xfrm>
            <a:off x="421343" y="2224974"/>
            <a:ext cx="550595" cy="584775"/>
          </a:xfrm>
          <a:prstGeom prst="rect">
            <a:avLst/>
          </a:prstGeom>
        </p:spPr>
        <p:txBody>
          <a:bodyPr wrap="square">
            <a:spAutoFit/>
          </a:bodyPr>
          <a:lstStyle/>
          <a:p>
            <a:r>
              <a:rPr lang="ja-JP" altLang="en-US" sz="3200" b="1" dirty="0">
                <a:solidFill>
                  <a:srgbClr val="009650"/>
                </a:solidFill>
                <a:latin typeface="BIZ UDゴシック" panose="020B0400000000000000" pitchFamily="49" charset="-128"/>
                <a:ea typeface="BIZ UDゴシック" panose="020B0400000000000000" pitchFamily="49" charset="-128"/>
                <a:cs typeface="Meiryo" charset="-128"/>
              </a:rPr>
              <a:t>❶</a:t>
            </a:r>
            <a:endParaRPr lang="en-US" altLang="ja-JP" sz="3200" b="1" dirty="0">
              <a:solidFill>
                <a:srgbClr val="009650"/>
              </a:solidFill>
              <a:latin typeface="BIZ UDゴシック" panose="020B0400000000000000" pitchFamily="49" charset="-128"/>
              <a:ea typeface="BIZ UDゴシック" panose="020B0400000000000000" pitchFamily="49" charset="-128"/>
              <a:cs typeface="Meiryo" charset="-128"/>
            </a:endParaRPr>
          </a:p>
        </p:txBody>
      </p:sp>
      <p:sp>
        <p:nvSpPr>
          <p:cNvPr id="3" name="テキスト ボックス 2">
            <a:extLst>
              <a:ext uri="{FF2B5EF4-FFF2-40B4-BE49-F238E27FC236}">
                <a16:creationId xmlns:a16="http://schemas.microsoft.com/office/drawing/2014/main" id="{855C33DE-5EEC-4FEE-92B7-EAA921DF1BEE}"/>
              </a:ext>
            </a:extLst>
          </p:cNvPr>
          <p:cNvSpPr txBox="1"/>
          <p:nvPr/>
        </p:nvSpPr>
        <p:spPr>
          <a:xfrm>
            <a:off x="996503" y="3205472"/>
            <a:ext cx="3427646" cy="923330"/>
          </a:xfrm>
          <a:prstGeom prst="rect">
            <a:avLst/>
          </a:prstGeom>
          <a:noFill/>
        </p:spPr>
        <p:txBody>
          <a:bodyPr wrap="square" lIns="91440" tIns="45720" rIns="91440" bIns="45720" rtlCol="0" anchor="t">
            <a:spAutoFit/>
          </a:bodyPr>
          <a:lstStyle/>
          <a:p>
            <a:pPr algn="just"/>
            <a:r>
              <a:rPr lang="ja-JP" altLang="en-US" b="1" kern="100" dirty="0">
                <a:latin typeface="BIZ UDゴシック" panose="020B0400000000000000" pitchFamily="49" charset="-128"/>
                <a:ea typeface="BIZ UDゴシック" panose="020B0400000000000000" pitchFamily="49" charset="-128"/>
                <a:cs typeface="Times New Roman"/>
              </a:rPr>
              <a:t>キーボード右側の</a:t>
            </a:r>
            <a:r>
              <a:rPr lang="en-US" altLang="ja-JP" b="1" kern="100" dirty="0">
                <a:latin typeface="BIZ UDゴシック" panose="020B0400000000000000" pitchFamily="49" charset="-128"/>
                <a:ea typeface="BIZ UDゴシック" panose="020B0400000000000000" pitchFamily="49" charset="-128"/>
                <a:cs typeface="Times New Roman"/>
              </a:rPr>
              <a:t>｢</a:t>
            </a:r>
            <a:r>
              <a:rPr lang="ja-JP" altLang="en-US" b="1" kern="100" dirty="0">
                <a:latin typeface="BIZ UDゴシック" panose="020B0400000000000000" pitchFamily="49" charset="-128"/>
                <a:ea typeface="BIZ UDゴシック" panose="020B0400000000000000" pitchFamily="49" charset="-128"/>
                <a:cs typeface="Times New Roman"/>
              </a:rPr>
              <a:t>次候補</a:t>
            </a:r>
            <a:r>
              <a:rPr lang="en-US" altLang="ja-JP" b="1" kern="100" dirty="0">
                <a:latin typeface="BIZ UDゴシック" panose="020B0400000000000000" pitchFamily="49" charset="-128"/>
                <a:ea typeface="BIZ UDゴシック" panose="020B0400000000000000" pitchFamily="49" charset="-128"/>
                <a:cs typeface="Times New Roman"/>
              </a:rPr>
              <a:t>(</a:t>
            </a:r>
            <a:r>
              <a:rPr lang="ja-JP" altLang="en-US" b="1" kern="100" dirty="0">
                <a:latin typeface="BIZ UDゴシック" panose="020B0400000000000000" pitchFamily="49" charset="-128"/>
                <a:ea typeface="BIZ UDゴシック" panose="020B0400000000000000" pitchFamily="49" charset="-128"/>
                <a:cs typeface="Times New Roman"/>
              </a:rPr>
              <a:t>または空白</a:t>
            </a:r>
            <a:r>
              <a:rPr lang="en-US" altLang="ja-JP" b="1" kern="100" dirty="0">
                <a:latin typeface="BIZ UDゴシック" panose="020B0400000000000000" pitchFamily="49" charset="-128"/>
                <a:ea typeface="BIZ UDゴシック" panose="020B0400000000000000" pitchFamily="49" charset="-128"/>
                <a:cs typeface="Times New Roman"/>
              </a:rPr>
              <a:t>)｣</a:t>
            </a:r>
            <a:r>
              <a:rPr lang="ja-JP" altLang="en-US" b="1" kern="100" dirty="0">
                <a:latin typeface="BIZ UDゴシック" panose="020B0400000000000000" pitchFamily="49" charset="-128"/>
                <a:ea typeface="BIZ UDゴシック" panose="020B0400000000000000" pitchFamily="49" charset="-128"/>
                <a:cs typeface="Times New Roman"/>
              </a:rPr>
              <a:t>と読み上げる項目をダブルタップします。</a:t>
            </a:r>
            <a:endParaRPr lang="ja-JP" altLang="en-US" sz="1800" b="1" kern="100" dirty="0">
              <a:effectLst/>
              <a:latin typeface="BIZ UDゴシック" panose="020B0400000000000000" pitchFamily="49" charset="-128"/>
              <a:ea typeface="BIZ UDゴシック" panose="020B0400000000000000" pitchFamily="49" charset="-128"/>
              <a:cs typeface="Times New Roman"/>
            </a:endParaRPr>
          </a:p>
        </p:txBody>
      </p:sp>
      <p:sp>
        <p:nvSpPr>
          <p:cNvPr id="5" name="正方形/長方形 4">
            <a:extLst>
              <a:ext uri="{FF2B5EF4-FFF2-40B4-BE49-F238E27FC236}">
                <a16:creationId xmlns:a16="http://schemas.microsoft.com/office/drawing/2014/main" id="{AA02F547-AFF5-4DC8-B03F-97CC42A8E128}"/>
              </a:ext>
            </a:extLst>
          </p:cNvPr>
          <p:cNvSpPr/>
          <p:nvPr/>
        </p:nvSpPr>
        <p:spPr>
          <a:xfrm>
            <a:off x="421343" y="3148257"/>
            <a:ext cx="596929" cy="584775"/>
          </a:xfrm>
          <a:prstGeom prst="rect">
            <a:avLst/>
          </a:prstGeom>
        </p:spPr>
        <p:txBody>
          <a:bodyPr wrap="square">
            <a:spAutoFit/>
          </a:bodyPr>
          <a:lstStyle/>
          <a:p>
            <a:r>
              <a:rPr lang="ja-JP" altLang="en-US" sz="3200" b="1" dirty="0">
                <a:solidFill>
                  <a:srgbClr val="009650"/>
                </a:solidFill>
                <a:latin typeface="BIZ UDゴシック" panose="020B0400000000000000" pitchFamily="49" charset="-128"/>
                <a:ea typeface="BIZ UDゴシック" panose="020B0400000000000000" pitchFamily="49" charset="-128"/>
                <a:cs typeface="Meiryo" charset="-128"/>
              </a:rPr>
              <a:t>❷</a:t>
            </a:r>
            <a:endParaRPr lang="en-US" altLang="ja-JP" sz="3200" b="1" dirty="0">
              <a:solidFill>
                <a:srgbClr val="009650"/>
              </a:solidFill>
              <a:latin typeface="BIZ UDゴシック" panose="020B0400000000000000" pitchFamily="49" charset="-128"/>
              <a:ea typeface="BIZ UDゴシック" panose="020B0400000000000000" pitchFamily="49" charset="-128"/>
              <a:cs typeface="Meiryo" charset="-128"/>
            </a:endParaRPr>
          </a:p>
        </p:txBody>
      </p:sp>
      <p:sp>
        <p:nvSpPr>
          <p:cNvPr id="6" name="テキスト ボックス 5">
            <a:extLst>
              <a:ext uri="{FF2B5EF4-FFF2-40B4-BE49-F238E27FC236}">
                <a16:creationId xmlns:a16="http://schemas.microsoft.com/office/drawing/2014/main" id="{9BB28847-2D00-4DED-B807-CA21572A7664}"/>
              </a:ext>
            </a:extLst>
          </p:cNvPr>
          <p:cNvSpPr txBox="1"/>
          <p:nvPr/>
        </p:nvSpPr>
        <p:spPr>
          <a:xfrm>
            <a:off x="929322" y="2252849"/>
            <a:ext cx="3452606" cy="646331"/>
          </a:xfrm>
          <a:prstGeom prst="rect">
            <a:avLst/>
          </a:prstGeom>
          <a:noFill/>
        </p:spPr>
        <p:txBody>
          <a:bodyPr wrap="square" lIns="91440" tIns="45720" rIns="91440" bIns="45720" anchor="t">
            <a:spAutoFit/>
          </a:bodyPr>
          <a:lstStyle/>
          <a:p>
            <a:pPr algn="just"/>
            <a:r>
              <a:rPr lang="ja-JP" altLang="en-US" b="1" kern="100" dirty="0">
                <a:latin typeface="BIZ UDゴシック" panose="020B0400000000000000" pitchFamily="49" charset="-128"/>
                <a:ea typeface="BIZ UDゴシック" panose="020B0400000000000000" pitchFamily="49" charset="-128"/>
                <a:cs typeface="Times New Roman"/>
              </a:rPr>
              <a:t>各種キーボードで文字入力を行います。</a:t>
            </a:r>
            <a:endParaRPr lang="ja-JP" altLang="en-US" b="1" kern="100" dirty="0">
              <a:effectLst/>
              <a:latin typeface="BIZ UDゴシック" panose="020B0400000000000000" pitchFamily="49" charset="-128"/>
              <a:ea typeface="BIZ UDゴシック" panose="020B0400000000000000" pitchFamily="49" charset="-128"/>
              <a:cs typeface="Times New Roman"/>
            </a:endParaRPr>
          </a:p>
        </p:txBody>
      </p:sp>
      <p:sp>
        <p:nvSpPr>
          <p:cNvPr id="7" name="正方形/長方形 6">
            <a:extLst>
              <a:ext uri="{FF2B5EF4-FFF2-40B4-BE49-F238E27FC236}">
                <a16:creationId xmlns:a16="http://schemas.microsoft.com/office/drawing/2014/main" id="{81420F49-8AB4-4C88-A5EB-3572EEE690F4}"/>
              </a:ext>
            </a:extLst>
          </p:cNvPr>
          <p:cNvSpPr/>
          <p:nvPr/>
        </p:nvSpPr>
        <p:spPr>
          <a:xfrm>
            <a:off x="426163" y="4378425"/>
            <a:ext cx="595035" cy="584775"/>
          </a:xfrm>
          <a:prstGeom prst="rect">
            <a:avLst/>
          </a:prstGeom>
        </p:spPr>
        <p:txBody>
          <a:bodyPr wrap="none">
            <a:spAutoFit/>
          </a:bodyPr>
          <a:lstStyle/>
          <a:p>
            <a:r>
              <a:rPr lang="ja-JP" altLang="en-US" sz="3200" b="1" dirty="0">
                <a:solidFill>
                  <a:srgbClr val="009650"/>
                </a:solidFill>
                <a:latin typeface="BIZ UDゴシック" panose="020B0400000000000000" pitchFamily="49" charset="-128"/>
                <a:ea typeface="BIZ UDゴシック" panose="020B0400000000000000" pitchFamily="49" charset="-128"/>
                <a:cs typeface="Meiryo" charset="-128"/>
              </a:rPr>
              <a:t>❸</a:t>
            </a:r>
            <a:endParaRPr lang="en-US" altLang="ja-JP" sz="3200" b="1" dirty="0">
              <a:solidFill>
                <a:srgbClr val="009650"/>
              </a:solidFill>
              <a:latin typeface="BIZ UDゴシック" panose="020B0400000000000000" pitchFamily="49" charset="-128"/>
              <a:ea typeface="BIZ UDゴシック" panose="020B0400000000000000" pitchFamily="49" charset="-128"/>
              <a:cs typeface="Meiryo" charset="-128"/>
            </a:endParaRPr>
          </a:p>
        </p:txBody>
      </p:sp>
      <p:sp>
        <p:nvSpPr>
          <p:cNvPr id="9" name="テキスト ボックス 8">
            <a:extLst>
              <a:ext uri="{FF2B5EF4-FFF2-40B4-BE49-F238E27FC236}">
                <a16:creationId xmlns:a16="http://schemas.microsoft.com/office/drawing/2014/main" id="{1EA7ADAC-E62F-453E-8141-B3D8097ACCC1}"/>
              </a:ext>
            </a:extLst>
          </p:cNvPr>
          <p:cNvSpPr txBox="1"/>
          <p:nvPr/>
        </p:nvSpPr>
        <p:spPr>
          <a:xfrm>
            <a:off x="991420" y="5634995"/>
            <a:ext cx="3377054" cy="1200329"/>
          </a:xfrm>
          <a:prstGeom prst="rect">
            <a:avLst/>
          </a:prstGeom>
          <a:noFill/>
        </p:spPr>
        <p:txBody>
          <a:bodyPr wrap="square" lIns="91440" tIns="45720" rIns="91440" bIns="45720" rtlCol="0" anchor="t">
            <a:spAutoFit/>
          </a:bodyPr>
          <a:lstStyle/>
          <a:p>
            <a:pPr algn="just"/>
            <a:r>
              <a:rPr lang="ja-JP" altLang="en-US" b="1" kern="100" dirty="0">
                <a:latin typeface="BIZ UDゴシック" panose="020B0400000000000000" pitchFamily="49" charset="-128"/>
                <a:ea typeface="BIZ UDゴシック" panose="020B0400000000000000" pitchFamily="49" charset="-128"/>
                <a:cs typeface="Times New Roman"/>
              </a:rPr>
              <a:t>適切な変換候補を読み上げたら、キーボード右下の確定をダブルタップします。文字が確定されます。</a:t>
            </a:r>
            <a:endParaRPr lang="ja-JP" altLang="en-US" sz="1800" b="1" kern="100" dirty="0">
              <a:effectLst/>
              <a:latin typeface="BIZ UDゴシック" panose="020B0400000000000000" pitchFamily="49" charset="-128"/>
              <a:ea typeface="BIZ UDゴシック" panose="020B0400000000000000" pitchFamily="49" charset="-128"/>
              <a:cs typeface="Times New Roman"/>
            </a:endParaRPr>
          </a:p>
        </p:txBody>
      </p:sp>
      <p:pic>
        <p:nvPicPr>
          <p:cNvPr id="13" name="図 14">
            <a:extLst>
              <a:ext uri="{FF2B5EF4-FFF2-40B4-BE49-F238E27FC236}">
                <a16:creationId xmlns:a16="http://schemas.microsoft.com/office/drawing/2014/main" id="{7D1D4721-E95D-4505-B97E-89738EA0043C}"/>
              </a:ext>
            </a:extLst>
          </p:cNvPr>
          <p:cNvPicPr>
            <a:picLocks noChangeAspect="1"/>
          </p:cNvPicPr>
          <p:nvPr/>
        </p:nvPicPr>
        <p:blipFill>
          <a:blip r:embed="rId3"/>
          <a:stretch>
            <a:fillRect/>
          </a:stretch>
        </p:blipFill>
        <p:spPr>
          <a:xfrm>
            <a:off x="4734502" y="2783560"/>
            <a:ext cx="1429473" cy="3095625"/>
          </a:xfrm>
          <a:prstGeom prst="rect">
            <a:avLst/>
          </a:prstGeom>
        </p:spPr>
      </p:pic>
      <p:sp>
        <p:nvSpPr>
          <p:cNvPr id="19" name="テキスト ボックス 18">
            <a:extLst>
              <a:ext uri="{FF2B5EF4-FFF2-40B4-BE49-F238E27FC236}">
                <a16:creationId xmlns:a16="http://schemas.microsoft.com/office/drawing/2014/main" id="{FCDE978F-A9F7-F88C-5B16-09868B053E80}"/>
              </a:ext>
            </a:extLst>
          </p:cNvPr>
          <p:cNvSpPr txBox="1"/>
          <p:nvPr/>
        </p:nvSpPr>
        <p:spPr>
          <a:xfrm>
            <a:off x="696641" y="1592368"/>
            <a:ext cx="3257064" cy="369332"/>
          </a:xfrm>
          <a:prstGeom prst="rect">
            <a:avLst/>
          </a:prstGeom>
          <a:solidFill>
            <a:srgbClr val="FFFF99"/>
          </a:solidFill>
          <a:ln w="12700">
            <a:solidFill>
              <a:schemeClr val="tx1"/>
            </a:solidFill>
          </a:ln>
        </p:spPr>
        <p:txBody>
          <a:bodyPr wrap="square" lIns="91440" tIns="45720" rIns="91440" bIns="45720" anchor="t">
            <a:spAutoFit/>
          </a:bodyPr>
          <a:lstStyle/>
          <a:p>
            <a:pPr algn="just"/>
            <a:r>
              <a:rPr lang="ja-JP" altLang="en-US" b="1" kern="100" dirty="0">
                <a:latin typeface="BIZ UDゴシック" panose="020B0400000000000000" pitchFamily="49" charset="-128"/>
                <a:ea typeface="BIZ UDゴシック" panose="020B0400000000000000" pitchFamily="49" charset="-128"/>
                <a:cs typeface="Times New Roman"/>
              </a:rPr>
              <a:t>キーボードの次の候補を利用</a:t>
            </a:r>
            <a:endParaRPr lang="ja-JP" altLang="en-US" b="1" kern="100" dirty="0">
              <a:effectLst/>
              <a:latin typeface="BIZ UDゴシック" panose="020B0400000000000000" pitchFamily="49" charset="-128"/>
              <a:ea typeface="BIZ UDゴシック" panose="020B0400000000000000" pitchFamily="49" charset="-128"/>
              <a:cs typeface="Times New Roman"/>
            </a:endParaRPr>
          </a:p>
        </p:txBody>
      </p:sp>
      <p:sp>
        <p:nvSpPr>
          <p:cNvPr id="20" name="テキスト ボックス 19">
            <a:extLst>
              <a:ext uri="{FF2B5EF4-FFF2-40B4-BE49-F238E27FC236}">
                <a16:creationId xmlns:a16="http://schemas.microsoft.com/office/drawing/2014/main" id="{CC2A8C8E-E68E-7185-1B15-69FE3CED3241}"/>
              </a:ext>
            </a:extLst>
          </p:cNvPr>
          <p:cNvSpPr txBox="1"/>
          <p:nvPr/>
        </p:nvSpPr>
        <p:spPr>
          <a:xfrm>
            <a:off x="991420" y="4420995"/>
            <a:ext cx="3416331" cy="923330"/>
          </a:xfrm>
          <a:prstGeom prst="rect">
            <a:avLst/>
          </a:prstGeom>
          <a:noFill/>
        </p:spPr>
        <p:txBody>
          <a:bodyPr wrap="square" lIns="91440" tIns="45720" rIns="91440" bIns="45720" rtlCol="0" anchor="t">
            <a:spAutoFit/>
          </a:bodyPr>
          <a:lstStyle/>
          <a:p>
            <a:pPr algn="just"/>
            <a:r>
              <a:rPr lang="ja-JP" altLang="en-US" sz="1800" b="1" kern="100" dirty="0">
                <a:effectLst/>
                <a:latin typeface="BIZ UDゴシック" panose="020B0400000000000000" pitchFamily="49" charset="-128"/>
                <a:ea typeface="BIZ UDゴシック" panose="020B0400000000000000" pitchFamily="49" charset="-128"/>
                <a:cs typeface="Times New Roman"/>
              </a:rPr>
              <a:t>次候補のダブルタップを続けると変換候補を次々に選択していきます。</a:t>
            </a:r>
          </a:p>
        </p:txBody>
      </p:sp>
      <p:sp>
        <p:nvSpPr>
          <p:cNvPr id="21" name="正方形/長方形 20">
            <a:extLst>
              <a:ext uri="{FF2B5EF4-FFF2-40B4-BE49-F238E27FC236}">
                <a16:creationId xmlns:a16="http://schemas.microsoft.com/office/drawing/2014/main" id="{4E148B1D-D4D7-A29B-8410-B0ADC461D29B}"/>
              </a:ext>
            </a:extLst>
          </p:cNvPr>
          <p:cNvSpPr/>
          <p:nvPr/>
        </p:nvSpPr>
        <p:spPr>
          <a:xfrm>
            <a:off x="445797" y="5562680"/>
            <a:ext cx="595035" cy="584775"/>
          </a:xfrm>
          <a:prstGeom prst="rect">
            <a:avLst/>
          </a:prstGeom>
        </p:spPr>
        <p:txBody>
          <a:bodyPr wrap="none">
            <a:spAutoFit/>
          </a:bodyPr>
          <a:lstStyle/>
          <a:p>
            <a:r>
              <a:rPr lang="ja-JP" altLang="en-US" sz="3200" b="1" dirty="0">
                <a:solidFill>
                  <a:srgbClr val="009650"/>
                </a:solidFill>
                <a:latin typeface="BIZ UDゴシック" panose="020B0400000000000000" pitchFamily="49" charset="-128"/>
                <a:ea typeface="BIZ UDゴシック" panose="020B0400000000000000" pitchFamily="49" charset="-128"/>
                <a:cs typeface="Meiryo" charset="-128"/>
              </a:rPr>
              <a:t>❹</a:t>
            </a:r>
            <a:endParaRPr lang="en-US" altLang="ja-JP" sz="3200" b="1" dirty="0">
              <a:solidFill>
                <a:srgbClr val="009650"/>
              </a:solidFill>
              <a:latin typeface="BIZ UDゴシック" panose="020B0400000000000000" pitchFamily="49" charset="-128"/>
              <a:ea typeface="BIZ UDゴシック" panose="020B0400000000000000" pitchFamily="49" charset="-128"/>
              <a:cs typeface="Meiryo" charset="-128"/>
            </a:endParaRPr>
          </a:p>
        </p:txBody>
      </p:sp>
      <p:pic>
        <p:nvPicPr>
          <p:cNvPr id="23" name="図 14">
            <a:extLst>
              <a:ext uri="{FF2B5EF4-FFF2-40B4-BE49-F238E27FC236}">
                <a16:creationId xmlns:a16="http://schemas.microsoft.com/office/drawing/2014/main" id="{0C8F315D-081B-A2F6-09FB-AB5C0B6DD480}"/>
              </a:ext>
            </a:extLst>
          </p:cNvPr>
          <p:cNvPicPr>
            <a:picLocks noChangeAspect="1"/>
          </p:cNvPicPr>
          <p:nvPr/>
        </p:nvPicPr>
        <p:blipFill>
          <a:blip r:embed="rId3"/>
          <a:stretch>
            <a:fillRect/>
          </a:stretch>
        </p:blipFill>
        <p:spPr>
          <a:xfrm>
            <a:off x="6568242" y="2783559"/>
            <a:ext cx="1429473" cy="3095625"/>
          </a:xfrm>
          <a:prstGeom prst="rect">
            <a:avLst/>
          </a:prstGeom>
        </p:spPr>
      </p:pic>
      <p:sp>
        <p:nvSpPr>
          <p:cNvPr id="22" name="テキスト ボックス 21">
            <a:extLst>
              <a:ext uri="{FF2B5EF4-FFF2-40B4-BE49-F238E27FC236}">
                <a16:creationId xmlns:a16="http://schemas.microsoft.com/office/drawing/2014/main" id="{572A99CB-316B-B0F5-96F2-AC466464699B}"/>
              </a:ext>
            </a:extLst>
          </p:cNvPr>
          <p:cNvSpPr txBox="1"/>
          <p:nvPr/>
        </p:nvSpPr>
        <p:spPr>
          <a:xfrm>
            <a:off x="7639452" y="4874280"/>
            <a:ext cx="409456" cy="470045"/>
          </a:xfrm>
          <a:prstGeom prst="rect">
            <a:avLst/>
          </a:prstGeom>
          <a:noFill/>
          <a:ln w="66675">
            <a:solidFill>
              <a:srgbClr val="FF0000"/>
            </a:solidFill>
            <a:prstDash val="sysDash"/>
          </a:ln>
        </p:spPr>
        <p:txBody>
          <a:bodyPr wrap="square" rtlCol="0">
            <a:spAutoFit/>
          </a:bodyPr>
          <a:lstStyle/>
          <a:p>
            <a:pPr algn="l"/>
            <a:endParaRPr kumimoji="1" lang="ja-JP" altLang="en-US" sz="1800" dirty="0"/>
          </a:p>
        </p:txBody>
      </p:sp>
      <p:pic>
        <p:nvPicPr>
          <p:cNvPr id="30" name="図 29">
            <a:extLst>
              <a:ext uri="{FF2B5EF4-FFF2-40B4-BE49-F238E27FC236}">
                <a16:creationId xmlns:a16="http://schemas.microsoft.com/office/drawing/2014/main" id="{1E238E2E-C21F-20FA-36ED-21856779426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29009" y="5281967"/>
            <a:ext cx="884729" cy="880912"/>
          </a:xfrm>
          <a:prstGeom prst="rect">
            <a:avLst/>
          </a:prstGeom>
          <a:ln>
            <a:noFill/>
          </a:ln>
        </p:spPr>
      </p:pic>
      <p:pic>
        <p:nvPicPr>
          <p:cNvPr id="31" name="図 14">
            <a:extLst>
              <a:ext uri="{FF2B5EF4-FFF2-40B4-BE49-F238E27FC236}">
                <a16:creationId xmlns:a16="http://schemas.microsoft.com/office/drawing/2014/main" id="{FFCF84A0-72B4-DCF7-64F4-E715F1F9D560}"/>
              </a:ext>
            </a:extLst>
          </p:cNvPr>
          <p:cNvPicPr>
            <a:picLocks noChangeAspect="1"/>
          </p:cNvPicPr>
          <p:nvPr/>
        </p:nvPicPr>
        <p:blipFill>
          <a:blip r:embed="rId3"/>
          <a:stretch>
            <a:fillRect/>
          </a:stretch>
        </p:blipFill>
        <p:spPr>
          <a:xfrm>
            <a:off x="8381641" y="2803605"/>
            <a:ext cx="1429473" cy="3095625"/>
          </a:xfrm>
          <a:prstGeom prst="rect">
            <a:avLst/>
          </a:prstGeom>
        </p:spPr>
      </p:pic>
      <p:pic>
        <p:nvPicPr>
          <p:cNvPr id="32" name="図 31">
            <a:extLst>
              <a:ext uri="{FF2B5EF4-FFF2-40B4-BE49-F238E27FC236}">
                <a16:creationId xmlns:a16="http://schemas.microsoft.com/office/drawing/2014/main" id="{F9EB9F6E-2FEC-D280-510C-E0B47297685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262749" y="5662706"/>
            <a:ext cx="884729" cy="880912"/>
          </a:xfrm>
          <a:prstGeom prst="rect">
            <a:avLst/>
          </a:prstGeom>
          <a:ln>
            <a:noFill/>
          </a:ln>
        </p:spPr>
      </p:pic>
      <p:sp>
        <p:nvSpPr>
          <p:cNvPr id="33" name="テキスト ボックス 32">
            <a:extLst>
              <a:ext uri="{FF2B5EF4-FFF2-40B4-BE49-F238E27FC236}">
                <a16:creationId xmlns:a16="http://schemas.microsoft.com/office/drawing/2014/main" id="{2856917D-7007-5C51-DEB6-FA8F976339A1}"/>
              </a:ext>
            </a:extLst>
          </p:cNvPr>
          <p:cNvSpPr txBox="1"/>
          <p:nvPr/>
        </p:nvSpPr>
        <p:spPr>
          <a:xfrm>
            <a:off x="9448189" y="5192661"/>
            <a:ext cx="409456" cy="470045"/>
          </a:xfrm>
          <a:prstGeom prst="rect">
            <a:avLst/>
          </a:prstGeom>
          <a:noFill/>
          <a:ln w="66675">
            <a:solidFill>
              <a:srgbClr val="FF0000"/>
            </a:solidFill>
            <a:prstDash val="sysDash"/>
          </a:ln>
        </p:spPr>
        <p:txBody>
          <a:bodyPr wrap="square" rtlCol="0">
            <a:spAutoFit/>
          </a:bodyPr>
          <a:lstStyle/>
          <a:p>
            <a:pPr algn="l"/>
            <a:endParaRPr kumimoji="1" lang="ja-JP" altLang="en-US" sz="1800" dirty="0"/>
          </a:p>
        </p:txBody>
      </p:sp>
      <p:sp>
        <p:nvSpPr>
          <p:cNvPr id="34" name="正方形/長方形 33">
            <a:extLst>
              <a:ext uri="{FF2B5EF4-FFF2-40B4-BE49-F238E27FC236}">
                <a16:creationId xmlns:a16="http://schemas.microsoft.com/office/drawing/2014/main" id="{5795D5B3-F08D-EE9A-1563-139F0E09F77B}"/>
              </a:ext>
            </a:extLst>
          </p:cNvPr>
          <p:cNvSpPr/>
          <p:nvPr/>
        </p:nvSpPr>
        <p:spPr>
          <a:xfrm>
            <a:off x="4705350" y="2332695"/>
            <a:ext cx="369114" cy="369332"/>
          </a:xfrm>
          <a:prstGeom prst="rect">
            <a:avLst/>
          </a:prstGeom>
        </p:spPr>
        <p:txBody>
          <a:bodyPr wrap="square">
            <a:spAutoFit/>
          </a:bodyPr>
          <a:lstStyle/>
          <a:p>
            <a:r>
              <a:rPr lang="ja-JP" altLang="en-US" b="1" dirty="0">
                <a:solidFill>
                  <a:srgbClr val="009650"/>
                </a:solidFill>
                <a:latin typeface="BIZ UDゴシック" panose="020B0400000000000000" pitchFamily="49" charset="-128"/>
                <a:ea typeface="BIZ UDゴシック" panose="020B0400000000000000" pitchFamily="49" charset="-128"/>
                <a:cs typeface="Meiryo" charset="-128"/>
              </a:rPr>
              <a:t>❶</a:t>
            </a:r>
            <a:endParaRPr lang="en-US" altLang="ja-JP" b="1" dirty="0">
              <a:solidFill>
                <a:srgbClr val="009650"/>
              </a:solidFill>
              <a:latin typeface="BIZ UDゴシック" panose="020B0400000000000000" pitchFamily="49" charset="-128"/>
              <a:ea typeface="BIZ UDゴシック" panose="020B0400000000000000" pitchFamily="49" charset="-128"/>
              <a:cs typeface="Meiryo" charset="-128"/>
            </a:endParaRPr>
          </a:p>
        </p:txBody>
      </p:sp>
      <p:sp>
        <p:nvSpPr>
          <p:cNvPr id="35" name="正方形/長方形 34">
            <a:extLst>
              <a:ext uri="{FF2B5EF4-FFF2-40B4-BE49-F238E27FC236}">
                <a16:creationId xmlns:a16="http://schemas.microsoft.com/office/drawing/2014/main" id="{622FFC11-BE3B-4F03-F2DB-F8551772AB20}"/>
              </a:ext>
            </a:extLst>
          </p:cNvPr>
          <p:cNvSpPr/>
          <p:nvPr/>
        </p:nvSpPr>
        <p:spPr>
          <a:xfrm>
            <a:off x="8286545" y="2332695"/>
            <a:ext cx="550595" cy="369332"/>
          </a:xfrm>
          <a:prstGeom prst="rect">
            <a:avLst/>
          </a:prstGeom>
        </p:spPr>
        <p:txBody>
          <a:bodyPr wrap="square">
            <a:spAutoFit/>
          </a:bodyPr>
          <a:lstStyle/>
          <a:p>
            <a:r>
              <a:rPr lang="ja-JP" altLang="en-US" b="1" dirty="0">
                <a:solidFill>
                  <a:srgbClr val="009650"/>
                </a:solidFill>
                <a:latin typeface="BIZ UDゴシック" panose="020B0400000000000000" pitchFamily="49" charset="-128"/>
                <a:ea typeface="BIZ UDゴシック" panose="020B0400000000000000" pitchFamily="49" charset="-128"/>
                <a:cs typeface="Meiryo" charset="-128"/>
              </a:rPr>
              <a:t>❹</a:t>
            </a:r>
            <a:endParaRPr lang="en-US" altLang="ja-JP" b="1" dirty="0">
              <a:solidFill>
                <a:srgbClr val="009650"/>
              </a:solidFill>
              <a:latin typeface="BIZ UDゴシック" panose="020B0400000000000000" pitchFamily="49" charset="-128"/>
              <a:ea typeface="BIZ UDゴシック" panose="020B0400000000000000" pitchFamily="49" charset="-128"/>
              <a:cs typeface="Meiryo" charset="-128"/>
            </a:endParaRPr>
          </a:p>
        </p:txBody>
      </p:sp>
      <p:sp>
        <p:nvSpPr>
          <p:cNvPr id="36" name="正方形/長方形 35">
            <a:extLst>
              <a:ext uri="{FF2B5EF4-FFF2-40B4-BE49-F238E27FC236}">
                <a16:creationId xmlns:a16="http://schemas.microsoft.com/office/drawing/2014/main" id="{AED05B06-8EE3-676F-CC00-4F241C0F7D42}"/>
              </a:ext>
            </a:extLst>
          </p:cNvPr>
          <p:cNvSpPr/>
          <p:nvPr/>
        </p:nvSpPr>
        <p:spPr>
          <a:xfrm>
            <a:off x="6413500" y="2332695"/>
            <a:ext cx="550595" cy="369332"/>
          </a:xfrm>
          <a:prstGeom prst="rect">
            <a:avLst/>
          </a:prstGeom>
        </p:spPr>
        <p:txBody>
          <a:bodyPr wrap="square">
            <a:spAutoFit/>
          </a:bodyPr>
          <a:lstStyle/>
          <a:p>
            <a:r>
              <a:rPr lang="ja-JP" altLang="en-US" b="1" dirty="0">
                <a:solidFill>
                  <a:srgbClr val="009650"/>
                </a:solidFill>
                <a:latin typeface="BIZ UDゴシック" panose="020B0400000000000000" pitchFamily="49" charset="-128"/>
                <a:ea typeface="BIZ UDゴシック" panose="020B0400000000000000" pitchFamily="49" charset="-128"/>
                <a:cs typeface="Meiryo" charset="-128"/>
              </a:rPr>
              <a:t>❷</a:t>
            </a:r>
            <a:endParaRPr lang="en-US" altLang="ja-JP" b="1" dirty="0">
              <a:solidFill>
                <a:srgbClr val="009650"/>
              </a:solidFill>
              <a:latin typeface="BIZ UDゴシック" panose="020B0400000000000000" pitchFamily="49" charset="-128"/>
              <a:ea typeface="BIZ UDゴシック" panose="020B0400000000000000" pitchFamily="49" charset="-128"/>
              <a:cs typeface="Meiryo" charset="-128"/>
            </a:endParaRPr>
          </a:p>
        </p:txBody>
      </p:sp>
    </p:spTree>
    <p:extLst>
      <p:ext uri="{BB962C8B-B14F-4D97-AF65-F5344CB8AC3E}">
        <p14:creationId xmlns:p14="http://schemas.microsoft.com/office/powerpoint/2010/main" val="23343039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テキスト ボックス 46">
            <a:extLst>
              <a:ext uri="{FF2B5EF4-FFF2-40B4-BE49-F238E27FC236}">
                <a16:creationId xmlns:a16="http://schemas.microsoft.com/office/drawing/2014/main" id="{E452E205-1D27-400A-B278-4FF9E241D89A}"/>
              </a:ext>
            </a:extLst>
          </p:cNvPr>
          <p:cNvSpPr txBox="1"/>
          <p:nvPr/>
        </p:nvSpPr>
        <p:spPr>
          <a:xfrm>
            <a:off x="479514" y="1542302"/>
            <a:ext cx="9760646" cy="395869"/>
          </a:xfrm>
          <a:prstGeom prst="rect">
            <a:avLst/>
          </a:prstGeom>
          <a:solidFill>
            <a:srgbClr val="FFFF99"/>
          </a:solidFill>
          <a:ln w="31750">
            <a:solidFill>
              <a:schemeClr val="tx1"/>
            </a:solidFill>
            <a:prstDash val="solid"/>
          </a:ln>
        </p:spPr>
        <p:txBody>
          <a:bodyPr wrap="square" tIns="72000">
            <a:spAutoFit/>
          </a:bodyPr>
          <a:lstStyle/>
          <a:p>
            <a:pPr algn="just"/>
            <a:r>
              <a:rPr lang="ja-JP" altLang="en-US" b="1" kern="100" dirty="0">
                <a:latin typeface="BIZ UDゴシック" panose="020B0400000000000000" pitchFamily="49" charset="-128"/>
                <a:ea typeface="BIZ UDゴシック" panose="020B0400000000000000" pitchFamily="49" charset="-128"/>
                <a:cs typeface="Times New Roman" panose="02020603050405020304" pitchFamily="18" charset="0"/>
              </a:rPr>
              <a:t>音声入力でもキーボード入力でも入力ミスがあった場合はキーボードで文字を削除します。</a:t>
            </a:r>
            <a:endParaRPr lang="en-US" altLang="ja-JP" b="1" kern="100" dirty="0">
              <a:latin typeface="BIZ UDゴシック" panose="020B0400000000000000" pitchFamily="49" charset="-128"/>
              <a:ea typeface="BIZ UDゴシック" panose="020B0400000000000000" pitchFamily="49" charset="-128"/>
              <a:cs typeface="Times New Roman" panose="02020603050405020304" pitchFamily="18" charset="0"/>
            </a:endParaRPr>
          </a:p>
        </p:txBody>
      </p:sp>
      <p:sp>
        <p:nvSpPr>
          <p:cNvPr id="4" name="Title 1"/>
          <p:cNvSpPr txBox="1">
            <a:spLocks/>
          </p:cNvSpPr>
          <p:nvPr/>
        </p:nvSpPr>
        <p:spPr>
          <a:xfrm>
            <a:off x="902875" y="499232"/>
            <a:ext cx="951199" cy="710067"/>
          </a:xfrm>
          <a:prstGeom prst="rect">
            <a:avLst/>
          </a:prstGeom>
        </p:spPr>
        <p:txBody>
          <a:bodyPr vert="horz" wrap="none" lIns="90000" tIns="46800" rIns="90000" bIns="46800" rtlCol="0" anchor="b">
            <a:spAutoFit/>
          </a:bodyPr>
          <a:lstStyle>
            <a:defPPr>
              <a:defRPr lang="ja-JP"/>
            </a:defPPr>
            <a:lvl1pPr>
              <a:lnSpc>
                <a:spcPct val="100000"/>
              </a:lnSpc>
              <a:spcBef>
                <a:spcPct val="0"/>
              </a:spcBef>
              <a:buNone/>
              <a:defRPr sz="4000" b="1" i="0">
                <a:solidFill>
                  <a:srgbClr val="009650"/>
                </a:solidFill>
                <a:latin typeface="Meiryo" charset="-128"/>
                <a:ea typeface="Meiryo" charset="-128"/>
                <a:cs typeface="Meiryo" charset="-128"/>
              </a:defRPr>
            </a:lvl1pPr>
          </a:lstStyle>
          <a:p>
            <a:r>
              <a:rPr lang="en-US" altLang="ja-JP" dirty="0">
                <a:latin typeface="BIZ UDゴシック" panose="020B0400000000000000" pitchFamily="49" charset="-128"/>
                <a:ea typeface="BIZ UDゴシック" panose="020B0400000000000000" pitchFamily="49" charset="-128"/>
              </a:rPr>
              <a:t>1-E</a:t>
            </a:r>
            <a:endParaRPr lang="en-US" dirty="0">
              <a:latin typeface="BIZ UDゴシック" panose="020B0400000000000000" pitchFamily="49" charset="-128"/>
              <a:ea typeface="BIZ UDゴシック" panose="020B0400000000000000" pitchFamily="49" charset="-128"/>
            </a:endParaRPr>
          </a:p>
        </p:txBody>
      </p:sp>
      <p:sp>
        <p:nvSpPr>
          <p:cNvPr id="43" name="テキスト ボックス 42">
            <a:extLst>
              <a:ext uri="{FF2B5EF4-FFF2-40B4-BE49-F238E27FC236}">
                <a16:creationId xmlns:a16="http://schemas.microsoft.com/office/drawing/2014/main" id="{9BD32737-1371-4399-AE37-FBE9D4018020}"/>
              </a:ext>
            </a:extLst>
          </p:cNvPr>
          <p:cNvSpPr txBox="1"/>
          <p:nvPr/>
        </p:nvSpPr>
        <p:spPr>
          <a:xfrm>
            <a:off x="365214" y="2072692"/>
            <a:ext cx="9989246" cy="923330"/>
          </a:xfrm>
          <a:prstGeom prst="rect">
            <a:avLst/>
          </a:prstGeom>
          <a:noFill/>
        </p:spPr>
        <p:txBody>
          <a:bodyPr wrap="square" lIns="91440" tIns="45720" rIns="91440" bIns="45720" anchor="t">
            <a:spAutoFit/>
          </a:bodyPr>
          <a:lstStyle/>
          <a:p>
            <a:pPr algn="just"/>
            <a:r>
              <a:rPr lang="ja-JP" altLang="en-US" b="1" kern="100" dirty="0">
                <a:effectLst/>
                <a:latin typeface="BIZ UDゴシック" panose="020B0400000000000000" pitchFamily="49" charset="-128"/>
                <a:ea typeface="BIZ UDゴシック" panose="020B0400000000000000" pitchFamily="49" charset="-128"/>
                <a:cs typeface="Times New Roman"/>
              </a:rPr>
              <a:t>　誤りに気付いた場合には、表示しているキーボード右上の</a:t>
            </a:r>
            <a:r>
              <a:rPr lang="en-US" altLang="ja-JP" b="1" kern="100" dirty="0">
                <a:effectLst/>
                <a:latin typeface="BIZ UDゴシック" panose="020B0400000000000000" pitchFamily="49" charset="-128"/>
                <a:ea typeface="BIZ UDゴシック" panose="020B0400000000000000" pitchFamily="49" charset="-128"/>
                <a:cs typeface="Times New Roman"/>
              </a:rPr>
              <a:t>｢</a:t>
            </a:r>
            <a:r>
              <a:rPr lang="ja-JP" altLang="en-US" b="1" kern="100" dirty="0">
                <a:effectLst/>
                <a:latin typeface="BIZ UDゴシック" panose="020B0400000000000000" pitchFamily="49" charset="-128"/>
                <a:ea typeface="BIZ UDゴシック" panose="020B0400000000000000" pitchFamily="49" charset="-128"/>
                <a:cs typeface="Times New Roman"/>
              </a:rPr>
              <a:t>削除</a:t>
            </a:r>
            <a:r>
              <a:rPr lang="en-US" altLang="ja-JP" b="1" kern="100" dirty="0">
                <a:effectLst/>
                <a:latin typeface="BIZ UDゴシック" panose="020B0400000000000000" pitchFamily="49" charset="-128"/>
                <a:ea typeface="BIZ UDゴシック" panose="020B0400000000000000" pitchFamily="49" charset="-128"/>
                <a:cs typeface="Times New Roman"/>
              </a:rPr>
              <a:t>｣</a:t>
            </a:r>
            <a:r>
              <a:rPr lang="ja-JP" altLang="en-US" b="1" kern="100" dirty="0">
                <a:effectLst/>
                <a:latin typeface="BIZ UDゴシック" panose="020B0400000000000000" pitchFamily="49" charset="-128"/>
                <a:ea typeface="BIZ UDゴシック" panose="020B0400000000000000" pitchFamily="49" charset="-128"/>
                <a:cs typeface="Times New Roman"/>
              </a:rPr>
              <a:t>キーにタッチしてダブルタップするかスプリットタップを行います。ダブルタップやスプリットタップを行うたびに一文字ずつ削除されます。いずれの方法も一文字削除するごとに削除した文字を読み上げます。</a:t>
            </a:r>
          </a:p>
        </p:txBody>
      </p:sp>
      <p:sp>
        <p:nvSpPr>
          <p:cNvPr id="37" name="タイトル 9">
            <a:extLst>
              <a:ext uri="{FF2B5EF4-FFF2-40B4-BE49-F238E27FC236}">
                <a16:creationId xmlns:a16="http://schemas.microsoft.com/office/drawing/2014/main" id="{A90FB092-25B5-43CA-830A-EE55138AC72A}"/>
              </a:ext>
            </a:extLst>
          </p:cNvPr>
          <p:cNvSpPr txBox="1">
            <a:spLocks/>
          </p:cNvSpPr>
          <p:nvPr/>
        </p:nvSpPr>
        <p:spPr>
          <a:xfrm>
            <a:off x="2335488" y="328517"/>
            <a:ext cx="7920000" cy="984885"/>
          </a:xfrm>
          <a:prstGeom prst="rect">
            <a:avLst/>
          </a:prstGeom>
        </p:spPr>
        <p:txBody>
          <a:bodyPr wrap="square" lIns="0" tIns="0" rIns="0" bIns="0" anchor="b">
            <a:spAutoFit/>
          </a:bodyPr>
          <a:lstStyle>
            <a:lvl1pPr>
              <a:defRPr sz="3200" b="1" i="0">
                <a:solidFill>
                  <a:srgbClr val="009650"/>
                </a:solidFill>
                <a:latin typeface="Meiryo" charset="-128"/>
                <a:ea typeface="Meiryo" charset="-128"/>
                <a:cs typeface="Meiryo" charset="-128"/>
              </a:defRPr>
            </a:lvl1pPr>
          </a:lstStyle>
          <a:p>
            <a:r>
              <a:rPr lang="ja-JP" altLang="en-US" dirty="0">
                <a:latin typeface="BIZ UDゴシック" panose="020B0400000000000000" pitchFamily="49" charset="-128"/>
                <a:ea typeface="BIZ UDゴシック" panose="020B0400000000000000" pitchFamily="49" charset="-128"/>
              </a:rPr>
              <a:t>文字の入力</a:t>
            </a:r>
          </a:p>
          <a:p>
            <a:r>
              <a:rPr lang="ja-JP" altLang="en-US" dirty="0">
                <a:latin typeface="BIZ UDゴシック" panose="020B0400000000000000" pitchFamily="49" charset="-128"/>
                <a:ea typeface="BIZ UDゴシック" panose="020B0400000000000000" pitchFamily="49" charset="-128"/>
              </a:rPr>
              <a:t>文字の削除</a:t>
            </a:r>
          </a:p>
        </p:txBody>
      </p:sp>
      <p:grpSp>
        <p:nvGrpSpPr>
          <p:cNvPr id="22" name="グループ化 21">
            <a:extLst>
              <a:ext uri="{FF2B5EF4-FFF2-40B4-BE49-F238E27FC236}">
                <a16:creationId xmlns:a16="http://schemas.microsoft.com/office/drawing/2014/main" id="{A52E377B-A784-4B31-A89D-40734CCAFBCB}"/>
              </a:ext>
            </a:extLst>
          </p:cNvPr>
          <p:cNvGrpSpPr/>
          <p:nvPr/>
        </p:nvGrpSpPr>
        <p:grpSpPr>
          <a:xfrm>
            <a:off x="3770995" y="3379607"/>
            <a:ext cx="1575705" cy="3414028"/>
            <a:chOff x="944295" y="3643997"/>
            <a:chExt cx="1575705" cy="3414028"/>
          </a:xfrm>
        </p:grpSpPr>
        <p:pic>
          <p:nvPicPr>
            <p:cNvPr id="17" name="図 16">
              <a:extLst>
                <a:ext uri="{FF2B5EF4-FFF2-40B4-BE49-F238E27FC236}">
                  <a16:creationId xmlns:a16="http://schemas.microsoft.com/office/drawing/2014/main" id="{2F41D3AE-59F3-4AC6-8E6E-793950F3A548}"/>
                </a:ext>
              </a:extLst>
            </p:cNvPr>
            <p:cNvPicPr>
              <a:picLocks noChangeAspect="1"/>
            </p:cNvPicPr>
            <p:nvPr/>
          </p:nvPicPr>
          <p:blipFill>
            <a:blip r:embed="rId3"/>
            <a:stretch>
              <a:fillRect/>
            </a:stretch>
          </p:blipFill>
          <p:spPr>
            <a:xfrm>
              <a:off x="944295" y="3643997"/>
              <a:ext cx="1575705" cy="3414028"/>
            </a:xfrm>
            <a:prstGeom prst="rect">
              <a:avLst/>
            </a:prstGeom>
          </p:spPr>
        </p:pic>
        <p:sp>
          <p:nvSpPr>
            <p:cNvPr id="49" name="四角形: 角を丸くする 48">
              <a:extLst>
                <a:ext uri="{FF2B5EF4-FFF2-40B4-BE49-F238E27FC236}">
                  <a16:creationId xmlns:a16="http://schemas.microsoft.com/office/drawing/2014/main" id="{6C6367CF-D47F-4B84-92C4-F9A370D80AC4}"/>
                </a:ext>
              </a:extLst>
            </p:cNvPr>
            <p:cNvSpPr/>
            <p:nvPr/>
          </p:nvSpPr>
          <p:spPr>
            <a:xfrm>
              <a:off x="2203091" y="5762625"/>
              <a:ext cx="316909" cy="317161"/>
            </a:xfrm>
            <a:prstGeom prst="roundRect">
              <a:avLst/>
            </a:prstGeom>
            <a:noFill/>
            <a:ln w="5715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ゴシック" panose="020B0400000000000000" pitchFamily="49" charset="-128"/>
                <a:ea typeface="BIZ UDゴシック" panose="020B0400000000000000" pitchFamily="49" charset="-128"/>
              </a:endParaRPr>
            </a:p>
          </p:txBody>
        </p:sp>
      </p:grpSp>
      <p:pic>
        <p:nvPicPr>
          <p:cNvPr id="19" name="図 18">
            <a:extLst>
              <a:ext uri="{FF2B5EF4-FFF2-40B4-BE49-F238E27FC236}">
                <a16:creationId xmlns:a16="http://schemas.microsoft.com/office/drawing/2014/main" id="{2E6CA6D1-4559-4848-9C7F-9FECE6E36909}"/>
              </a:ext>
            </a:extLst>
          </p:cNvPr>
          <p:cNvPicPr>
            <a:picLocks noChangeAspect="1"/>
          </p:cNvPicPr>
          <p:nvPr/>
        </p:nvPicPr>
        <p:blipFill>
          <a:blip r:embed="rId4"/>
          <a:stretch>
            <a:fillRect/>
          </a:stretch>
        </p:blipFill>
        <p:spPr>
          <a:xfrm>
            <a:off x="8013700" y="3379607"/>
            <a:ext cx="1575705" cy="3414028"/>
          </a:xfrm>
          <a:prstGeom prst="rect">
            <a:avLst/>
          </a:prstGeom>
        </p:spPr>
      </p:pic>
      <p:sp>
        <p:nvSpPr>
          <p:cNvPr id="53" name="テキスト ボックス 52">
            <a:extLst>
              <a:ext uri="{FF2B5EF4-FFF2-40B4-BE49-F238E27FC236}">
                <a16:creationId xmlns:a16="http://schemas.microsoft.com/office/drawing/2014/main" id="{B22E205C-8D2E-43B3-A063-B7AF8EA42E5A}"/>
              </a:ext>
            </a:extLst>
          </p:cNvPr>
          <p:cNvSpPr txBox="1"/>
          <p:nvPr/>
        </p:nvSpPr>
        <p:spPr>
          <a:xfrm>
            <a:off x="647027" y="3242691"/>
            <a:ext cx="2534160" cy="1734697"/>
          </a:xfrm>
          <a:prstGeom prst="rect">
            <a:avLst/>
          </a:prstGeom>
          <a:solidFill>
            <a:srgbClr val="FFFF99"/>
          </a:solidFill>
          <a:ln w="31750">
            <a:solidFill>
              <a:schemeClr val="tx1"/>
            </a:solidFill>
            <a:prstDash val="solid"/>
          </a:ln>
        </p:spPr>
        <p:txBody>
          <a:bodyPr wrap="square" tIns="36000" bIns="36000">
            <a:spAutoFit/>
          </a:bodyPr>
          <a:lstStyle/>
          <a:p>
            <a:pPr algn="just"/>
            <a:r>
              <a:rPr lang="ja-JP" altLang="en-US" b="1" kern="100" dirty="0">
                <a:latin typeface="BIZ UDゴシック" panose="020B0400000000000000" pitchFamily="49" charset="-128"/>
                <a:ea typeface="BIZ UDゴシック" panose="020B0400000000000000" pitchFamily="49" charset="-128"/>
                <a:cs typeface="Times New Roman" panose="02020603050405020304" pitchFamily="18" charset="0"/>
              </a:rPr>
              <a:t> いずれのキーボードも</a:t>
            </a:r>
            <a:r>
              <a:rPr lang="en-US" altLang="ja-JP" b="1" kern="100" dirty="0">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en-US" b="1" kern="100" dirty="0">
                <a:latin typeface="BIZ UDゴシック" panose="020B0400000000000000" pitchFamily="49" charset="-128"/>
                <a:ea typeface="BIZ UDゴシック" panose="020B0400000000000000" pitchFamily="49" charset="-128"/>
                <a:cs typeface="Times New Roman" panose="02020603050405020304" pitchFamily="18" charset="0"/>
              </a:rPr>
              <a:t>削除</a:t>
            </a:r>
            <a:r>
              <a:rPr lang="en-US" altLang="ja-JP" b="1" kern="100" dirty="0">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en-US" b="1" kern="100" dirty="0">
                <a:latin typeface="BIZ UDゴシック" panose="020B0400000000000000" pitchFamily="49" charset="-128"/>
                <a:ea typeface="BIZ UDゴシック" panose="020B0400000000000000" pitchFamily="49" charset="-128"/>
                <a:cs typeface="Times New Roman" panose="02020603050405020304" pitchFamily="18" charset="0"/>
              </a:rPr>
              <a:t>キーは画面の右端にあります。画面右下から上に向かって指をスライドしていくと発見しやすいです。</a:t>
            </a:r>
            <a:endParaRPr lang="en-US" altLang="ja-JP" b="1" kern="100" dirty="0">
              <a:latin typeface="BIZ UDゴシック" panose="020B0400000000000000" pitchFamily="49" charset="-128"/>
              <a:ea typeface="BIZ UDゴシック" panose="020B0400000000000000" pitchFamily="49" charset="-128"/>
              <a:cs typeface="Times New Roman" panose="02020603050405020304" pitchFamily="18" charset="0"/>
            </a:endParaRPr>
          </a:p>
        </p:txBody>
      </p:sp>
      <p:grpSp>
        <p:nvGrpSpPr>
          <p:cNvPr id="6" name="グループ化 5">
            <a:extLst>
              <a:ext uri="{FF2B5EF4-FFF2-40B4-BE49-F238E27FC236}">
                <a16:creationId xmlns:a16="http://schemas.microsoft.com/office/drawing/2014/main" id="{DEBC10D8-E053-4336-8EB1-D255711D6FE0}"/>
              </a:ext>
            </a:extLst>
          </p:cNvPr>
          <p:cNvGrpSpPr/>
          <p:nvPr/>
        </p:nvGrpSpPr>
        <p:grpSpPr>
          <a:xfrm>
            <a:off x="5914795" y="3379607"/>
            <a:ext cx="1625238" cy="3423765"/>
            <a:chOff x="7961453" y="3483670"/>
            <a:chExt cx="1625238" cy="3423765"/>
          </a:xfrm>
        </p:grpSpPr>
        <p:pic>
          <p:nvPicPr>
            <p:cNvPr id="2" name="図 2">
              <a:extLst>
                <a:ext uri="{FF2B5EF4-FFF2-40B4-BE49-F238E27FC236}">
                  <a16:creationId xmlns:a16="http://schemas.microsoft.com/office/drawing/2014/main" id="{82FD8799-FED6-43E9-88E6-A9F2CD84A158}"/>
                </a:ext>
              </a:extLst>
            </p:cNvPr>
            <p:cNvPicPr>
              <a:picLocks noChangeAspect="1"/>
            </p:cNvPicPr>
            <p:nvPr/>
          </p:nvPicPr>
          <p:blipFill>
            <a:blip r:embed="rId5"/>
            <a:stretch>
              <a:fillRect/>
            </a:stretch>
          </p:blipFill>
          <p:spPr>
            <a:xfrm>
              <a:off x="7961453" y="3483670"/>
              <a:ext cx="1570175" cy="3423765"/>
            </a:xfrm>
            <a:prstGeom prst="rect">
              <a:avLst/>
            </a:prstGeom>
          </p:spPr>
        </p:pic>
        <p:sp>
          <p:nvSpPr>
            <p:cNvPr id="3" name="四角形: 角を丸くする 2">
              <a:extLst>
                <a:ext uri="{FF2B5EF4-FFF2-40B4-BE49-F238E27FC236}">
                  <a16:creationId xmlns:a16="http://schemas.microsoft.com/office/drawing/2014/main" id="{AF6E8E8D-7DEB-4F25-B44C-16E4B0D60E07}"/>
                </a:ext>
              </a:extLst>
            </p:cNvPr>
            <p:cNvSpPr/>
            <p:nvPr/>
          </p:nvSpPr>
          <p:spPr>
            <a:xfrm>
              <a:off x="9269782" y="6088155"/>
              <a:ext cx="316909" cy="317161"/>
            </a:xfrm>
            <a:prstGeom prst="roundRect">
              <a:avLst/>
            </a:prstGeom>
            <a:noFill/>
            <a:ln w="5715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ゴシック" panose="020B0400000000000000" pitchFamily="49" charset="-128"/>
                <a:ea typeface="BIZ UDゴシック" panose="020B0400000000000000" pitchFamily="49" charset="-128"/>
              </a:endParaRPr>
            </a:p>
          </p:txBody>
        </p:sp>
      </p:grpSp>
      <p:sp>
        <p:nvSpPr>
          <p:cNvPr id="9" name="テキスト ボックス 8">
            <a:extLst>
              <a:ext uri="{FF2B5EF4-FFF2-40B4-BE49-F238E27FC236}">
                <a16:creationId xmlns:a16="http://schemas.microsoft.com/office/drawing/2014/main" id="{42813F56-BC98-71CE-EFB2-C0B6BF45BE2D}"/>
              </a:ext>
            </a:extLst>
          </p:cNvPr>
          <p:cNvSpPr txBox="1"/>
          <p:nvPr/>
        </p:nvSpPr>
        <p:spPr>
          <a:xfrm>
            <a:off x="647027" y="5275870"/>
            <a:ext cx="2534160" cy="1477328"/>
          </a:xfrm>
          <a:prstGeom prst="rect">
            <a:avLst/>
          </a:prstGeom>
          <a:noFill/>
          <a:ln w="12700">
            <a:solidFill>
              <a:schemeClr val="tx1"/>
            </a:solidFill>
          </a:ln>
        </p:spPr>
        <p:txBody>
          <a:bodyPr wrap="square" rtlCol="0">
            <a:spAutoFit/>
          </a:bodyPr>
          <a:lstStyle/>
          <a:p>
            <a:pPr marL="0" marR="0">
              <a:spcBef>
                <a:spcPts val="0"/>
              </a:spcBef>
              <a:spcAft>
                <a:spcPts val="0"/>
              </a:spcAft>
            </a:pPr>
            <a:r>
              <a:rPr lang="en-US" altLang="ja-JP" sz="1800" b="1" dirty="0">
                <a:effectLst/>
                <a:latin typeface="BIZ UDゴシック" panose="020B0400000000000000" pitchFamily="49" charset="-128"/>
                <a:ea typeface="BIZ UDゴシック" panose="020B0400000000000000" pitchFamily="49" charset="-128"/>
              </a:rPr>
              <a:t>※</a:t>
            </a:r>
            <a:r>
              <a:rPr lang="ja-JP" altLang="en-US" sz="1800" b="1" dirty="0">
                <a:effectLst/>
                <a:latin typeface="BIZ UDゴシック" panose="020B0400000000000000" pitchFamily="49" charset="-128"/>
                <a:ea typeface="BIZ UDゴシック" panose="020B0400000000000000" pitchFamily="49" charset="-128"/>
              </a:rPr>
              <a:t> 間違えて「削除」キーを長押しすると、すべて消えてしまうことがあるので注意が必要です。</a:t>
            </a:r>
            <a:endParaRPr lang="ja-JP" altLang="en-US" b="1" dirty="0">
              <a:effectLst/>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33988586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テキスト ボックス 46">
            <a:extLst>
              <a:ext uri="{FF2B5EF4-FFF2-40B4-BE49-F238E27FC236}">
                <a16:creationId xmlns:a16="http://schemas.microsoft.com/office/drawing/2014/main" id="{E452E205-1D27-400A-B278-4FF9E241D89A}"/>
              </a:ext>
            </a:extLst>
          </p:cNvPr>
          <p:cNvSpPr txBox="1"/>
          <p:nvPr/>
        </p:nvSpPr>
        <p:spPr>
          <a:xfrm>
            <a:off x="401345" y="1495425"/>
            <a:ext cx="9901349" cy="949866"/>
          </a:xfrm>
          <a:prstGeom prst="rect">
            <a:avLst/>
          </a:prstGeom>
          <a:solidFill>
            <a:srgbClr val="FFFF99"/>
          </a:solidFill>
          <a:ln w="31750">
            <a:solidFill>
              <a:schemeClr val="tx1"/>
            </a:solidFill>
            <a:prstDash val="solid"/>
          </a:ln>
        </p:spPr>
        <p:txBody>
          <a:bodyPr wrap="square" lIns="91440" tIns="72000" rIns="91440" bIns="45720" anchor="t">
            <a:spAutoFit/>
          </a:bodyPr>
          <a:lstStyle/>
          <a:p>
            <a:pPr algn="just"/>
            <a:r>
              <a:rPr lang="ja-JP" altLang="en-US" b="1" kern="100" dirty="0">
                <a:latin typeface="BIZ UDゴシック" panose="020B0400000000000000" pitchFamily="49" charset="-128"/>
                <a:ea typeface="BIZ UDゴシック" panose="020B0400000000000000" pitchFamily="49" charset="-128"/>
                <a:cs typeface="Times New Roman"/>
              </a:rPr>
              <a:t>　</a:t>
            </a:r>
            <a:r>
              <a:rPr lang="ja-JP" b="1" kern="100" dirty="0">
                <a:latin typeface="BIZ UDゴシック" panose="020B0400000000000000" pitchFamily="49" charset="-128"/>
                <a:ea typeface="BIZ UDゴシック" panose="020B0400000000000000" pitchFamily="49" charset="-128"/>
                <a:cs typeface="Times New Roman"/>
              </a:rPr>
              <a:t>iPhoneでもパソコンと同じようにカーソル位置を移動して文字を削除したり、挿入したりする</a:t>
            </a:r>
            <a:r>
              <a:rPr lang="ja-JP" altLang="en-US" b="1" kern="100" dirty="0">
                <a:latin typeface="BIZ UDゴシック" panose="020B0400000000000000" pitchFamily="49" charset="-128"/>
                <a:ea typeface="BIZ UDゴシック" panose="020B0400000000000000" pitchFamily="49" charset="-128"/>
                <a:cs typeface="Times New Roman"/>
              </a:rPr>
              <a:t>事</a:t>
            </a:r>
            <a:r>
              <a:rPr lang="ja-JP" b="1" kern="100" dirty="0">
                <a:latin typeface="BIZ UDゴシック" panose="020B0400000000000000" pitchFamily="49" charset="-128"/>
                <a:ea typeface="BIZ UDゴシック" panose="020B0400000000000000" pitchFamily="49" charset="-128"/>
                <a:cs typeface="Times New Roman"/>
              </a:rPr>
              <a:t>が可能です。</a:t>
            </a:r>
            <a:r>
              <a:rPr lang="ja-JP" altLang="en-US" b="1" kern="100" dirty="0">
                <a:latin typeface="BIZ UDゴシック" panose="020B0400000000000000" pitchFamily="49" charset="-128"/>
                <a:ea typeface="BIZ UDゴシック" panose="020B0400000000000000" pitchFamily="49" charset="-128"/>
                <a:cs typeface="Times New Roman"/>
              </a:rPr>
              <a:t>メモ内容や予定の書き換えなど修正が必要な場面は入力直後だけとは限らないためカーソルの移動方法を覚えておくと便利です。</a:t>
            </a:r>
            <a:endParaRPr lang="en-US" altLang="ja-JP" b="1" kern="100" dirty="0">
              <a:latin typeface="BIZ UDゴシック" panose="020B0400000000000000" pitchFamily="49" charset="-128"/>
              <a:ea typeface="BIZ UDゴシック" panose="020B0400000000000000" pitchFamily="49" charset="-128"/>
              <a:cs typeface="Times New Roman"/>
            </a:endParaRPr>
          </a:p>
        </p:txBody>
      </p:sp>
      <p:sp>
        <p:nvSpPr>
          <p:cNvPr id="4" name="Title 1"/>
          <p:cNvSpPr txBox="1">
            <a:spLocks/>
          </p:cNvSpPr>
          <p:nvPr/>
        </p:nvSpPr>
        <p:spPr>
          <a:xfrm>
            <a:off x="881761" y="464577"/>
            <a:ext cx="951199" cy="710067"/>
          </a:xfrm>
          <a:prstGeom prst="rect">
            <a:avLst/>
          </a:prstGeom>
        </p:spPr>
        <p:txBody>
          <a:bodyPr vert="horz" wrap="none" lIns="90000" tIns="46800" rIns="90000" bIns="46800" rtlCol="0" anchor="b">
            <a:spAutoFit/>
          </a:bodyPr>
          <a:lstStyle>
            <a:defPPr>
              <a:defRPr lang="ja-JP"/>
            </a:defPPr>
            <a:lvl1pPr>
              <a:lnSpc>
                <a:spcPct val="100000"/>
              </a:lnSpc>
              <a:spcBef>
                <a:spcPct val="0"/>
              </a:spcBef>
              <a:buNone/>
              <a:defRPr sz="4000" b="1" i="0">
                <a:solidFill>
                  <a:srgbClr val="009650"/>
                </a:solidFill>
                <a:latin typeface="Meiryo" charset="-128"/>
                <a:ea typeface="Meiryo" charset="-128"/>
                <a:cs typeface="Meiryo" charset="-128"/>
              </a:defRPr>
            </a:lvl1pPr>
          </a:lstStyle>
          <a:p>
            <a:r>
              <a:rPr lang="en-US" altLang="ja-JP" dirty="0">
                <a:latin typeface="BIZ UDゴシック" panose="020B0400000000000000" pitchFamily="49" charset="-128"/>
                <a:ea typeface="BIZ UDゴシック" panose="020B0400000000000000" pitchFamily="49" charset="-128"/>
              </a:rPr>
              <a:t>1-F</a:t>
            </a:r>
            <a:endParaRPr lang="en-US" dirty="0">
              <a:latin typeface="BIZ UDゴシック" panose="020B0400000000000000" pitchFamily="49" charset="-128"/>
              <a:ea typeface="BIZ UDゴシック" panose="020B0400000000000000" pitchFamily="49" charset="-128"/>
            </a:endParaRPr>
          </a:p>
        </p:txBody>
      </p:sp>
      <p:sp>
        <p:nvSpPr>
          <p:cNvPr id="37" name="タイトル 9">
            <a:extLst>
              <a:ext uri="{FF2B5EF4-FFF2-40B4-BE49-F238E27FC236}">
                <a16:creationId xmlns:a16="http://schemas.microsoft.com/office/drawing/2014/main" id="{A90FB092-25B5-43CA-830A-EE55138AC72A}"/>
              </a:ext>
            </a:extLst>
          </p:cNvPr>
          <p:cNvSpPr txBox="1">
            <a:spLocks/>
          </p:cNvSpPr>
          <p:nvPr/>
        </p:nvSpPr>
        <p:spPr>
          <a:xfrm>
            <a:off x="2382694" y="327167"/>
            <a:ext cx="7920000" cy="984885"/>
          </a:xfrm>
          <a:prstGeom prst="rect">
            <a:avLst/>
          </a:prstGeom>
        </p:spPr>
        <p:txBody>
          <a:bodyPr wrap="square" lIns="0" tIns="0" rIns="0" bIns="0" anchor="b">
            <a:spAutoFit/>
          </a:bodyPr>
          <a:lstStyle>
            <a:lvl1pPr>
              <a:defRPr sz="3200" b="1" i="0">
                <a:solidFill>
                  <a:srgbClr val="009650"/>
                </a:solidFill>
                <a:latin typeface="Meiryo" charset="-128"/>
                <a:ea typeface="Meiryo" charset="-128"/>
                <a:cs typeface="Meiryo" charset="-128"/>
              </a:defRPr>
            </a:lvl1pPr>
          </a:lstStyle>
          <a:p>
            <a:r>
              <a:rPr lang="ja-JP" altLang="en-US" dirty="0">
                <a:latin typeface="BIZ UDゴシック" panose="020B0400000000000000" pitchFamily="49" charset="-128"/>
                <a:ea typeface="BIZ UDゴシック" panose="020B0400000000000000" pitchFamily="49" charset="-128"/>
              </a:rPr>
              <a:t>文字の入力</a:t>
            </a:r>
          </a:p>
          <a:p>
            <a:r>
              <a:rPr lang="ja-JP" altLang="en-US" dirty="0">
                <a:latin typeface="BIZ UDゴシック" panose="020B0400000000000000" pitchFamily="49" charset="-128"/>
                <a:ea typeface="BIZ UDゴシック" panose="020B0400000000000000" pitchFamily="49" charset="-128"/>
              </a:rPr>
              <a:t>カーソルの移動</a:t>
            </a:r>
          </a:p>
        </p:txBody>
      </p:sp>
      <p:sp>
        <p:nvSpPr>
          <p:cNvPr id="2" name="正方形/長方形 1">
            <a:extLst>
              <a:ext uri="{FF2B5EF4-FFF2-40B4-BE49-F238E27FC236}">
                <a16:creationId xmlns:a16="http://schemas.microsoft.com/office/drawing/2014/main" id="{E2CADB60-6F24-4A30-8F6E-32E8C7E93E96}"/>
              </a:ext>
            </a:extLst>
          </p:cNvPr>
          <p:cNvSpPr/>
          <p:nvPr/>
        </p:nvSpPr>
        <p:spPr>
          <a:xfrm>
            <a:off x="331166" y="2591154"/>
            <a:ext cx="550595" cy="584775"/>
          </a:xfrm>
          <a:prstGeom prst="rect">
            <a:avLst/>
          </a:prstGeom>
        </p:spPr>
        <p:txBody>
          <a:bodyPr wrap="square">
            <a:spAutoFit/>
          </a:bodyPr>
          <a:lstStyle/>
          <a:p>
            <a:r>
              <a:rPr lang="ja-JP" altLang="en-US" sz="3200" b="1" dirty="0">
                <a:solidFill>
                  <a:srgbClr val="009650"/>
                </a:solidFill>
                <a:latin typeface="BIZ UDゴシック" panose="020B0400000000000000" pitchFamily="49" charset="-128"/>
                <a:ea typeface="BIZ UDゴシック" panose="020B0400000000000000" pitchFamily="49" charset="-128"/>
                <a:cs typeface="Meiryo" charset="-128"/>
              </a:rPr>
              <a:t>❶</a:t>
            </a:r>
            <a:endParaRPr lang="en-US" altLang="ja-JP" sz="3200" b="1" dirty="0">
              <a:solidFill>
                <a:srgbClr val="009650"/>
              </a:solidFill>
              <a:latin typeface="BIZ UDゴシック" panose="020B0400000000000000" pitchFamily="49" charset="-128"/>
              <a:ea typeface="BIZ UDゴシック" panose="020B0400000000000000" pitchFamily="49" charset="-128"/>
              <a:cs typeface="Meiryo" charset="-128"/>
            </a:endParaRPr>
          </a:p>
        </p:txBody>
      </p:sp>
      <p:sp>
        <p:nvSpPr>
          <p:cNvPr id="3" name="テキスト ボックス 2">
            <a:extLst>
              <a:ext uri="{FF2B5EF4-FFF2-40B4-BE49-F238E27FC236}">
                <a16:creationId xmlns:a16="http://schemas.microsoft.com/office/drawing/2014/main" id="{3AB20E5B-0664-4E4D-A2B8-6829B78AFA27}"/>
              </a:ext>
            </a:extLst>
          </p:cNvPr>
          <p:cNvSpPr txBox="1"/>
          <p:nvPr/>
        </p:nvSpPr>
        <p:spPr>
          <a:xfrm>
            <a:off x="3959428" y="2522689"/>
            <a:ext cx="2555955" cy="1200329"/>
          </a:xfrm>
          <a:prstGeom prst="rect">
            <a:avLst/>
          </a:prstGeom>
          <a:noFill/>
        </p:spPr>
        <p:txBody>
          <a:bodyPr wrap="square" lIns="91440" tIns="45720" rIns="91440" bIns="45720" rtlCol="0" anchor="t">
            <a:spAutoFit/>
          </a:bodyPr>
          <a:lstStyle/>
          <a:p>
            <a:pPr algn="just"/>
            <a:r>
              <a:rPr lang="ja-JP" altLang="en-US" b="1" kern="100" dirty="0">
                <a:latin typeface="BIZ UDゴシック" panose="020B0400000000000000" pitchFamily="49" charset="-128"/>
                <a:ea typeface="BIZ UDゴシック" panose="020B0400000000000000" pitchFamily="49" charset="-128"/>
                <a:cs typeface="Times New Roman"/>
              </a:rPr>
              <a:t>上下のスワイプで</a:t>
            </a:r>
            <a:r>
              <a:rPr lang="ja-JP" altLang="en-US" b="1" kern="100" dirty="0">
                <a:solidFill>
                  <a:srgbClr val="009650"/>
                </a:solidFill>
                <a:latin typeface="BIZ UDゴシック" panose="020B0400000000000000" pitchFamily="49" charset="-128"/>
                <a:ea typeface="BIZ UDゴシック" panose="020B0400000000000000" pitchFamily="49" charset="-128"/>
                <a:cs typeface="Times New Roman"/>
              </a:rPr>
              <a:t>❶</a:t>
            </a:r>
            <a:r>
              <a:rPr lang="ja-JP" altLang="en-US" b="1" kern="100" dirty="0">
                <a:latin typeface="BIZ UDゴシック" panose="020B0400000000000000" pitchFamily="49" charset="-128"/>
                <a:ea typeface="BIZ UDゴシック" panose="020B0400000000000000" pitchFamily="49" charset="-128"/>
                <a:cs typeface="Times New Roman"/>
              </a:rPr>
              <a:t>の手順で選択した単位に合わせてカーソル位置を移動します。</a:t>
            </a:r>
            <a:endParaRPr lang="ja-JP" altLang="en-US" sz="1800" b="1" kern="100" dirty="0">
              <a:effectLst/>
              <a:latin typeface="BIZ UDゴシック" panose="020B0400000000000000" pitchFamily="49" charset="-128"/>
              <a:ea typeface="BIZ UDゴシック" panose="020B0400000000000000" pitchFamily="49" charset="-128"/>
              <a:cs typeface="Times New Roman"/>
            </a:endParaRPr>
          </a:p>
        </p:txBody>
      </p:sp>
      <p:sp>
        <p:nvSpPr>
          <p:cNvPr id="5" name="正方形/長方形 4">
            <a:extLst>
              <a:ext uri="{FF2B5EF4-FFF2-40B4-BE49-F238E27FC236}">
                <a16:creationId xmlns:a16="http://schemas.microsoft.com/office/drawing/2014/main" id="{99486FD6-4601-4AD2-9B7F-4079B3738C0F}"/>
              </a:ext>
            </a:extLst>
          </p:cNvPr>
          <p:cNvSpPr/>
          <p:nvPr/>
        </p:nvSpPr>
        <p:spPr>
          <a:xfrm>
            <a:off x="3468772" y="2591154"/>
            <a:ext cx="596929" cy="584775"/>
          </a:xfrm>
          <a:prstGeom prst="rect">
            <a:avLst/>
          </a:prstGeom>
        </p:spPr>
        <p:txBody>
          <a:bodyPr wrap="square">
            <a:spAutoFit/>
          </a:bodyPr>
          <a:lstStyle/>
          <a:p>
            <a:r>
              <a:rPr lang="ja-JP" altLang="en-US" sz="3200" b="1" dirty="0">
                <a:solidFill>
                  <a:srgbClr val="009650"/>
                </a:solidFill>
                <a:latin typeface="BIZ UDゴシック" panose="020B0400000000000000" pitchFamily="49" charset="-128"/>
                <a:ea typeface="BIZ UDゴシック" panose="020B0400000000000000" pitchFamily="49" charset="-128"/>
                <a:cs typeface="Meiryo" charset="-128"/>
              </a:rPr>
              <a:t>❷</a:t>
            </a:r>
            <a:endParaRPr lang="en-US" altLang="ja-JP" sz="3200" b="1" dirty="0">
              <a:solidFill>
                <a:srgbClr val="009650"/>
              </a:solidFill>
              <a:latin typeface="BIZ UDゴシック" panose="020B0400000000000000" pitchFamily="49" charset="-128"/>
              <a:ea typeface="BIZ UDゴシック" panose="020B0400000000000000" pitchFamily="49" charset="-128"/>
              <a:cs typeface="Meiryo" charset="-128"/>
            </a:endParaRPr>
          </a:p>
        </p:txBody>
      </p:sp>
      <p:sp>
        <p:nvSpPr>
          <p:cNvPr id="6" name="テキスト ボックス 5">
            <a:extLst>
              <a:ext uri="{FF2B5EF4-FFF2-40B4-BE49-F238E27FC236}">
                <a16:creationId xmlns:a16="http://schemas.microsoft.com/office/drawing/2014/main" id="{8C7EC7F3-BFD3-4809-BFF3-1B45CFB7FC33}"/>
              </a:ext>
            </a:extLst>
          </p:cNvPr>
          <p:cNvSpPr txBox="1"/>
          <p:nvPr/>
        </p:nvSpPr>
        <p:spPr>
          <a:xfrm>
            <a:off x="814192" y="2522690"/>
            <a:ext cx="2555955" cy="1200329"/>
          </a:xfrm>
          <a:prstGeom prst="rect">
            <a:avLst/>
          </a:prstGeom>
          <a:noFill/>
        </p:spPr>
        <p:txBody>
          <a:bodyPr wrap="square" lIns="91440" tIns="45720" rIns="91440" bIns="45720" anchor="t">
            <a:spAutoFit/>
          </a:bodyPr>
          <a:lstStyle/>
          <a:p>
            <a:pPr algn="just"/>
            <a:r>
              <a:rPr lang="ja-JP" altLang="en-US" b="1" kern="100" dirty="0">
                <a:latin typeface="BIZ UDゴシック" panose="020B0400000000000000" pitchFamily="49" charset="-128"/>
                <a:ea typeface="BIZ UDゴシック" panose="020B0400000000000000" pitchFamily="49" charset="-128"/>
                <a:cs typeface="Times New Roman"/>
              </a:rPr>
              <a:t>ローターを使用して</a:t>
            </a:r>
            <a:r>
              <a:rPr lang="en-US" altLang="ja-JP" b="1" kern="100" dirty="0">
                <a:latin typeface="BIZ UDゴシック" panose="020B0400000000000000" pitchFamily="49" charset="-128"/>
                <a:ea typeface="BIZ UDゴシック" panose="020B0400000000000000" pitchFamily="49" charset="-128"/>
                <a:cs typeface="Times New Roman"/>
              </a:rPr>
              <a:t>｢</a:t>
            </a:r>
            <a:r>
              <a:rPr lang="ja-JP" altLang="en-US" b="1" kern="100" dirty="0">
                <a:latin typeface="BIZ UDゴシック" panose="020B0400000000000000" pitchFamily="49" charset="-128"/>
                <a:ea typeface="BIZ UDゴシック" panose="020B0400000000000000" pitchFamily="49" charset="-128"/>
                <a:cs typeface="Times New Roman"/>
              </a:rPr>
              <a:t>文字</a:t>
            </a:r>
            <a:r>
              <a:rPr lang="en-US" altLang="ja-JP" b="1" kern="100" dirty="0">
                <a:latin typeface="BIZ UDゴシック" panose="020B0400000000000000" pitchFamily="49" charset="-128"/>
                <a:ea typeface="BIZ UDゴシック" panose="020B0400000000000000" pitchFamily="49" charset="-128"/>
                <a:cs typeface="Times New Roman"/>
              </a:rPr>
              <a:t>｣</a:t>
            </a:r>
            <a:r>
              <a:rPr lang="ja-JP" altLang="en-US" b="1" kern="100" dirty="0">
                <a:latin typeface="BIZ UDゴシック" panose="020B0400000000000000" pitchFamily="49" charset="-128"/>
                <a:ea typeface="BIZ UDゴシック" panose="020B0400000000000000" pitchFamily="49" charset="-128"/>
                <a:cs typeface="Times New Roman"/>
              </a:rPr>
              <a:t>、</a:t>
            </a:r>
            <a:r>
              <a:rPr lang="en-US" altLang="ja-JP" b="1" kern="100" dirty="0">
                <a:latin typeface="BIZ UDゴシック" panose="020B0400000000000000" pitchFamily="49" charset="-128"/>
                <a:ea typeface="BIZ UDゴシック" panose="020B0400000000000000" pitchFamily="49" charset="-128"/>
                <a:cs typeface="Times New Roman"/>
              </a:rPr>
              <a:t>｢</a:t>
            </a:r>
            <a:r>
              <a:rPr lang="ja-JP" altLang="en-US" b="1" kern="100" dirty="0">
                <a:latin typeface="BIZ UDゴシック" panose="020B0400000000000000" pitchFamily="49" charset="-128"/>
                <a:ea typeface="BIZ UDゴシック" panose="020B0400000000000000" pitchFamily="49" charset="-128"/>
                <a:cs typeface="Times New Roman"/>
              </a:rPr>
              <a:t>単語</a:t>
            </a:r>
            <a:r>
              <a:rPr lang="en-US" altLang="ja-JP" b="1" kern="100" dirty="0">
                <a:latin typeface="BIZ UDゴシック" panose="020B0400000000000000" pitchFamily="49" charset="-128"/>
                <a:ea typeface="BIZ UDゴシック" panose="020B0400000000000000" pitchFamily="49" charset="-128"/>
                <a:cs typeface="Times New Roman"/>
              </a:rPr>
              <a:t>｣</a:t>
            </a:r>
            <a:r>
              <a:rPr lang="ja-JP" altLang="en-US" b="1" kern="100" dirty="0">
                <a:latin typeface="BIZ UDゴシック" panose="020B0400000000000000" pitchFamily="49" charset="-128"/>
                <a:ea typeface="BIZ UDゴシック" panose="020B0400000000000000" pitchFamily="49" charset="-128"/>
                <a:cs typeface="Times New Roman"/>
              </a:rPr>
              <a:t>、</a:t>
            </a:r>
            <a:r>
              <a:rPr lang="en-US" altLang="ja-JP" b="1" kern="100" dirty="0">
                <a:latin typeface="BIZ UDゴシック" panose="020B0400000000000000" pitchFamily="49" charset="-128"/>
                <a:ea typeface="BIZ UDゴシック" panose="020B0400000000000000" pitchFamily="49" charset="-128"/>
                <a:cs typeface="Times New Roman"/>
              </a:rPr>
              <a:t>｢</a:t>
            </a:r>
            <a:r>
              <a:rPr lang="ja-JP" altLang="en-US" b="1" kern="100" dirty="0">
                <a:latin typeface="BIZ UDゴシック" panose="020B0400000000000000" pitchFamily="49" charset="-128"/>
                <a:ea typeface="BIZ UDゴシック" panose="020B0400000000000000" pitchFamily="49" charset="-128"/>
                <a:cs typeface="Times New Roman"/>
              </a:rPr>
              <a:t>行</a:t>
            </a:r>
            <a:r>
              <a:rPr lang="en-US" altLang="ja-JP" b="1" kern="100" dirty="0">
                <a:latin typeface="BIZ UDゴシック" panose="020B0400000000000000" pitchFamily="49" charset="-128"/>
                <a:ea typeface="BIZ UDゴシック" panose="020B0400000000000000" pitchFamily="49" charset="-128"/>
                <a:cs typeface="Times New Roman"/>
              </a:rPr>
              <a:t>｣</a:t>
            </a:r>
            <a:r>
              <a:rPr lang="ja-JP" altLang="en-US" b="1" kern="100" dirty="0">
                <a:latin typeface="BIZ UDゴシック" panose="020B0400000000000000" pitchFamily="49" charset="-128"/>
                <a:ea typeface="BIZ UDゴシック" panose="020B0400000000000000" pitchFamily="49" charset="-128"/>
                <a:cs typeface="Times New Roman"/>
              </a:rPr>
              <a:t>などカーソルを移動したい単位を選択します。</a:t>
            </a:r>
            <a:endParaRPr lang="ja-JP" altLang="en-US" b="1" kern="100" dirty="0">
              <a:effectLst/>
              <a:latin typeface="BIZ UDゴシック" panose="020B0400000000000000" pitchFamily="49" charset="-128"/>
              <a:ea typeface="BIZ UDゴシック" panose="020B0400000000000000" pitchFamily="49" charset="-128"/>
              <a:cs typeface="Times New Roman"/>
            </a:endParaRPr>
          </a:p>
        </p:txBody>
      </p:sp>
      <p:sp>
        <p:nvSpPr>
          <p:cNvPr id="7" name="正方形/長方形 6">
            <a:extLst>
              <a:ext uri="{FF2B5EF4-FFF2-40B4-BE49-F238E27FC236}">
                <a16:creationId xmlns:a16="http://schemas.microsoft.com/office/drawing/2014/main" id="{D55B43F7-1380-495C-8A8B-1AE5D16A9CBA}"/>
              </a:ext>
            </a:extLst>
          </p:cNvPr>
          <p:cNvSpPr/>
          <p:nvPr/>
        </p:nvSpPr>
        <p:spPr>
          <a:xfrm>
            <a:off x="6807146" y="2573318"/>
            <a:ext cx="595035" cy="584775"/>
          </a:xfrm>
          <a:prstGeom prst="rect">
            <a:avLst/>
          </a:prstGeom>
        </p:spPr>
        <p:txBody>
          <a:bodyPr wrap="none">
            <a:spAutoFit/>
          </a:bodyPr>
          <a:lstStyle/>
          <a:p>
            <a:r>
              <a:rPr lang="ja-JP" altLang="en-US" sz="3200" b="1" dirty="0">
                <a:solidFill>
                  <a:srgbClr val="009650"/>
                </a:solidFill>
                <a:latin typeface="BIZ UDゴシック" panose="020B0400000000000000" pitchFamily="49" charset="-128"/>
                <a:ea typeface="BIZ UDゴシック" panose="020B0400000000000000" pitchFamily="49" charset="-128"/>
                <a:cs typeface="Meiryo" charset="-128"/>
              </a:rPr>
              <a:t>❸</a:t>
            </a:r>
            <a:endParaRPr lang="en-US" altLang="ja-JP" sz="3200" b="1" dirty="0">
              <a:solidFill>
                <a:srgbClr val="009650"/>
              </a:solidFill>
              <a:latin typeface="BIZ UDゴシック" panose="020B0400000000000000" pitchFamily="49" charset="-128"/>
              <a:ea typeface="BIZ UDゴシック" panose="020B0400000000000000" pitchFamily="49" charset="-128"/>
              <a:cs typeface="Meiryo" charset="-128"/>
            </a:endParaRPr>
          </a:p>
        </p:txBody>
      </p:sp>
      <p:sp>
        <p:nvSpPr>
          <p:cNvPr id="8" name="テキスト ボックス 7">
            <a:extLst>
              <a:ext uri="{FF2B5EF4-FFF2-40B4-BE49-F238E27FC236}">
                <a16:creationId xmlns:a16="http://schemas.microsoft.com/office/drawing/2014/main" id="{CDCBEF26-80D7-4C74-87D4-9449EC79C924}"/>
              </a:ext>
            </a:extLst>
          </p:cNvPr>
          <p:cNvSpPr txBox="1"/>
          <p:nvPr/>
        </p:nvSpPr>
        <p:spPr>
          <a:xfrm>
            <a:off x="7323255" y="2537438"/>
            <a:ext cx="2837364" cy="1200329"/>
          </a:xfrm>
          <a:prstGeom prst="rect">
            <a:avLst/>
          </a:prstGeom>
          <a:noFill/>
        </p:spPr>
        <p:txBody>
          <a:bodyPr wrap="square" lIns="91440" tIns="45720" rIns="91440" bIns="45720" rtlCol="0" anchor="t">
            <a:spAutoFit/>
          </a:bodyPr>
          <a:lstStyle/>
          <a:p>
            <a:pPr algn="just"/>
            <a:r>
              <a:rPr lang="ja-JP" altLang="en-US" b="1" kern="100" dirty="0">
                <a:latin typeface="BIZ UDゴシック" panose="020B0400000000000000" pitchFamily="49" charset="-128"/>
                <a:ea typeface="BIZ UDゴシック" panose="020B0400000000000000" pitchFamily="49" charset="-128"/>
                <a:cs typeface="Times New Roman"/>
              </a:rPr>
              <a:t>カーソル位置を確認し、文字の削除や入力を行います。削除や入力方法はこれまでと同様です。</a:t>
            </a:r>
            <a:endParaRPr lang="ja-JP" altLang="en-US" sz="1800" b="1" kern="100" dirty="0">
              <a:effectLst/>
              <a:latin typeface="BIZ UDゴシック" panose="020B0400000000000000" pitchFamily="49" charset="-128"/>
              <a:ea typeface="BIZ UDゴシック" panose="020B0400000000000000" pitchFamily="49" charset="-128"/>
              <a:cs typeface="Times New Roman"/>
            </a:endParaRPr>
          </a:p>
        </p:txBody>
      </p:sp>
      <p:pic>
        <p:nvPicPr>
          <p:cNvPr id="9" name="図 9" descr="電卓の画面&#10;&#10;説明は自動で生成されたものです">
            <a:extLst>
              <a:ext uri="{FF2B5EF4-FFF2-40B4-BE49-F238E27FC236}">
                <a16:creationId xmlns:a16="http://schemas.microsoft.com/office/drawing/2014/main" id="{6B57A568-776A-430E-BBBF-075A14AC062B}"/>
              </a:ext>
            </a:extLst>
          </p:cNvPr>
          <p:cNvPicPr>
            <a:picLocks noChangeAspect="1"/>
          </p:cNvPicPr>
          <p:nvPr/>
        </p:nvPicPr>
        <p:blipFill>
          <a:blip r:embed="rId3"/>
          <a:stretch>
            <a:fillRect/>
          </a:stretch>
        </p:blipFill>
        <p:spPr>
          <a:xfrm>
            <a:off x="1095472" y="3781425"/>
            <a:ext cx="1287222" cy="2809187"/>
          </a:xfrm>
          <a:prstGeom prst="rect">
            <a:avLst/>
          </a:prstGeom>
        </p:spPr>
      </p:pic>
      <p:pic>
        <p:nvPicPr>
          <p:cNvPr id="10" name="図 10" descr="グラフィカル ユーザー インターフェイス, テキスト&#10;&#10;説明は自動で生成されたものです">
            <a:extLst>
              <a:ext uri="{FF2B5EF4-FFF2-40B4-BE49-F238E27FC236}">
                <a16:creationId xmlns:a16="http://schemas.microsoft.com/office/drawing/2014/main" id="{33DE41F2-FA44-4F46-BFC6-62216FB2C92F}"/>
              </a:ext>
            </a:extLst>
          </p:cNvPr>
          <p:cNvPicPr>
            <a:picLocks noChangeAspect="1"/>
          </p:cNvPicPr>
          <p:nvPr/>
        </p:nvPicPr>
        <p:blipFill>
          <a:blip r:embed="rId4"/>
          <a:stretch>
            <a:fillRect/>
          </a:stretch>
        </p:blipFill>
        <p:spPr>
          <a:xfrm>
            <a:off x="3527740" y="3781593"/>
            <a:ext cx="1507641" cy="1110252"/>
          </a:xfrm>
          <a:prstGeom prst="rect">
            <a:avLst/>
          </a:prstGeom>
        </p:spPr>
      </p:pic>
      <p:pic>
        <p:nvPicPr>
          <p:cNvPr id="11" name="図 11" descr="テキスト&#10;&#10;説明は自動で生成されたものです">
            <a:extLst>
              <a:ext uri="{FF2B5EF4-FFF2-40B4-BE49-F238E27FC236}">
                <a16:creationId xmlns:a16="http://schemas.microsoft.com/office/drawing/2014/main" id="{545A20BE-307B-4AF1-9D31-ECBB7995E704}"/>
              </a:ext>
            </a:extLst>
          </p:cNvPr>
          <p:cNvPicPr>
            <a:picLocks noChangeAspect="1"/>
          </p:cNvPicPr>
          <p:nvPr/>
        </p:nvPicPr>
        <p:blipFill>
          <a:blip r:embed="rId5"/>
          <a:stretch>
            <a:fillRect/>
          </a:stretch>
        </p:blipFill>
        <p:spPr>
          <a:xfrm>
            <a:off x="5329125" y="3778214"/>
            <a:ext cx="1507641" cy="1110252"/>
          </a:xfrm>
          <a:prstGeom prst="rect">
            <a:avLst/>
          </a:prstGeom>
        </p:spPr>
      </p:pic>
      <p:pic>
        <p:nvPicPr>
          <p:cNvPr id="12" name="図 13" descr="メーター が含まれている画像&#10;&#10;説明は自動で生成されたものです">
            <a:extLst>
              <a:ext uri="{FF2B5EF4-FFF2-40B4-BE49-F238E27FC236}">
                <a16:creationId xmlns:a16="http://schemas.microsoft.com/office/drawing/2014/main" id="{AB8F839E-A654-4096-B666-35DA4C948952}"/>
              </a:ext>
            </a:extLst>
          </p:cNvPr>
          <p:cNvPicPr>
            <a:picLocks noChangeAspect="1"/>
          </p:cNvPicPr>
          <p:nvPr/>
        </p:nvPicPr>
        <p:blipFill>
          <a:blip r:embed="rId6"/>
          <a:stretch>
            <a:fillRect/>
          </a:stretch>
        </p:blipFill>
        <p:spPr>
          <a:xfrm>
            <a:off x="3527741" y="5004393"/>
            <a:ext cx="1507640" cy="1110252"/>
          </a:xfrm>
          <a:prstGeom prst="rect">
            <a:avLst/>
          </a:prstGeom>
        </p:spPr>
      </p:pic>
      <p:pic>
        <p:nvPicPr>
          <p:cNvPr id="14" name="図 15" descr="メーター が含まれている画像&#10;&#10;説明は自動で生成されたものです">
            <a:extLst>
              <a:ext uri="{FF2B5EF4-FFF2-40B4-BE49-F238E27FC236}">
                <a16:creationId xmlns:a16="http://schemas.microsoft.com/office/drawing/2014/main" id="{E2015F8A-7C89-413E-80FA-324DEF2FC76B}"/>
              </a:ext>
            </a:extLst>
          </p:cNvPr>
          <p:cNvPicPr>
            <a:picLocks noChangeAspect="1"/>
          </p:cNvPicPr>
          <p:nvPr/>
        </p:nvPicPr>
        <p:blipFill>
          <a:blip r:embed="rId7"/>
          <a:stretch>
            <a:fillRect/>
          </a:stretch>
        </p:blipFill>
        <p:spPr>
          <a:xfrm>
            <a:off x="5329125" y="5026477"/>
            <a:ext cx="1507641" cy="1110252"/>
          </a:xfrm>
          <a:prstGeom prst="rect">
            <a:avLst/>
          </a:prstGeom>
        </p:spPr>
      </p:pic>
      <p:pic>
        <p:nvPicPr>
          <p:cNvPr id="16" name="図 23">
            <a:extLst>
              <a:ext uri="{FF2B5EF4-FFF2-40B4-BE49-F238E27FC236}">
                <a16:creationId xmlns:a16="http://schemas.microsoft.com/office/drawing/2014/main" id="{90B308D0-205D-4CE8-B73B-AD2EADC1B92B}"/>
              </a:ext>
            </a:extLst>
          </p:cNvPr>
          <p:cNvPicPr>
            <a:picLocks noChangeAspect="1"/>
          </p:cNvPicPr>
          <p:nvPr/>
        </p:nvPicPr>
        <p:blipFill>
          <a:blip r:embed="rId8"/>
          <a:stretch>
            <a:fillRect/>
          </a:stretch>
        </p:blipFill>
        <p:spPr>
          <a:xfrm>
            <a:off x="8089900" y="3778214"/>
            <a:ext cx="1287222" cy="2757202"/>
          </a:xfrm>
          <a:prstGeom prst="rect">
            <a:avLst/>
          </a:prstGeom>
        </p:spPr>
      </p:pic>
      <p:sp>
        <p:nvSpPr>
          <p:cNvPr id="17" name="テキスト ボックス 16">
            <a:extLst>
              <a:ext uri="{FF2B5EF4-FFF2-40B4-BE49-F238E27FC236}">
                <a16:creationId xmlns:a16="http://schemas.microsoft.com/office/drawing/2014/main" id="{D3DC995A-1EBF-A342-1C4F-96FB65EC9F04}"/>
              </a:ext>
            </a:extLst>
          </p:cNvPr>
          <p:cNvSpPr txBox="1"/>
          <p:nvPr/>
        </p:nvSpPr>
        <p:spPr>
          <a:xfrm>
            <a:off x="2542926" y="6137689"/>
            <a:ext cx="5491341" cy="830997"/>
          </a:xfrm>
          <a:prstGeom prst="rect">
            <a:avLst/>
          </a:prstGeom>
          <a:noFill/>
        </p:spPr>
        <p:txBody>
          <a:bodyPr wrap="square" lIns="91440" tIns="45720" rIns="91440" bIns="45720" anchor="t">
            <a:spAutoFit/>
          </a:bodyPr>
          <a:lstStyle/>
          <a:p>
            <a:pPr algn="just"/>
            <a:r>
              <a:rPr lang="en-US" altLang="ja-JP" sz="1600" b="1" kern="100" dirty="0">
                <a:effectLst/>
                <a:latin typeface="BIZ UDゴシック" panose="020B0400000000000000" pitchFamily="49" charset="-128"/>
                <a:ea typeface="BIZ UDゴシック" panose="020B0400000000000000" pitchFamily="49" charset="-128"/>
                <a:cs typeface="Times New Roman"/>
              </a:rPr>
              <a:t>※</a:t>
            </a:r>
            <a:r>
              <a:rPr lang="ja-JP" altLang="en-US" sz="1600" b="1" kern="100" dirty="0">
                <a:effectLst/>
                <a:latin typeface="BIZ UDゴシック" panose="020B0400000000000000" pitchFamily="49" charset="-128"/>
                <a:ea typeface="BIZ UDゴシック" panose="020B0400000000000000" pitchFamily="49" charset="-128"/>
                <a:cs typeface="Times New Roman"/>
              </a:rPr>
              <a:t> ローターを</a:t>
            </a:r>
            <a:r>
              <a:rPr lang="en-US" altLang="ja-JP" sz="1600" b="1" kern="100" dirty="0">
                <a:effectLst/>
                <a:latin typeface="BIZ UDゴシック" panose="020B0400000000000000" pitchFamily="49" charset="-128"/>
                <a:ea typeface="BIZ UDゴシック" panose="020B0400000000000000" pitchFamily="49" charset="-128"/>
                <a:cs typeface="Times New Roman"/>
              </a:rPr>
              <a:t>｢</a:t>
            </a:r>
            <a:r>
              <a:rPr lang="ja-JP" altLang="en-US" sz="1600" b="1" kern="100" dirty="0">
                <a:effectLst/>
                <a:latin typeface="BIZ UDゴシック" panose="020B0400000000000000" pitchFamily="49" charset="-128"/>
                <a:ea typeface="BIZ UDゴシック" panose="020B0400000000000000" pitchFamily="49" charset="-128"/>
                <a:cs typeface="Times New Roman"/>
              </a:rPr>
              <a:t>文字</a:t>
            </a:r>
            <a:r>
              <a:rPr lang="en-US" altLang="ja-JP" sz="1600" b="1" kern="100" dirty="0">
                <a:effectLst/>
                <a:latin typeface="BIZ UDゴシック" panose="020B0400000000000000" pitchFamily="49" charset="-128"/>
                <a:ea typeface="BIZ UDゴシック" panose="020B0400000000000000" pitchFamily="49" charset="-128"/>
                <a:cs typeface="Times New Roman"/>
              </a:rPr>
              <a:t>｣</a:t>
            </a:r>
            <a:r>
              <a:rPr lang="ja-JP" altLang="en-US" sz="1600" b="1" kern="100" dirty="0">
                <a:effectLst/>
                <a:latin typeface="BIZ UDゴシック" panose="020B0400000000000000" pitchFamily="49" charset="-128"/>
                <a:ea typeface="BIZ UDゴシック" panose="020B0400000000000000" pitchFamily="49" charset="-128"/>
                <a:cs typeface="Times New Roman"/>
              </a:rPr>
              <a:t>に合わせてカーソル移動を行うと、漢字の詳細やひらがななのかカタカナなのかなどの情報を一文字ずつ読み上げてくれます。</a:t>
            </a:r>
          </a:p>
        </p:txBody>
      </p:sp>
    </p:spTree>
    <p:extLst>
      <p:ext uri="{BB962C8B-B14F-4D97-AF65-F5344CB8AC3E}">
        <p14:creationId xmlns:p14="http://schemas.microsoft.com/office/powerpoint/2010/main" val="19478902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テキスト ボックス 46">
            <a:extLst>
              <a:ext uri="{FF2B5EF4-FFF2-40B4-BE49-F238E27FC236}">
                <a16:creationId xmlns:a16="http://schemas.microsoft.com/office/drawing/2014/main" id="{E452E205-1D27-400A-B278-4FF9E241D89A}"/>
              </a:ext>
            </a:extLst>
          </p:cNvPr>
          <p:cNvSpPr txBox="1"/>
          <p:nvPr/>
        </p:nvSpPr>
        <p:spPr>
          <a:xfrm>
            <a:off x="546101" y="1724025"/>
            <a:ext cx="3505200" cy="395869"/>
          </a:xfrm>
          <a:prstGeom prst="rect">
            <a:avLst/>
          </a:prstGeom>
          <a:solidFill>
            <a:srgbClr val="FFFF99"/>
          </a:solidFill>
          <a:ln w="31750">
            <a:solidFill>
              <a:schemeClr val="tx1"/>
            </a:solidFill>
            <a:prstDash val="solid"/>
          </a:ln>
        </p:spPr>
        <p:txBody>
          <a:bodyPr wrap="square" lIns="91440" tIns="72000" rIns="91440" bIns="45720" anchor="t">
            <a:spAutoFit/>
          </a:bodyPr>
          <a:lstStyle/>
          <a:p>
            <a:pPr algn="just"/>
            <a:r>
              <a:rPr lang="ja-JP" altLang="en-US" b="1" kern="100" dirty="0">
                <a:latin typeface="BIZ UDゴシック" panose="020B0400000000000000" pitchFamily="49" charset="-128"/>
                <a:ea typeface="BIZ UDゴシック" panose="020B0400000000000000" pitchFamily="49" charset="-128"/>
                <a:cs typeface="Times New Roman"/>
              </a:rPr>
              <a:t>カーソル位置の読み上げルール</a:t>
            </a:r>
            <a:endParaRPr lang="en-US" altLang="ja-JP" b="1" kern="100" dirty="0">
              <a:latin typeface="BIZ UDゴシック" panose="020B0400000000000000" pitchFamily="49" charset="-128"/>
              <a:ea typeface="BIZ UDゴシック" panose="020B0400000000000000" pitchFamily="49" charset="-128"/>
              <a:cs typeface="Times New Roman"/>
            </a:endParaRPr>
          </a:p>
        </p:txBody>
      </p:sp>
      <p:sp>
        <p:nvSpPr>
          <p:cNvPr id="4" name="Title 1"/>
          <p:cNvSpPr txBox="1">
            <a:spLocks/>
          </p:cNvSpPr>
          <p:nvPr/>
        </p:nvSpPr>
        <p:spPr>
          <a:xfrm>
            <a:off x="881761" y="464577"/>
            <a:ext cx="951199" cy="710067"/>
          </a:xfrm>
          <a:prstGeom prst="rect">
            <a:avLst/>
          </a:prstGeom>
        </p:spPr>
        <p:txBody>
          <a:bodyPr vert="horz" wrap="none" lIns="90000" tIns="46800" rIns="90000" bIns="46800" rtlCol="0" anchor="b">
            <a:spAutoFit/>
          </a:bodyPr>
          <a:lstStyle>
            <a:defPPr>
              <a:defRPr lang="ja-JP"/>
            </a:defPPr>
            <a:lvl1pPr>
              <a:lnSpc>
                <a:spcPct val="100000"/>
              </a:lnSpc>
              <a:spcBef>
                <a:spcPct val="0"/>
              </a:spcBef>
              <a:buNone/>
              <a:defRPr sz="4000" b="1" i="0">
                <a:solidFill>
                  <a:srgbClr val="009650"/>
                </a:solidFill>
                <a:latin typeface="Meiryo" charset="-128"/>
                <a:ea typeface="Meiryo" charset="-128"/>
                <a:cs typeface="Meiryo" charset="-128"/>
              </a:defRPr>
            </a:lvl1pPr>
          </a:lstStyle>
          <a:p>
            <a:r>
              <a:rPr lang="en-US" altLang="ja-JP" dirty="0">
                <a:latin typeface="BIZ UDゴシック" panose="020B0400000000000000" pitchFamily="49" charset="-128"/>
                <a:ea typeface="BIZ UDゴシック" panose="020B0400000000000000" pitchFamily="49" charset="-128"/>
              </a:rPr>
              <a:t>1-F</a:t>
            </a:r>
            <a:endParaRPr lang="en-US" dirty="0">
              <a:latin typeface="BIZ UDゴシック" panose="020B0400000000000000" pitchFamily="49" charset="-128"/>
              <a:ea typeface="BIZ UDゴシック" panose="020B0400000000000000" pitchFamily="49" charset="-128"/>
            </a:endParaRPr>
          </a:p>
        </p:txBody>
      </p:sp>
      <p:sp>
        <p:nvSpPr>
          <p:cNvPr id="37" name="タイトル 9">
            <a:extLst>
              <a:ext uri="{FF2B5EF4-FFF2-40B4-BE49-F238E27FC236}">
                <a16:creationId xmlns:a16="http://schemas.microsoft.com/office/drawing/2014/main" id="{A90FB092-25B5-43CA-830A-EE55138AC72A}"/>
              </a:ext>
            </a:extLst>
          </p:cNvPr>
          <p:cNvSpPr txBox="1">
            <a:spLocks/>
          </p:cNvSpPr>
          <p:nvPr/>
        </p:nvSpPr>
        <p:spPr>
          <a:xfrm>
            <a:off x="2382694" y="327167"/>
            <a:ext cx="7920000" cy="984885"/>
          </a:xfrm>
          <a:prstGeom prst="rect">
            <a:avLst/>
          </a:prstGeom>
        </p:spPr>
        <p:txBody>
          <a:bodyPr wrap="square" lIns="0" tIns="0" rIns="0" bIns="0" anchor="b">
            <a:spAutoFit/>
          </a:bodyPr>
          <a:lstStyle>
            <a:lvl1pPr>
              <a:defRPr sz="3200" b="1" i="0">
                <a:solidFill>
                  <a:srgbClr val="009650"/>
                </a:solidFill>
                <a:latin typeface="Meiryo" charset="-128"/>
                <a:ea typeface="Meiryo" charset="-128"/>
                <a:cs typeface="Meiryo" charset="-128"/>
              </a:defRPr>
            </a:lvl1pPr>
          </a:lstStyle>
          <a:p>
            <a:r>
              <a:rPr lang="ja-JP" altLang="en-US" dirty="0">
                <a:latin typeface="BIZ UDゴシック" panose="020B0400000000000000" pitchFamily="49" charset="-128"/>
                <a:ea typeface="BIZ UDゴシック" panose="020B0400000000000000" pitchFamily="49" charset="-128"/>
              </a:rPr>
              <a:t>文字の入力</a:t>
            </a:r>
          </a:p>
          <a:p>
            <a:r>
              <a:rPr lang="ja-JP" altLang="en-US" dirty="0">
                <a:latin typeface="BIZ UDゴシック" panose="020B0400000000000000" pitchFamily="49" charset="-128"/>
                <a:ea typeface="BIZ UDゴシック" panose="020B0400000000000000" pitchFamily="49" charset="-128"/>
              </a:rPr>
              <a:t>カーソルの移動</a:t>
            </a:r>
          </a:p>
        </p:txBody>
      </p:sp>
      <p:sp>
        <p:nvSpPr>
          <p:cNvPr id="13" name="テキスト ボックス 12">
            <a:extLst>
              <a:ext uri="{FF2B5EF4-FFF2-40B4-BE49-F238E27FC236}">
                <a16:creationId xmlns:a16="http://schemas.microsoft.com/office/drawing/2014/main" id="{CB33443F-8BE3-7330-3F0B-42D09AC4C2B9}"/>
              </a:ext>
            </a:extLst>
          </p:cNvPr>
          <p:cNvSpPr txBox="1"/>
          <p:nvPr/>
        </p:nvSpPr>
        <p:spPr>
          <a:xfrm>
            <a:off x="899377" y="2357194"/>
            <a:ext cx="8808339" cy="2031325"/>
          </a:xfrm>
          <a:prstGeom prst="rect">
            <a:avLst/>
          </a:prstGeom>
          <a:noFill/>
        </p:spPr>
        <p:txBody>
          <a:bodyPr wrap="square" rtlCol="0">
            <a:spAutoFit/>
          </a:bodyPr>
          <a:lstStyle/>
          <a:p>
            <a:pPr algn="l"/>
            <a:r>
              <a:rPr kumimoji="1" lang="ja-JP" altLang="en-US" sz="1800" b="1" dirty="0">
                <a:latin typeface="BIZ UDゴシック" panose="020B0400000000000000" pitchFamily="49" charset="-128"/>
                <a:ea typeface="BIZ UDゴシック" panose="020B0400000000000000" pitchFamily="49" charset="-128"/>
              </a:rPr>
              <a:t>　</a:t>
            </a:r>
            <a:r>
              <a:rPr kumimoji="1" lang="en-US" altLang="ja-JP" sz="1800" b="1" dirty="0">
                <a:latin typeface="BIZ UDゴシック" panose="020B0400000000000000" pitchFamily="49" charset="-128"/>
                <a:ea typeface="BIZ UDゴシック" panose="020B0400000000000000" pitchFamily="49" charset="-128"/>
              </a:rPr>
              <a:t>iPhone</a:t>
            </a:r>
            <a:r>
              <a:rPr kumimoji="1" lang="ja-JP" altLang="en-US" sz="1800" b="1" dirty="0">
                <a:latin typeface="BIZ UDゴシック" panose="020B0400000000000000" pitchFamily="49" charset="-128"/>
                <a:ea typeface="BIZ UDゴシック" panose="020B0400000000000000" pitchFamily="49" charset="-128"/>
              </a:rPr>
              <a:t>の</a:t>
            </a:r>
            <a:r>
              <a:rPr lang="ja-JP" altLang="en-US" b="1" kern="100" dirty="0">
                <a:latin typeface="BIZ UDゴシック" panose="020B0400000000000000" pitchFamily="49" charset="-128"/>
                <a:ea typeface="BIZ UDゴシック" panose="020B0400000000000000" pitchFamily="49" charset="-128"/>
                <a:cs typeface="Times New Roman"/>
              </a:rPr>
              <a:t>VoiceOver</a:t>
            </a:r>
            <a:r>
              <a:rPr kumimoji="1" lang="ja-JP" altLang="en-US" sz="1800" b="1" dirty="0">
                <a:latin typeface="BIZ UDゴシック" panose="020B0400000000000000" pitchFamily="49" charset="-128"/>
                <a:ea typeface="BIZ UDゴシック" panose="020B0400000000000000" pitchFamily="49" charset="-128"/>
              </a:rPr>
              <a:t>の場合、</a:t>
            </a:r>
            <a:r>
              <a:rPr kumimoji="1" lang="en-US" altLang="ja-JP" sz="1800" b="1" dirty="0">
                <a:latin typeface="BIZ UDゴシック" panose="020B0400000000000000" pitchFamily="49" charset="-128"/>
                <a:ea typeface="BIZ UDゴシック" panose="020B0400000000000000" pitchFamily="49" charset="-128"/>
              </a:rPr>
              <a:t>｢</a:t>
            </a:r>
            <a:r>
              <a:rPr kumimoji="1" lang="ja-JP" altLang="en-US" sz="1800" b="1" dirty="0">
                <a:latin typeface="BIZ UDゴシック" panose="020B0400000000000000" pitchFamily="49" charset="-128"/>
                <a:ea typeface="BIZ UDゴシック" panose="020B0400000000000000" pitchFamily="49" charset="-128"/>
              </a:rPr>
              <a:t>カーソルを動かしたとき通過した文字を読み上げる</a:t>
            </a:r>
            <a:r>
              <a:rPr kumimoji="1" lang="en-US" altLang="ja-JP" sz="1800" b="1" dirty="0">
                <a:latin typeface="BIZ UDゴシック" panose="020B0400000000000000" pitchFamily="49" charset="-128"/>
                <a:ea typeface="BIZ UDゴシック" panose="020B0400000000000000" pitchFamily="49" charset="-128"/>
              </a:rPr>
              <a:t>｣</a:t>
            </a:r>
            <a:r>
              <a:rPr kumimoji="1" lang="ja-JP" altLang="en-US" sz="1800" b="1" dirty="0">
                <a:latin typeface="BIZ UDゴシック" panose="020B0400000000000000" pitchFamily="49" charset="-128"/>
                <a:ea typeface="BIZ UDゴシック" panose="020B0400000000000000" pitchFamily="49" charset="-128"/>
              </a:rPr>
              <a:t>というルールになっています。</a:t>
            </a:r>
            <a:endParaRPr kumimoji="1" lang="en-US" altLang="ja-JP" sz="1800" b="1" dirty="0">
              <a:latin typeface="BIZ UDゴシック" panose="020B0400000000000000" pitchFamily="49" charset="-128"/>
              <a:ea typeface="BIZ UDゴシック" panose="020B0400000000000000" pitchFamily="49" charset="-128"/>
            </a:endParaRPr>
          </a:p>
          <a:p>
            <a:pPr algn="l"/>
            <a:r>
              <a:rPr kumimoji="1" lang="ja-JP" altLang="en-US" sz="1800" b="1" dirty="0">
                <a:latin typeface="BIZ UDゴシック" panose="020B0400000000000000" pitchFamily="49" charset="-128"/>
                <a:ea typeface="BIZ UDゴシック" panose="020B0400000000000000" pitchFamily="49" charset="-128"/>
              </a:rPr>
              <a:t>　例えば</a:t>
            </a:r>
            <a:r>
              <a:rPr kumimoji="1" lang="en-US" altLang="ja-JP" sz="1800" b="1" dirty="0">
                <a:latin typeface="BIZ UDゴシック" panose="020B0400000000000000" pitchFamily="49" charset="-128"/>
                <a:ea typeface="BIZ UDゴシック" panose="020B0400000000000000" pitchFamily="49" charset="-128"/>
              </a:rPr>
              <a:t>｢</a:t>
            </a:r>
            <a:r>
              <a:rPr kumimoji="1" lang="ja-JP" altLang="en-US" sz="1800" b="1" dirty="0">
                <a:latin typeface="BIZ UDゴシック" panose="020B0400000000000000" pitchFamily="49" charset="-128"/>
                <a:ea typeface="BIZ UDゴシック" panose="020B0400000000000000" pitchFamily="49" charset="-128"/>
              </a:rPr>
              <a:t>あいう</a:t>
            </a:r>
            <a:r>
              <a:rPr kumimoji="1" lang="en-US" altLang="ja-JP" sz="1800" b="1" dirty="0">
                <a:latin typeface="BIZ UDゴシック" panose="020B0400000000000000" pitchFamily="49" charset="-128"/>
                <a:ea typeface="BIZ UDゴシック" panose="020B0400000000000000" pitchFamily="49" charset="-128"/>
              </a:rPr>
              <a:t>｣</a:t>
            </a:r>
            <a:r>
              <a:rPr kumimoji="1" lang="ja-JP" altLang="en-US" sz="1800" b="1" dirty="0">
                <a:latin typeface="BIZ UDゴシック" panose="020B0400000000000000" pitchFamily="49" charset="-128"/>
                <a:ea typeface="BIZ UDゴシック" panose="020B0400000000000000" pitchFamily="49" charset="-128"/>
              </a:rPr>
              <a:t>と文字が並んでいて、カーソルが</a:t>
            </a:r>
            <a:r>
              <a:rPr kumimoji="1" lang="en-US" altLang="ja-JP" sz="1800" b="1" dirty="0">
                <a:latin typeface="BIZ UDゴシック" panose="020B0400000000000000" pitchFamily="49" charset="-128"/>
                <a:ea typeface="BIZ UDゴシック" panose="020B0400000000000000" pitchFamily="49" charset="-128"/>
              </a:rPr>
              <a:t>｢</a:t>
            </a:r>
            <a:r>
              <a:rPr kumimoji="1" lang="ja-JP" altLang="en-US" sz="1800" b="1" dirty="0">
                <a:latin typeface="BIZ UDゴシック" panose="020B0400000000000000" pitchFamily="49" charset="-128"/>
                <a:ea typeface="BIZ UDゴシック" panose="020B0400000000000000" pitchFamily="49" charset="-128"/>
              </a:rPr>
              <a:t>あ</a:t>
            </a:r>
            <a:r>
              <a:rPr kumimoji="1" lang="en-US" altLang="ja-JP" sz="1800" b="1" dirty="0">
                <a:latin typeface="BIZ UDゴシック" panose="020B0400000000000000" pitchFamily="49" charset="-128"/>
                <a:ea typeface="BIZ UDゴシック" panose="020B0400000000000000" pitchFamily="49" charset="-128"/>
              </a:rPr>
              <a:t>｣</a:t>
            </a:r>
            <a:r>
              <a:rPr kumimoji="1" lang="ja-JP" altLang="en-US" sz="1800" b="1" dirty="0">
                <a:latin typeface="BIZ UDゴシック" panose="020B0400000000000000" pitchFamily="49" charset="-128"/>
                <a:ea typeface="BIZ UDゴシック" panose="020B0400000000000000" pitchFamily="49" charset="-128"/>
              </a:rPr>
              <a:t>の前にある状態だった場合、下スワイプをするとカーソルは</a:t>
            </a:r>
            <a:r>
              <a:rPr kumimoji="1" lang="en-US" altLang="ja-JP" sz="1800" b="1" dirty="0">
                <a:latin typeface="BIZ UDゴシック" panose="020B0400000000000000" pitchFamily="49" charset="-128"/>
                <a:ea typeface="BIZ UDゴシック" panose="020B0400000000000000" pitchFamily="49" charset="-128"/>
              </a:rPr>
              <a:t>｢</a:t>
            </a:r>
            <a:r>
              <a:rPr kumimoji="1" lang="ja-JP" altLang="en-US" sz="1800" b="1" dirty="0">
                <a:latin typeface="BIZ UDゴシック" panose="020B0400000000000000" pitchFamily="49" charset="-128"/>
                <a:ea typeface="BIZ UDゴシック" panose="020B0400000000000000" pitchFamily="49" charset="-128"/>
              </a:rPr>
              <a:t>あ</a:t>
            </a:r>
            <a:r>
              <a:rPr kumimoji="1" lang="en-US" altLang="ja-JP" sz="1800" b="1" dirty="0">
                <a:latin typeface="BIZ UDゴシック" panose="020B0400000000000000" pitchFamily="49" charset="-128"/>
                <a:ea typeface="BIZ UDゴシック" panose="020B0400000000000000" pitchFamily="49" charset="-128"/>
              </a:rPr>
              <a:t>｣</a:t>
            </a:r>
            <a:r>
              <a:rPr kumimoji="1" lang="ja-JP" altLang="en-US" sz="1800" b="1" dirty="0">
                <a:latin typeface="BIZ UDゴシック" panose="020B0400000000000000" pitchFamily="49" charset="-128"/>
                <a:ea typeface="BIZ UDゴシック" panose="020B0400000000000000" pitchFamily="49" charset="-128"/>
              </a:rPr>
              <a:t>を通過するので</a:t>
            </a:r>
            <a:r>
              <a:rPr kumimoji="1" lang="en-US" altLang="ja-JP" sz="1800" b="1" dirty="0">
                <a:latin typeface="BIZ UDゴシック" panose="020B0400000000000000" pitchFamily="49" charset="-128"/>
                <a:ea typeface="BIZ UDゴシック" panose="020B0400000000000000" pitchFamily="49" charset="-128"/>
              </a:rPr>
              <a:t>｢</a:t>
            </a:r>
            <a:r>
              <a:rPr kumimoji="1" lang="ja-JP" altLang="en-US" sz="1800" b="1" dirty="0">
                <a:latin typeface="BIZ UDゴシック" panose="020B0400000000000000" pitchFamily="49" charset="-128"/>
                <a:ea typeface="BIZ UDゴシック" panose="020B0400000000000000" pitchFamily="49" charset="-128"/>
              </a:rPr>
              <a:t>あ</a:t>
            </a:r>
            <a:r>
              <a:rPr kumimoji="1" lang="en-US" altLang="ja-JP" sz="1800" b="1" dirty="0">
                <a:latin typeface="BIZ UDゴシック" panose="020B0400000000000000" pitchFamily="49" charset="-128"/>
                <a:ea typeface="BIZ UDゴシック" panose="020B0400000000000000" pitchFamily="49" charset="-128"/>
              </a:rPr>
              <a:t>｣</a:t>
            </a:r>
            <a:r>
              <a:rPr kumimoji="1" lang="ja-JP" altLang="en-US" sz="1800" b="1" dirty="0">
                <a:latin typeface="BIZ UDゴシック" panose="020B0400000000000000" pitchFamily="49" charset="-128"/>
                <a:ea typeface="BIZ UDゴシック" panose="020B0400000000000000" pitchFamily="49" charset="-128"/>
              </a:rPr>
              <a:t>と音声が出て、カーソルは</a:t>
            </a:r>
            <a:r>
              <a:rPr kumimoji="1" lang="en-US" altLang="ja-JP" sz="1800" b="1" dirty="0">
                <a:latin typeface="BIZ UDゴシック" panose="020B0400000000000000" pitchFamily="49" charset="-128"/>
                <a:ea typeface="BIZ UDゴシック" panose="020B0400000000000000" pitchFamily="49" charset="-128"/>
              </a:rPr>
              <a:t>｢</a:t>
            </a:r>
            <a:r>
              <a:rPr kumimoji="1" lang="ja-JP" altLang="en-US" sz="1800" b="1" dirty="0">
                <a:latin typeface="BIZ UDゴシック" panose="020B0400000000000000" pitchFamily="49" charset="-128"/>
                <a:ea typeface="BIZ UDゴシック" panose="020B0400000000000000" pitchFamily="49" charset="-128"/>
              </a:rPr>
              <a:t>あ と いの間</a:t>
            </a:r>
            <a:r>
              <a:rPr kumimoji="1" lang="en-US" altLang="ja-JP" sz="1800" b="1" dirty="0">
                <a:latin typeface="BIZ UDゴシック" panose="020B0400000000000000" pitchFamily="49" charset="-128"/>
                <a:ea typeface="BIZ UDゴシック" panose="020B0400000000000000" pitchFamily="49" charset="-128"/>
              </a:rPr>
              <a:t>｣</a:t>
            </a:r>
            <a:r>
              <a:rPr kumimoji="1" lang="ja-JP" altLang="en-US" sz="1800" b="1" dirty="0">
                <a:latin typeface="BIZ UDゴシック" panose="020B0400000000000000" pitchFamily="49" charset="-128"/>
                <a:ea typeface="BIZ UDゴシック" panose="020B0400000000000000" pitchFamily="49" charset="-128"/>
              </a:rPr>
              <a:t>に移動します。この状態で上スワイプすると、カーソルはやはり</a:t>
            </a:r>
            <a:r>
              <a:rPr kumimoji="1" lang="en-US" altLang="ja-JP" sz="1800" b="1" dirty="0">
                <a:latin typeface="BIZ UDゴシック" panose="020B0400000000000000" pitchFamily="49" charset="-128"/>
                <a:ea typeface="BIZ UDゴシック" panose="020B0400000000000000" pitchFamily="49" charset="-128"/>
              </a:rPr>
              <a:t>｢</a:t>
            </a:r>
            <a:r>
              <a:rPr kumimoji="1" lang="ja-JP" altLang="en-US" sz="1800" b="1" dirty="0">
                <a:latin typeface="BIZ UDゴシック" panose="020B0400000000000000" pitchFamily="49" charset="-128"/>
                <a:ea typeface="BIZ UDゴシック" panose="020B0400000000000000" pitchFamily="49" charset="-128"/>
              </a:rPr>
              <a:t>あ</a:t>
            </a:r>
            <a:r>
              <a:rPr kumimoji="1" lang="en-US" altLang="ja-JP" sz="1800" b="1" dirty="0">
                <a:latin typeface="BIZ UDゴシック" panose="020B0400000000000000" pitchFamily="49" charset="-128"/>
                <a:ea typeface="BIZ UDゴシック" panose="020B0400000000000000" pitchFamily="49" charset="-128"/>
              </a:rPr>
              <a:t>｣</a:t>
            </a:r>
            <a:r>
              <a:rPr kumimoji="1" lang="ja-JP" altLang="en-US" sz="1800" b="1" dirty="0">
                <a:latin typeface="BIZ UDゴシック" panose="020B0400000000000000" pitchFamily="49" charset="-128"/>
                <a:ea typeface="BIZ UDゴシック" panose="020B0400000000000000" pitchFamily="49" charset="-128"/>
              </a:rPr>
              <a:t>を通過するので</a:t>
            </a:r>
            <a:r>
              <a:rPr kumimoji="1" lang="en-US" altLang="ja-JP" sz="1800" b="1" dirty="0">
                <a:latin typeface="BIZ UDゴシック" panose="020B0400000000000000" pitchFamily="49" charset="-128"/>
                <a:ea typeface="BIZ UDゴシック" panose="020B0400000000000000" pitchFamily="49" charset="-128"/>
              </a:rPr>
              <a:t>｢</a:t>
            </a:r>
            <a:r>
              <a:rPr kumimoji="1" lang="ja-JP" altLang="en-US" sz="1800" b="1" dirty="0">
                <a:latin typeface="BIZ UDゴシック" panose="020B0400000000000000" pitchFamily="49" charset="-128"/>
                <a:ea typeface="BIZ UDゴシック" panose="020B0400000000000000" pitchFamily="49" charset="-128"/>
              </a:rPr>
              <a:t>あ</a:t>
            </a:r>
            <a:r>
              <a:rPr kumimoji="1" lang="en-US" altLang="ja-JP" sz="1800" b="1" dirty="0">
                <a:latin typeface="BIZ UDゴシック" panose="020B0400000000000000" pitchFamily="49" charset="-128"/>
                <a:ea typeface="BIZ UDゴシック" panose="020B0400000000000000" pitchFamily="49" charset="-128"/>
              </a:rPr>
              <a:t>｣</a:t>
            </a:r>
            <a:r>
              <a:rPr kumimoji="1" lang="ja-JP" altLang="en-US" sz="1800" b="1" dirty="0">
                <a:latin typeface="BIZ UDゴシック" panose="020B0400000000000000" pitchFamily="49" charset="-128"/>
                <a:ea typeface="BIZ UDゴシック" panose="020B0400000000000000" pitchFamily="49" charset="-128"/>
              </a:rPr>
              <a:t>と音声が出ますが、カーソルは</a:t>
            </a:r>
            <a:r>
              <a:rPr kumimoji="1" lang="en-US" altLang="ja-JP" sz="1800" b="1" dirty="0">
                <a:latin typeface="BIZ UDゴシック" panose="020B0400000000000000" pitchFamily="49" charset="-128"/>
                <a:ea typeface="BIZ UDゴシック" panose="020B0400000000000000" pitchFamily="49" charset="-128"/>
              </a:rPr>
              <a:t>｢</a:t>
            </a:r>
            <a:r>
              <a:rPr kumimoji="1" lang="ja-JP" altLang="en-US" sz="1800" b="1" dirty="0">
                <a:latin typeface="BIZ UDゴシック" panose="020B0400000000000000" pitchFamily="49" charset="-128"/>
                <a:ea typeface="BIZ UDゴシック" panose="020B0400000000000000" pitchFamily="49" charset="-128"/>
              </a:rPr>
              <a:t>あ の左</a:t>
            </a:r>
            <a:r>
              <a:rPr kumimoji="1" lang="en-US" altLang="ja-JP" sz="1800" b="1" dirty="0">
                <a:latin typeface="BIZ UDゴシック" panose="020B0400000000000000" pitchFamily="49" charset="-128"/>
                <a:ea typeface="BIZ UDゴシック" panose="020B0400000000000000" pitchFamily="49" charset="-128"/>
              </a:rPr>
              <a:t>｣</a:t>
            </a:r>
            <a:r>
              <a:rPr kumimoji="1" lang="ja-JP" altLang="en-US" sz="1800" b="1" dirty="0">
                <a:latin typeface="BIZ UDゴシック" panose="020B0400000000000000" pitchFamily="49" charset="-128"/>
                <a:ea typeface="BIZ UDゴシック" panose="020B0400000000000000" pitchFamily="49" charset="-128"/>
              </a:rPr>
              <a:t>に移動しているということになります。カーソルがまたいだ文字を読み上げるイメージです。</a:t>
            </a:r>
          </a:p>
        </p:txBody>
      </p:sp>
      <p:sp>
        <p:nvSpPr>
          <p:cNvPr id="15" name="テキスト ボックス 14">
            <a:extLst>
              <a:ext uri="{FF2B5EF4-FFF2-40B4-BE49-F238E27FC236}">
                <a16:creationId xmlns:a16="http://schemas.microsoft.com/office/drawing/2014/main" id="{E3A648F2-6F48-C8EF-D488-79FEA9102979}"/>
              </a:ext>
            </a:extLst>
          </p:cNvPr>
          <p:cNvSpPr txBox="1"/>
          <p:nvPr/>
        </p:nvSpPr>
        <p:spPr>
          <a:xfrm>
            <a:off x="1245165" y="4618991"/>
            <a:ext cx="3169540" cy="923330"/>
          </a:xfrm>
          <a:prstGeom prst="rect">
            <a:avLst/>
          </a:prstGeom>
          <a:noFill/>
        </p:spPr>
        <p:txBody>
          <a:bodyPr wrap="square" rtlCol="0">
            <a:spAutoFit/>
          </a:bodyPr>
          <a:lstStyle/>
          <a:p>
            <a:pPr algn="l"/>
            <a:r>
              <a:rPr kumimoji="1" lang="ja-JP" altLang="en-US" sz="5400" dirty="0">
                <a:latin typeface="BIZ UDゴシック" panose="020B0400000000000000" pitchFamily="49" charset="-128"/>
                <a:ea typeface="BIZ UDゴシック" panose="020B0400000000000000" pitchFamily="49" charset="-128"/>
              </a:rPr>
              <a:t>あ い う</a:t>
            </a:r>
          </a:p>
        </p:txBody>
      </p:sp>
      <p:sp>
        <p:nvSpPr>
          <p:cNvPr id="19" name="テキスト ボックス 18">
            <a:extLst>
              <a:ext uri="{FF2B5EF4-FFF2-40B4-BE49-F238E27FC236}">
                <a16:creationId xmlns:a16="http://schemas.microsoft.com/office/drawing/2014/main" id="{7E81EDF8-2784-0BE0-C34D-0C801BA5059D}"/>
              </a:ext>
            </a:extLst>
          </p:cNvPr>
          <p:cNvSpPr txBox="1"/>
          <p:nvPr/>
        </p:nvSpPr>
        <p:spPr>
          <a:xfrm>
            <a:off x="6141590" y="4608077"/>
            <a:ext cx="3169540" cy="923330"/>
          </a:xfrm>
          <a:prstGeom prst="rect">
            <a:avLst/>
          </a:prstGeom>
          <a:noFill/>
        </p:spPr>
        <p:txBody>
          <a:bodyPr wrap="square" rtlCol="0">
            <a:spAutoFit/>
          </a:bodyPr>
          <a:lstStyle/>
          <a:p>
            <a:pPr algn="l"/>
            <a:r>
              <a:rPr kumimoji="1" lang="ja-JP" altLang="en-US" sz="5400" dirty="0">
                <a:latin typeface="BIZ UDゴシック" panose="020B0400000000000000" pitchFamily="49" charset="-128"/>
                <a:ea typeface="BIZ UDゴシック" panose="020B0400000000000000" pitchFamily="49" charset="-128"/>
              </a:rPr>
              <a:t>あ い う</a:t>
            </a:r>
          </a:p>
        </p:txBody>
      </p:sp>
      <p:sp>
        <p:nvSpPr>
          <p:cNvPr id="20" name="矢印: 右 19">
            <a:extLst>
              <a:ext uri="{FF2B5EF4-FFF2-40B4-BE49-F238E27FC236}">
                <a16:creationId xmlns:a16="http://schemas.microsoft.com/office/drawing/2014/main" id="{16A45D10-0387-93FF-6C88-BADF925C630B}"/>
              </a:ext>
            </a:extLst>
          </p:cNvPr>
          <p:cNvSpPr/>
          <p:nvPr/>
        </p:nvSpPr>
        <p:spPr>
          <a:xfrm>
            <a:off x="4742855" y="4970971"/>
            <a:ext cx="804253" cy="256124"/>
          </a:xfrm>
          <a:prstGeom prst="rightArrow">
            <a:avLst>
              <a:gd name="adj1" fmla="val 24090"/>
              <a:gd name="adj2" fmla="val 3795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ゴシック" panose="020B0400000000000000" pitchFamily="49" charset="-128"/>
              <a:ea typeface="BIZ UDゴシック" panose="020B0400000000000000" pitchFamily="49" charset="-128"/>
            </a:endParaRPr>
          </a:p>
        </p:txBody>
      </p:sp>
      <p:cxnSp>
        <p:nvCxnSpPr>
          <p:cNvPr id="18" name="直線コネクタ 17">
            <a:extLst>
              <a:ext uri="{FF2B5EF4-FFF2-40B4-BE49-F238E27FC236}">
                <a16:creationId xmlns:a16="http://schemas.microsoft.com/office/drawing/2014/main" id="{138FB507-4670-E1AB-F285-1FE21528A582}"/>
              </a:ext>
            </a:extLst>
          </p:cNvPr>
          <p:cNvCxnSpPr/>
          <p:nvPr/>
        </p:nvCxnSpPr>
        <p:spPr>
          <a:xfrm>
            <a:off x="1245165" y="4640926"/>
            <a:ext cx="0" cy="1039189"/>
          </a:xfrm>
          <a:prstGeom prst="line">
            <a:avLst/>
          </a:prstGeom>
          <a:ln w="666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3A681A99-9237-24BE-6E08-EB097F672FD6}"/>
              </a:ext>
            </a:extLst>
          </p:cNvPr>
          <p:cNvCxnSpPr/>
          <p:nvPr/>
        </p:nvCxnSpPr>
        <p:spPr>
          <a:xfrm>
            <a:off x="7023100" y="4608077"/>
            <a:ext cx="0" cy="1039189"/>
          </a:xfrm>
          <a:prstGeom prst="line">
            <a:avLst/>
          </a:prstGeom>
          <a:ln w="66675">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CC139397-6BC7-64B3-6136-A7198B7D69A4}"/>
              </a:ext>
            </a:extLst>
          </p:cNvPr>
          <p:cNvSpPr txBox="1"/>
          <p:nvPr/>
        </p:nvSpPr>
        <p:spPr>
          <a:xfrm>
            <a:off x="4551811" y="5203767"/>
            <a:ext cx="1324582" cy="338554"/>
          </a:xfrm>
          <a:prstGeom prst="rect">
            <a:avLst/>
          </a:prstGeom>
          <a:noFill/>
        </p:spPr>
        <p:txBody>
          <a:bodyPr wrap="square" rtlCol="0">
            <a:spAutoFit/>
          </a:bodyPr>
          <a:lstStyle/>
          <a:p>
            <a:pPr algn="l"/>
            <a:r>
              <a:rPr kumimoji="1" lang="ja-JP" altLang="en-US" sz="1600" b="1" dirty="0">
                <a:latin typeface="BIZ UDゴシック" panose="020B0400000000000000" pitchFamily="49" charset="-128"/>
                <a:ea typeface="BIZ UDゴシック" panose="020B0400000000000000" pitchFamily="49" charset="-128"/>
              </a:rPr>
              <a:t>下スワイプ</a:t>
            </a:r>
          </a:p>
        </p:txBody>
      </p:sp>
      <p:sp>
        <p:nvSpPr>
          <p:cNvPr id="25" name="テキスト ボックス 24">
            <a:extLst>
              <a:ext uri="{FF2B5EF4-FFF2-40B4-BE49-F238E27FC236}">
                <a16:creationId xmlns:a16="http://schemas.microsoft.com/office/drawing/2014/main" id="{CBE9FEC7-0CCB-8C1F-17DC-C219F908EF45}"/>
              </a:ext>
            </a:extLst>
          </p:cNvPr>
          <p:cNvSpPr txBox="1"/>
          <p:nvPr/>
        </p:nvSpPr>
        <p:spPr>
          <a:xfrm>
            <a:off x="1264089" y="5769156"/>
            <a:ext cx="3169540" cy="923330"/>
          </a:xfrm>
          <a:prstGeom prst="rect">
            <a:avLst/>
          </a:prstGeom>
          <a:noFill/>
        </p:spPr>
        <p:txBody>
          <a:bodyPr wrap="square" rtlCol="0">
            <a:spAutoFit/>
          </a:bodyPr>
          <a:lstStyle/>
          <a:p>
            <a:pPr algn="l"/>
            <a:r>
              <a:rPr kumimoji="1" lang="ja-JP" altLang="en-US" sz="5400" dirty="0">
                <a:latin typeface="BIZ UDゴシック" panose="020B0400000000000000" pitchFamily="49" charset="-128"/>
                <a:ea typeface="BIZ UDゴシック" panose="020B0400000000000000" pitchFamily="49" charset="-128"/>
              </a:rPr>
              <a:t>あ い う</a:t>
            </a:r>
          </a:p>
        </p:txBody>
      </p:sp>
      <p:sp>
        <p:nvSpPr>
          <p:cNvPr id="26" name="テキスト ボックス 25">
            <a:extLst>
              <a:ext uri="{FF2B5EF4-FFF2-40B4-BE49-F238E27FC236}">
                <a16:creationId xmlns:a16="http://schemas.microsoft.com/office/drawing/2014/main" id="{FF2BB5CF-B743-5994-669E-95BBCD9E50F9}"/>
              </a:ext>
            </a:extLst>
          </p:cNvPr>
          <p:cNvSpPr txBox="1"/>
          <p:nvPr/>
        </p:nvSpPr>
        <p:spPr>
          <a:xfrm>
            <a:off x="6141590" y="5693472"/>
            <a:ext cx="3169540" cy="923330"/>
          </a:xfrm>
          <a:prstGeom prst="rect">
            <a:avLst/>
          </a:prstGeom>
          <a:noFill/>
        </p:spPr>
        <p:txBody>
          <a:bodyPr wrap="square" rtlCol="0">
            <a:spAutoFit/>
          </a:bodyPr>
          <a:lstStyle/>
          <a:p>
            <a:pPr algn="l"/>
            <a:r>
              <a:rPr kumimoji="1" lang="ja-JP" altLang="en-US" sz="5400" dirty="0">
                <a:latin typeface="BIZ UDゴシック" panose="020B0400000000000000" pitchFamily="49" charset="-128"/>
                <a:ea typeface="BIZ UDゴシック" panose="020B0400000000000000" pitchFamily="49" charset="-128"/>
              </a:rPr>
              <a:t>あ い う</a:t>
            </a:r>
          </a:p>
        </p:txBody>
      </p:sp>
      <p:cxnSp>
        <p:nvCxnSpPr>
          <p:cNvPr id="27" name="直線コネクタ 26">
            <a:extLst>
              <a:ext uri="{FF2B5EF4-FFF2-40B4-BE49-F238E27FC236}">
                <a16:creationId xmlns:a16="http://schemas.microsoft.com/office/drawing/2014/main" id="{83D321F1-E73D-CAA9-DF09-172DC4266A87}"/>
              </a:ext>
            </a:extLst>
          </p:cNvPr>
          <p:cNvCxnSpPr/>
          <p:nvPr/>
        </p:nvCxnSpPr>
        <p:spPr>
          <a:xfrm>
            <a:off x="6118354" y="5699183"/>
            <a:ext cx="0" cy="1039189"/>
          </a:xfrm>
          <a:prstGeom prst="line">
            <a:avLst/>
          </a:prstGeom>
          <a:ln w="666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C440D4E5-3D05-5038-FF94-CDE21B5B4BBC}"/>
              </a:ext>
            </a:extLst>
          </p:cNvPr>
          <p:cNvCxnSpPr>
            <a:cxnSpLocks/>
          </p:cNvCxnSpPr>
          <p:nvPr/>
        </p:nvCxnSpPr>
        <p:spPr>
          <a:xfrm>
            <a:off x="2146300" y="5753935"/>
            <a:ext cx="0" cy="1039189"/>
          </a:xfrm>
          <a:prstGeom prst="line">
            <a:avLst/>
          </a:prstGeom>
          <a:ln w="66675">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矢印: 右 28">
            <a:extLst>
              <a:ext uri="{FF2B5EF4-FFF2-40B4-BE49-F238E27FC236}">
                <a16:creationId xmlns:a16="http://schemas.microsoft.com/office/drawing/2014/main" id="{9C15900A-E99B-144C-C83A-C762081F9C09}"/>
              </a:ext>
            </a:extLst>
          </p:cNvPr>
          <p:cNvSpPr/>
          <p:nvPr/>
        </p:nvSpPr>
        <p:spPr>
          <a:xfrm>
            <a:off x="4729958" y="6049853"/>
            <a:ext cx="830045" cy="261700"/>
          </a:xfrm>
          <a:prstGeom prst="rightArrow">
            <a:avLst>
              <a:gd name="adj1" fmla="val 24090"/>
              <a:gd name="adj2" fmla="val 3795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ゴシック" panose="020B0400000000000000" pitchFamily="49" charset="-128"/>
              <a:ea typeface="BIZ UDゴシック" panose="020B0400000000000000" pitchFamily="49" charset="-128"/>
            </a:endParaRPr>
          </a:p>
        </p:txBody>
      </p:sp>
      <p:sp>
        <p:nvSpPr>
          <p:cNvPr id="30" name="テキスト ボックス 29">
            <a:extLst>
              <a:ext uri="{FF2B5EF4-FFF2-40B4-BE49-F238E27FC236}">
                <a16:creationId xmlns:a16="http://schemas.microsoft.com/office/drawing/2014/main" id="{A0D286EC-A547-1A44-8ABB-EEE34D4DBCD8}"/>
              </a:ext>
            </a:extLst>
          </p:cNvPr>
          <p:cNvSpPr txBox="1"/>
          <p:nvPr/>
        </p:nvSpPr>
        <p:spPr>
          <a:xfrm>
            <a:off x="4581627" y="6311553"/>
            <a:ext cx="1324582" cy="338554"/>
          </a:xfrm>
          <a:prstGeom prst="rect">
            <a:avLst/>
          </a:prstGeom>
          <a:noFill/>
        </p:spPr>
        <p:txBody>
          <a:bodyPr wrap="square" rtlCol="0">
            <a:spAutoFit/>
          </a:bodyPr>
          <a:lstStyle/>
          <a:p>
            <a:pPr algn="l"/>
            <a:r>
              <a:rPr kumimoji="1" lang="ja-JP" altLang="en-US" sz="1600" b="1" dirty="0">
                <a:latin typeface="BIZ UDゴシック" panose="020B0400000000000000" pitchFamily="49" charset="-128"/>
                <a:ea typeface="BIZ UDゴシック" panose="020B0400000000000000" pitchFamily="49" charset="-128"/>
              </a:rPr>
              <a:t>上スワイプ</a:t>
            </a:r>
          </a:p>
        </p:txBody>
      </p:sp>
      <p:sp>
        <p:nvSpPr>
          <p:cNvPr id="2" name="テキスト ボックス 1">
            <a:extLst>
              <a:ext uri="{FF2B5EF4-FFF2-40B4-BE49-F238E27FC236}">
                <a16:creationId xmlns:a16="http://schemas.microsoft.com/office/drawing/2014/main" id="{15EEEC5C-D093-A285-3912-F7D1DA9B5A72}"/>
              </a:ext>
            </a:extLst>
          </p:cNvPr>
          <p:cNvSpPr txBox="1"/>
          <p:nvPr/>
        </p:nvSpPr>
        <p:spPr>
          <a:xfrm>
            <a:off x="4656473" y="4633760"/>
            <a:ext cx="1024695" cy="369332"/>
          </a:xfrm>
          <a:prstGeom prst="rect">
            <a:avLst/>
          </a:prstGeom>
          <a:noFill/>
        </p:spPr>
        <p:txBody>
          <a:bodyPr wrap="square" rtlCol="0">
            <a:spAutoFit/>
          </a:bodyPr>
          <a:lstStyle/>
          <a:p>
            <a:pPr algn="l"/>
            <a:r>
              <a:rPr kumimoji="1" lang="ja-JP" altLang="en-US" sz="1800" b="1" dirty="0">
                <a:latin typeface="BIZ UDゴシック" panose="020B0400000000000000" pitchFamily="49" charset="-128"/>
                <a:ea typeface="BIZ UDゴシック" panose="020B0400000000000000" pitchFamily="49" charset="-128"/>
              </a:rPr>
              <a:t>「あ」</a:t>
            </a:r>
          </a:p>
        </p:txBody>
      </p:sp>
      <p:sp>
        <p:nvSpPr>
          <p:cNvPr id="22" name="テキスト ボックス 21">
            <a:extLst>
              <a:ext uri="{FF2B5EF4-FFF2-40B4-BE49-F238E27FC236}">
                <a16:creationId xmlns:a16="http://schemas.microsoft.com/office/drawing/2014/main" id="{63111DB5-A5CB-8D40-0CAF-BD6D41D3347E}"/>
              </a:ext>
            </a:extLst>
          </p:cNvPr>
          <p:cNvSpPr txBox="1"/>
          <p:nvPr/>
        </p:nvSpPr>
        <p:spPr>
          <a:xfrm>
            <a:off x="4669369" y="5753935"/>
            <a:ext cx="1024695" cy="369332"/>
          </a:xfrm>
          <a:prstGeom prst="rect">
            <a:avLst/>
          </a:prstGeom>
          <a:noFill/>
        </p:spPr>
        <p:txBody>
          <a:bodyPr wrap="square" rtlCol="0">
            <a:spAutoFit/>
          </a:bodyPr>
          <a:lstStyle/>
          <a:p>
            <a:pPr algn="l"/>
            <a:r>
              <a:rPr kumimoji="1" lang="ja-JP" altLang="en-US" sz="1800" b="1" dirty="0">
                <a:latin typeface="BIZ UDゴシック" panose="020B0400000000000000" pitchFamily="49" charset="-128"/>
                <a:ea typeface="BIZ UDゴシック" panose="020B0400000000000000" pitchFamily="49" charset="-128"/>
              </a:rPr>
              <a:t>「あ」</a:t>
            </a:r>
          </a:p>
        </p:txBody>
      </p:sp>
    </p:spTree>
    <p:extLst>
      <p:ext uri="{BB962C8B-B14F-4D97-AF65-F5344CB8AC3E}">
        <p14:creationId xmlns:p14="http://schemas.microsoft.com/office/powerpoint/2010/main" val="1232522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184400" y="1750653"/>
            <a:ext cx="7992000" cy="3177024"/>
          </a:xfrm>
          <a:prstGeom prst="rect">
            <a:avLst/>
          </a:prstGeom>
          <a:noFill/>
        </p:spPr>
        <p:txBody>
          <a:bodyPr wrap="square" lIns="91440" tIns="45720" rIns="91440" bIns="45720" rtlCol="0" anchor="t">
            <a:spAutoFit/>
          </a:bodyPr>
          <a:lstStyle/>
          <a:p>
            <a:pPr>
              <a:lnSpc>
                <a:spcPts val="3500"/>
              </a:lnSpc>
              <a:tabLst>
                <a:tab pos="720000" algn="l"/>
                <a:tab pos="7056000" algn="r"/>
                <a:tab pos="7956000" algn="r"/>
              </a:tabLst>
            </a:pPr>
            <a:r>
              <a:rPr lang="ja-JP" altLang="en-US" sz="3200" b="1" dirty="0">
                <a:solidFill>
                  <a:srgbClr val="009650"/>
                </a:solidFill>
                <a:latin typeface="BIZ UDゴシック" panose="020B0400000000000000" pitchFamily="49" charset="-128"/>
                <a:ea typeface="BIZ UDゴシック" panose="020B0400000000000000" pitchFamily="49" charset="-128"/>
                <a:cs typeface="Meiryo" charset="-128"/>
              </a:rPr>
              <a:t>１．文字の入力</a:t>
            </a:r>
            <a:endParaRPr lang="en-US" altLang="ja-JP" sz="3200" b="1" dirty="0">
              <a:solidFill>
                <a:srgbClr val="009650"/>
              </a:solidFill>
              <a:latin typeface="BIZ UDゴシック" panose="020B0400000000000000" pitchFamily="49" charset="-128"/>
              <a:ea typeface="BIZ UDゴシック" panose="020B0400000000000000" pitchFamily="49" charset="-128"/>
              <a:cs typeface="Meiryo" charset="-128"/>
            </a:endParaRPr>
          </a:p>
          <a:p>
            <a:pPr>
              <a:lnSpc>
                <a:spcPts val="3400"/>
              </a:lnSpc>
              <a:spcBef>
                <a:spcPts val="600"/>
              </a:spcBef>
              <a:tabLst>
                <a:tab pos="7954963" algn="r"/>
              </a:tabLst>
            </a:pPr>
            <a:r>
              <a:rPr lang="en-US" altLang="ja-JP" sz="2800" b="1" dirty="0">
                <a:latin typeface="BIZ UDゴシック" panose="020B0400000000000000" pitchFamily="49" charset="-128"/>
                <a:ea typeface="BIZ UDゴシック" panose="020B0400000000000000" pitchFamily="49" charset="-128"/>
                <a:cs typeface="Meiryo" charset="-128"/>
              </a:rPr>
              <a:t>1-A </a:t>
            </a:r>
            <a:r>
              <a:rPr lang="ja-JP" altLang="en-US" sz="2800" b="1" dirty="0">
                <a:latin typeface="BIZ UDゴシック" panose="020B0400000000000000" pitchFamily="49" charset="-128"/>
                <a:ea typeface="BIZ UDゴシック" panose="020B0400000000000000" pitchFamily="49" charset="-128"/>
                <a:cs typeface="Meiryo" charset="-128"/>
              </a:rPr>
              <a:t>音声による入力 ･････････････････････</a:t>
            </a:r>
            <a:r>
              <a:rPr lang="en-US" altLang="ja-JP" sz="2800" b="1" dirty="0">
                <a:latin typeface="BIZ UDゴシック" panose="020B0400000000000000" pitchFamily="49" charset="-128"/>
                <a:ea typeface="BIZ UDゴシック" panose="020B0400000000000000" pitchFamily="49" charset="-128"/>
                <a:cs typeface="Meiryo" charset="-128"/>
              </a:rPr>
              <a:t>	P3</a:t>
            </a:r>
          </a:p>
          <a:p>
            <a:pPr>
              <a:lnSpc>
                <a:spcPts val="3400"/>
              </a:lnSpc>
              <a:tabLst>
                <a:tab pos="7954963" algn="r"/>
              </a:tabLst>
            </a:pPr>
            <a:r>
              <a:rPr lang="en-US" altLang="ja-JP" sz="2800" b="1" dirty="0">
                <a:latin typeface="BIZ UDゴシック" panose="020B0400000000000000" pitchFamily="49" charset="-128"/>
                <a:ea typeface="BIZ UDゴシック" panose="020B0400000000000000" pitchFamily="49" charset="-128"/>
                <a:cs typeface="Meiryo" charset="-128"/>
              </a:rPr>
              <a:t>1-B </a:t>
            </a:r>
            <a:r>
              <a:rPr lang="ja-JP" altLang="en-US" sz="2800" b="1" dirty="0">
                <a:latin typeface="BIZ UDゴシック" panose="020B0400000000000000" pitchFamily="49" charset="-128"/>
                <a:ea typeface="BIZ UDゴシック" panose="020B0400000000000000" pitchFamily="49" charset="-128"/>
                <a:cs typeface="Meiryo" charset="-128"/>
              </a:rPr>
              <a:t>キーボードによる入力 ･･･････････････</a:t>
            </a:r>
            <a:r>
              <a:rPr lang="en-US" altLang="ja-JP" sz="2800" b="1" dirty="0">
                <a:latin typeface="BIZ UDゴシック" panose="020B0400000000000000" pitchFamily="49" charset="-128"/>
                <a:ea typeface="BIZ UDゴシック" panose="020B0400000000000000" pitchFamily="49" charset="-128"/>
                <a:cs typeface="Meiryo" charset="-128"/>
              </a:rPr>
              <a:t>	P5</a:t>
            </a:r>
          </a:p>
          <a:p>
            <a:pPr>
              <a:lnSpc>
                <a:spcPts val="3400"/>
              </a:lnSpc>
              <a:tabLst>
                <a:tab pos="7954963" algn="r"/>
              </a:tabLst>
            </a:pPr>
            <a:r>
              <a:rPr lang="en-US" altLang="ja-JP" sz="2800" b="1" dirty="0">
                <a:latin typeface="BIZ UDゴシック" panose="020B0400000000000000" pitchFamily="49" charset="-128"/>
                <a:ea typeface="BIZ UDゴシック" panose="020B0400000000000000" pitchFamily="49" charset="-128"/>
                <a:cs typeface="Meiryo" charset="-128"/>
              </a:rPr>
              <a:t>1-C </a:t>
            </a:r>
            <a:r>
              <a:rPr lang="ja-JP" altLang="en-US" sz="2800" b="1" dirty="0">
                <a:latin typeface="BIZ UDゴシック" panose="020B0400000000000000" pitchFamily="49" charset="-128"/>
                <a:ea typeface="BIZ UDゴシック" panose="020B0400000000000000" pitchFamily="49" charset="-128"/>
                <a:cs typeface="Meiryo" charset="-128"/>
              </a:rPr>
              <a:t>キーボードの切り替え ･･･････････････</a:t>
            </a:r>
            <a:r>
              <a:rPr lang="en-US" altLang="ja-JP" sz="2800" b="1" dirty="0">
                <a:latin typeface="BIZ UDゴシック" panose="020B0400000000000000" pitchFamily="49" charset="-128"/>
                <a:ea typeface="BIZ UDゴシック" panose="020B0400000000000000" pitchFamily="49" charset="-128"/>
                <a:cs typeface="Meiryo" charset="-128"/>
              </a:rPr>
              <a:t>	P6</a:t>
            </a:r>
          </a:p>
          <a:p>
            <a:pPr>
              <a:lnSpc>
                <a:spcPts val="3400"/>
              </a:lnSpc>
              <a:tabLst>
                <a:tab pos="7954963" algn="r"/>
              </a:tabLst>
            </a:pPr>
            <a:r>
              <a:rPr lang="en-US" altLang="ja-JP" sz="2800" b="1" dirty="0">
                <a:latin typeface="BIZ UDゴシック" panose="020B0400000000000000" pitchFamily="49" charset="-128"/>
                <a:ea typeface="BIZ UDゴシック" panose="020B0400000000000000" pitchFamily="49" charset="-128"/>
                <a:cs typeface="Meiryo" charset="-128"/>
              </a:rPr>
              <a:t>1-D </a:t>
            </a:r>
            <a:r>
              <a:rPr lang="ja-JP" altLang="en-US" sz="2800" b="1" dirty="0">
                <a:latin typeface="BIZ UDゴシック" panose="020B0400000000000000" pitchFamily="49" charset="-128"/>
                <a:ea typeface="BIZ UDゴシック" panose="020B0400000000000000" pitchFamily="49" charset="-128"/>
                <a:cs typeface="Meiryo" charset="-128"/>
              </a:rPr>
              <a:t>文字変換</a:t>
            </a:r>
            <a:r>
              <a:rPr lang="en-US" sz="2800" b="1" dirty="0">
                <a:latin typeface="BIZ UDゴシック" panose="020B0400000000000000" pitchFamily="49" charset="-128"/>
                <a:ea typeface="BIZ UDゴシック" panose="020B0400000000000000" pitchFamily="49" charset="-128"/>
                <a:cs typeface="Meiryo" charset="-128"/>
              </a:rPr>
              <a:t> </a:t>
            </a:r>
            <a:r>
              <a:rPr lang="ja-JP" altLang="en-US" sz="2800" b="1" dirty="0">
                <a:latin typeface="BIZ UDゴシック" panose="020B0400000000000000" pitchFamily="49" charset="-128"/>
                <a:ea typeface="BIZ UDゴシック" panose="020B0400000000000000" pitchFamily="49" charset="-128"/>
                <a:cs typeface="Meiryo" charset="-128"/>
              </a:rPr>
              <a:t>･･･････････････････････</a:t>
            </a:r>
            <a:r>
              <a:rPr lang="ja-JP" sz="2800" b="1" dirty="0">
                <a:latin typeface="BIZ UDゴシック" panose="020B0400000000000000" pitchFamily="49" charset="-128"/>
                <a:ea typeface="BIZ UDゴシック" panose="020B0400000000000000" pitchFamily="49" charset="-128"/>
                <a:cs typeface="Meiryo" charset="-128"/>
              </a:rPr>
              <a:t>･･</a:t>
            </a:r>
            <a:r>
              <a:rPr lang="ja-JP" altLang="en-US" sz="2800" b="1" dirty="0">
                <a:latin typeface="BIZ UDゴシック" panose="020B0400000000000000" pitchFamily="49" charset="-128"/>
                <a:ea typeface="BIZ UDゴシック" panose="020B0400000000000000" pitchFamily="49" charset="-128"/>
                <a:cs typeface="Meiryo" charset="-128"/>
              </a:rPr>
              <a:t>･･</a:t>
            </a:r>
            <a:r>
              <a:rPr lang="en-US" altLang="ja-JP" sz="2800" b="1" dirty="0">
                <a:latin typeface="BIZ UDゴシック" panose="020B0400000000000000" pitchFamily="49" charset="-128"/>
                <a:ea typeface="BIZ UDゴシック" panose="020B0400000000000000" pitchFamily="49" charset="-128"/>
                <a:cs typeface="Meiryo" charset="-128"/>
              </a:rPr>
              <a:t>	P8</a:t>
            </a:r>
          </a:p>
          <a:p>
            <a:pPr>
              <a:lnSpc>
                <a:spcPts val="3400"/>
              </a:lnSpc>
              <a:tabLst>
                <a:tab pos="7954963" algn="r"/>
              </a:tabLst>
            </a:pPr>
            <a:r>
              <a:rPr lang="en-US" altLang="ja-JP" sz="2800" b="1" dirty="0">
                <a:latin typeface="BIZ UDゴシック" panose="020B0400000000000000" pitchFamily="49" charset="-128"/>
                <a:ea typeface="BIZ UDゴシック" panose="020B0400000000000000" pitchFamily="49" charset="-128"/>
                <a:cs typeface="Meiryo" charset="-128"/>
              </a:rPr>
              <a:t>1-E </a:t>
            </a:r>
            <a:r>
              <a:rPr lang="ja-JP" altLang="en-US" sz="2800" b="1" dirty="0">
                <a:latin typeface="BIZ UDゴシック" panose="020B0400000000000000" pitchFamily="49" charset="-128"/>
                <a:ea typeface="BIZ UDゴシック" panose="020B0400000000000000" pitchFamily="49" charset="-128"/>
                <a:cs typeface="Meiryo" charset="-128"/>
              </a:rPr>
              <a:t>文字の削除 ･････････････････････････</a:t>
            </a:r>
            <a:r>
              <a:rPr lang="en-US" altLang="ja-JP" sz="2800" b="1" dirty="0">
                <a:latin typeface="BIZ UDゴシック" panose="020B0400000000000000" pitchFamily="49" charset="-128"/>
                <a:ea typeface="BIZ UDゴシック" panose="020B0400000000000000" pitchFamily="49" charset="-128"/>
                <a:cs typeface="Meiryo" charset="-128"/>
              </a:rPr>
              <a:t>	P11</a:t>
            </a:r>
            <a:endParaRPr lang="en-US" sz="2800" dirty="0">
              <a:latin typeface="BIZ UDゴシック" panose="020B0400000000000000" pitchFamily="49" charset="-128"/>
              <a:ea typeface="BIZ UDゴシック" panose="020B0400000000000000" pitchFamily="49" charset="-128"/>
              <a:cs typeface="Calibri"/>
            </a:endParaRPr>
          </a:p>
          <a:p>
            <a:pPr>
              <a:lnSpc>
                <a:spcPts val="3400"/>
              </a:lnSpc>
              <a:tabLst>
                <a:tab pos="7954963" algn="r"/>
              </a:tabLst>
            </a:pPr>
            <a:r>
              <a:rPr lang="en-US" altLang="ja-JP" sz="2800" b="1" dirty="0">
                <a:latin typeface="BIZ UDゴシック" panose="020B0400000000000000" pitchFamily="49" charset="-128"/>
                <a:ea typeface="BIZ UDゴシック" panose="020B0400000000000000" pitchFamily="49" charset="-128"/>
              </a:rPr>
              <a:t>1-F </a:t>
            </a:r>
            <a:r>
              <a:rPr lang="ja-JP" altLang="en-US" sz="2800" b="1" dirty="0">
                <a:latin typeface="BIZ UDゴシック" panose="020B0400000000000000" pitchFamily="49" charset="-128"/>
                <a:ea typeface="BIZ UDゴシック" panose="020B0400000000000000" pitchFamily="49" charset="-128"/>
              </a:rPr>
              <a:t>カーソルの移動</a:t>
            </a:r>
            <a:r>
              <a:rPr lang="en-US" sz="2800" b="1" dirty="0">
                <a:latin typeface="BIZ UDゴシック" panose="020B0400000000000000" pitchFamily="49" charset="-128"/>
                <a:ea typeface="BIZ UDゴシック" panose="020B0400000000000000" pitchFamily="49" charset="-128"/>
              </a:rPr>
              <a:t> </a:t>
            </a:r>
            <a:r>
              <a:rPr lang="ja-JP" altLang="en-US" sz="2800" b="1" dirty="0">
                <a:latin typeface="BIZ UDゴシック" panose="020B0400000000000000" pitchFamily="49" charset="-128"/>
                <a:ea typeface="BIZ UDゴシック" panose="020B0400000000000000" pitchFamily="49" charset="-128"/>
              </a:rPr>
              <a:t>･････････････････････</a:t>
            </a:r>
            <a:r>
              <a:rPr lang="en-US" altLang="ja-JP" sz="2800" b="1" dirty="0">
                <a:latin typeface="BIZ UDゴシック" panose="020B0400000000000000" pitchFamily="49" charset="-128"/>
                <a:ea typeface="BIZ UDゴシック" panose="020B0400000000000000" pitchFamily="49" charset="-128"/>
              </a:rPr>
              <a:t>	P12</a:t>
            </a:r>
            <a:endParaRPr lang="en-US" sz="2800" b="1" dirty="0">
              <a:latin typeface="BIZ UDゴシック" panose="020B0400000000000000" pitchFamily="49" charset="-128"/>
              <a:ea typeface="BIZ UDゴシック" panose="020B0400000000000000" pitchFamily="49" charset="-128"/>
            </a:endParaRPr>
          </a:p>
        </p:txBody>
      </p:sp>
      <p:sp>
        <p:nvSpPr>
          <p:cNvPr id="6" name="タイトル 5">
            <a:extLst>
              <a:ext uri="{FF2B5EF4-FFF2-40B4-BE49-F238E27FC236}">
                <a16:creationId xmlns:a16="http://schemas.microsoft.com/office/drawing/2014/main" id="{DB357E1E-377F-4703-AFD5-6B73FFB16323}"/>
              </a:ext>
            </a:extLst>
          </p:cNvPr>
          <p:cNvSpPr>
            <a:spLocks noGrp="1"/>
          </p:cNvSpPr>
          <p:nvPr>
            <p:ph type="ctrTitle"/>
          </p:nvPr>
        </p:nvSpPr>
        <p:spPr>
          <a:xfrm>
            <a:off x="3715925" y="553073"/>
            <a:ext cx="3261550" cy="595500"/>
          </a:xfrm>
        </p:spPr>
        <p:txBody>
          <a:bodyPr anchor="ctr">
            <a:normAutofit/>
          </a:bodyPr>
          <a:lstStyle/>
          <a:p>
            <a:pPr algn="ctr"/>
            <a:r>
              <a:rPr lang="ja-JP" altLang="en-US" sz="3600" dirty="0">
                <a:latin typeface="BIZ UDゴシック" panose="020B0400000000000000" pitchFamily="49" charset="-128"/>
                <a:ea typeface="BIZ UDゴシック" panose="020B0400000000000000" pitchFamily="49" charset="-128"/>
              </a:rPr>
              <a:t>メールの使い方</a:t>
            </a:r>
          </a:p>
        </p:txBody>
      </p:sp>
      <p:sp>
        <p:nvSpPr>
          <p:cNvPr id="10" name="タイトル 1">
            <a:extLst>
              <a:ext uri="{FF2B5EF4-FFF2-40B4-BE49-F238E27FC236}">
                <a16:creationId xmlns:a16="http://schemas.microsoft.com/office/drawing/2014/main" id="{46C27971-7E0A-494D-BB47-EDAF5698958E}"/>
              </a:ext>
            </a:extLst>
          </p:cNvPr>
          <p:cNvSpPr txBox="1">
            <a:spLocks/>
          </p:cNvSpPr>
          <p:nvPr/>
        </p:nvSpPr>
        <p:spPr>
          <a:xfrm>
            <a:off x="587798" y="1794598"/>
            <a:ext cx="1596602" cy="950345"/>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400" b="1" dirty="0">
                <a:solidFill>
                  <a:srgbClr val="009650"/>
                </a:solidFill>
                <a:latin typeface="BIZ UDゴシック" panose="020B0400000000000000" pitchFamily="49" charset="-128"/>
                <a:ea typeface="BIZ UDゴシック" panose="020B0400000000000000" pitchFamily="49" charset="-128"/>
                <a:cs typeface="Meiryo" charset="-128"/>
              </a:rPr>
              <a:t>目　次</a:t>
            </a:r>
          </a:p>
        </p:txBody>
      </p:sp>
      <p:pic>
        <p:nvPicPr>
          <p:cNvPr id="7" name="Picture 2" descr="スマートフォンを使うウサギのキャラクター">
            <a:extLst>
              <a:ext uri="{FF2B5EF4-FFF2-40B4-BE49-F238E27FC236}">
                <a16:creationId xmlns:a16="http://schemas.microsoft.com/office/drawing/2014/main" id="{7D6D2628-54FA-4FE7-A1BB-7DBE1833770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0300" y="3952303"/>
            <a:ext cx="1854100" cy="1854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6461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912326" y="460827"/>
            <a:ext cx="951199" cy="710067"/>
          </a:xfrm>
          <a:prstGeom prst="rect">
            <a:avLst/>
          </a:prstGeom>
        </p:spPr>
        <p:txBody>
          <a:bodyPr vert="horz" wrap="none" lIns="90000" tIns="46800" rIns="90000" bIns="46800" rtlCol="0" anchor="b">
            <a:spAutoFit/>
          </a:bodyPr>
          <a:lstStyle>
            <a:defPPr>
              <a:defRPr lang="ja-JP"/>
            </a:defPPr>
            <a:lvl1pPr>
              <a:lnSpc>
                <a:spcPct val="100000"/>
              </a:lnSpc>
              <a:spcBef>
                <a:spcPct val="0"/>
              </a:spcBef>
              <a:buNone/>
              <a:defRPr sz="4000" b="1" i="0">
                <a:solidFill>
                  <a:srgbClr val="009650"/>
                </a:solidFill>
                <a:latin typeface="Meiryo" charset="-128"/>
                <a:ea typeface="Meiryo" charset="-128"/>
                <a:cs typeface="Meiryo" charset="-128"/>
              </a:defRPr>
            </a:lvl1pPr>
          </a:lstStyle>
          <a:p>
            <a:r>
              <a:rPr lang="en-US" altLang="ja-JP" dirty="0">
                <a:latin typeface="BIZ UDゴシック" panose="020B0400000000000000" pitchFamily="49" charset="-128"/>
                <a:ea typeface="BIZ UDゴシック" panose="020B0400000000000000" pitchFamily="49" charset="-128"/>
              </a:rPr>
              <a:t>1-A</a:t>
            </a:r>
            <a:endParaRPr lang="en-US" dirty="0">
              <a:latin typeface="BIZ UDゴシック" panose="020B0400000000000000" pitchFamily="49" charset="-128"/>
              <a:ea typeface="BIZ UDゴシック" panose="020B0400000000000000" pitchFamily="49" charset="-128"/>
            </a:endParaRPr>
          </a:p>
        </p:txBody>
      </p:sp>
      <p:sp>
        <p:nvSpPr>
          <p:cNvPr id="44" name="正方形/長方形 43">
            <a:extLst>
              <a:ext uri="{FF2B5EF4-FFF2-40B4-BE49-F238E27FC236}">
                <a16:creationId xmlns:a16="http://schemas.microsoft.com/office/drawing/2014/main" id="{8DB34C51-379F-43A2-AF71-34179AB0D3DD}"/>
              </a:ext>
            </a:extLst>
          </p:cNvPr>
          <p:cNvSpPr/>
          <p:nvPr/>
        </p:nvSpPr>
        <p:spPr>
          <a:xfrm>
            <a:off x="340113" y="3117828"/>
            <a:ext cx="550595" cy="553998"/>
          </a:xfrm>
          <a:prstGeom prst="rect">
            <a:avLst/>
          </a:prstGeom>
        </p:spPr>
        <p:txBody>
          <a:bodyPr wrap="square">
            <a:spAutoFit/>
          </a:bodyPr>
          <a:lstStyle/>
          <a:p>
            <a:r>
              <a:rPr lang="ja-JP" altLang="en-US" sz="3000" b="1" dirty="0">
                <a:solidFill>
                  <a:srgbClr val="009650"/>
                </a:solidFill>
                <a:latin typeface="BIZ UDゴシック" panose="020B0400000000000000" pitchFamily="49" charset="-128"/>
                <a:ea typeface="BIZ UDゴシック" panose="020B0400000000000000" pitchFamily="49" charset="-128"/>
                <a:cs typeface="Meiryo" charset="-128"/>
              </a:rPr>
              <a:t>❶</a:t>
            </a:r>
            <a:endParaRPr lang="en-US" altLang="ja-JP" sz="3000" b="1" dirty="0">
              <a:solidFill>
                <a:srgbClr val="009650"/>
              </a:solidFill>
              <a:latin typeface="BIZ UDゴシック" panose="020B0400000000000000" pitchFamily="49" charset="-128"/>
              <a:ea typeface="BIZ UDゴシック" panose="020B0400000000000000" pitchFamily="49" charset="-128"/>
              <a:cs typeface="Meiryo" charset="-128"/>
            </a:endParaRPr>
          </a:p>
        </p:txBody>
      </p:sp>
      <p:sp>
        <p:nvSpPr>
          <p:cNvPr id="21" name="テキスト ボックス 20">
            <a:extLst>
              <a:ext uri="{FF2B5EF4-FFF2-40B4-BE49-F238E27FC236}">
                <a16:creationId xmlns:a16="http://schemas.microsoft.com/office/drawing/2014/main" id="{39FFCBDE-D0B8-4383-A118-73C84F14A30F}"/>
              </a:ext>
            </a:extLst>
          </p:cNvPr>
          <p:cNvSpPr txBox="1"/>
          <p:nvPr/>
        </p:nvSpPr>
        <p:spPr>
          <a:xfrm>
            <a:off x="4233829" y="3181260"/>
            <a:ext cx="2356244" cy="1477328"/>
          </a:xfrm>
          <a:prstGeom prst="rect">
            <a:avLst/>
          </a:prstGeom>
          <a:noFill/>
        </p:spPr>
        <p:txBody>
          <a:bodyPr wrap="square" rtlCol="0">
            <a:spAutoFit/>
          </a:bodyPr>
          <a:lstStyle/>
          <a:p>
            <a:pPr algn="just"/>
            <a:r>
              <a:rPr lang="ja-JP" altLang="en-US" sz="1800" b="1"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画面を２本指でダブルタップし、</a:t>
            </a:r>
            <a:r>
              <a:rPr lang="en-US" altLang="ja-JP" sz="1800" b="1"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en-US" sz="1800" b="1"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ポポン</a:t>
            </a:r>
            <a:r>
              <a:rPr lang="en-US" altLang="ja-JP" sz="1800" b="1"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en-US" sz="1800" b="1"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という合図の音がしたら入力したい内容を声に出します。</a:t>
            </a:r>
            <a:endParaRPr lang="ja-JP" altLang="ja-JP" sz="1800" b="1"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p:txBody>
      </p:sp>
      <p:sp>
        <p:nvSpPr>
          <p:cNvPr id="48" name="正方形/長方形 47">
            <a:extLst>
              <a:ext uri="{FF2B5EF4-FFF2-40B4-BE49-F238E27FC236}">
                <a16:creationId xmlns:a16="http://schemas.microsoft.com/office/drawing/2014/main" id="{B30BB150-5E5B-4AE5-B5DD-71A1726A25D1}"/>
              </a:ext>
            </a:extLst>
          </p:cNvPr>
          <p:cNvSpPr/>
          <p:nvPr/>
        </p:nvSpPr>
        <p:spPr>
          <a:xfrm>
            <a:off x="3694788" y="3127044"/>
            <a:ext cx="596929" cy="553998"/>
          </a:xfrm>
          <a:prstGeom prst="rect">
            <a:avLst/>
          </a:prstGeom>
        </p:spPr>
        <p:txBody>
          <a:bodyPr wrap="square">
            <a:spAutoFit/>
          </a:bodyPr>
          <a:lstStyle/>
          <a:p>
            <a:r>
              <a:rPr lang="ja-JP" altLang="en-US" sz="3000" b="1" dirty="0">
                <a:solidFill>
                  <a:srgbClr val="009650"/>
                </a:solidFill>
                <a:latin typeface="BIZ UDゴシック" panose="020B0400000000000000" pitchFamily="49" charset="-128"/>
                <a:ea typeface="BIZ UDゴシック" panose="020B0400000000000000" pitchFamily="49" charset="-128"/>
                <a:cs typeface="Meiryo" charset="-128"/>
              </a:rPr>
              <a:t>❷</a:t>
            </a:r>
            <a:endParaRPr lang="en-US" altLang="ja-JP" sz="3000" b="1" dirty="0">
              <a:solidFill>
                <a:srgbClr val="009650"/>
              </a:solidFill>
              <a:latin typeface="BIZ UDゴシック" panose="020B0400000000000000" pitchFamily="49" charset="-128"/>
              <a:ea typeface="BIZ UDゴシック" panose="020B0400000000000000" pitchFamily="49" charset="-128"/>
              <a:cs typeface="Meiryo" charset="-128"/>
            </a:endParaRPr>
          </a:p>
        </p:txBody>
      </p:sp>
      <p:sp>
        <p:nvSpPr>
          <p:cNvPr id="52" name="テキスト ボックス 51">
            <a:extLst>
              <a:ext uri="{FF2B5EF4-FFF2-40B4-BE49-F238E27FC236}">
                <a16:creationId xmlns:a16="http://schemas.microsoft.com/office/drawing/2014/main" id="{B34AD3ED-78B5-44D9-94F8-B97321C3EB26}"/>
              </a:ext>
            </a:extLst>
          </p:cNvPr>
          <p:cNvSpPr txBox="1"/>
          <p:nvPr/>
        </p:nvSpPr>
        <p:spPr>
          <a:xfrm>
            <a:off x="4411342" y="5297633"/>
            <a:ext cx="3086657" cy="1477328"/>
          </a:xfrm>
          <a:prstGeom prst="rect">
            <a:avLst/>
          </a:prstGeom>
          <a:solidFill>
            <a:srgbClr val="FFFF99"/>
          </a:solidFill>
          <a:ln w="31750">
            <a:solidFill>
              <a:schemeClr val="tx1"/>
            </a:solidFill>
          </a:ln>
        </p:spPr>
        <p:txBody>
          <a:bodyPr wrap="square" rtlCol="0">
            <a:spAutoFit/>
          </a:bodyPr>
          <a:lstStyle/>
          <a:p>
            <a:r>
              <a:rPr lang="en-US" altLang="ja-JP" b="1" dirty="0">
                <a:latin typeface="BIZ UDゴシック" panose="020B0400000000000000" pitchFamily="49" charset="-128"/>
                <a:ea typeface="BIZ UDゴシック" panose="020B0400000000000000" pitchFamily="49" charset="-128"/>
                <a:cs typeface="IPAexGothic"/>
              </a:rPr>
              <a:t>※</a:t>
            </a:r>
            <a:r>
              <a:rPr lang="ja-JP" altLang="en-US" b="1" dirty="0">
                <a:latin typeface="BIZ UDゴシック" panose="020B0400000000000000" pitchFamily="49" charset="-128"/>
                <a:ea typeface="BIZ UDゴシック" panose="020B0400000000000000" pitchFamily="49" charset="-128"/>
                <a:cs typeface="IPAexGothic"/>
              </a:rPr>
              <a:t>入力可能な状態になると画面の下半分にキーボードが表示されます。音声では「テキストフィールド編集中」と読みます。</a:t>
            </a:r>
          </a:p>
        </p:txBody>
      </p:sp>
      <p:sp>
        <p:nvSpPr>
          <p:cNvPr id="43" name="テキスト ボックス 42">
            <a:extLst>
              <a:ext uri="{FF2B5EF4-FFF2-40B4-BE49-F238E27FC236}">
                <a16:creationId xmlns:a16="http://schemas.microsoft.com/office/drawing/2014/main" id="{9BD32737-1371-4399-AE37-FBE9D4018020}"/>
              </a:ext>
            </a:extLst>
          </p:cNvPr>
          <p:cNvSpPr txBox="1"/>
          <p:nvPr/>
        </p:nvSpPr>
        <p:spPr>
          <a:xfrm>
            <a:off x="806320" y="3181260"/>
            <a:ext cx="2788967" cy="1200329"/>
          </a:xfrm>
          <a:prstGeom prst="rect">
            <a:avLst/>
          </a:prstGeom>
          <a:noFill/>
        </p:spPr>
        <p:txBody>
          <a:bodyPr wrap="square">
            <a:spAutoFit/>
          </a:bodyPr>
          <a:lstStyle/>
          <a:p>
            <a:pPr algn="just"/>
            <a:r>
              <a:rPr lang="ja-JP" altLang="en-US" sz="1800" b="1"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タッチやスワイプによりテキストフィールドを選択し、ダブルタップします。</a:t>
            </a:r>
            <a:endParaRPr lang="ja-JP" altLang="ja-JP" sz="1200" b="1"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p:txBody>
      </p:sp>
      <p:sp>
        <p:nvSpPr>
          <p:cNvPr id="37" name="タイトル 9">
            <a:extLst>
              <a:ext uri="{FF2B5EF4-FFF2-40B4-BE49-F238E27FC236}">
                <a16:creationId xmlns:a16="http://schemas.microsoft.com/office/drawing/2014/main" id="{A90FB092-25B5-43CA-830A-EE55138AC72A}"/>
              </a:ext>
            </a:extLst>
          </p:cNvPr>
          <p:cNvSpPr txBox="1">
            <a:spLocks/>
          </p:cNvSpPr>
          <p:nvPr/>
        </p:nvSpPr>
        <p:spPr>
          <a:xfrm>
            <a:off x="2426871" y="312000"/>
            <a:ext cx="7920000" cy="984885"/>
          </a:xfrm>
          <a:prstGeom prst="rect">
            <a:avLst/>
          </a:prstGeom>
        </p:spPr>
        <p:txBody>
          <a:bodyPr wrap="square" lIns="0" tIns="0" rIns="0" bIns="0" anchor="b">
            <a:spAutoFit/>
          </a:bodyPr>
          <a:lstStyle>
            <a:lvl1pPr>
              <a:defRPr sz="3200" b="1" i="0">
                <a:solidFill>
                  <a:srgbClr val="009650"/>
                </a:solidFill>
                <a:latin typeface="Meiryo" charset="-128"/>
                <a:ea typeface="Meiryo" charset="-128"/>
                <a:cs typeface="Meiryo" charset="-128"/>
              </a:defRPr>
            </a:lvl1pPr>
          </a:lstStyle>
          <a:p>
            <a:r>
              <a:rPr lang="ja-JP" altLang="en-US" dirty="0">
                <a:latin typeface="BIZ UDゴシック" panose="020B0400000000000000" pitchFamily="49" charset="-128"/>
                <a:ea typeface="BIZ UDゴシック" panose="020B0400000000000000" pitchFamily="49" charset="-128"/>
              </a:rPr>
              <a:t>文字の入力</a:t>
            </a:r>
          </a:p>
          <a:p>
            <a:r>
              <a:rPr lang="ja-JP" altLang="en-US" dirty="0">
                <a:latin typeface="BIZ UDゴシック" panose="020B0400000000000000" pitchFamily="49" charset="-128"/>
                <a:ea typeface="BIZ UDゴシック" panose="020B0400000000000000" pitchFamily="49" charset="-128"/>
              </a:rPr>
              <a:t>音声による入力</a:t>
            </a:r>
          </a:p>
        </p:txBody>
      </p:sp>
      <p:sp>
        <p:nvSpPr>
          <p:cNvPr id="63" name="矢印: 右 62">
            <a:extLst>
              <a:ext uri="{FF2B5EF4-FFF2-40B4-BE49-F238E27FC236}">
                <a16:creationId xmlns:a16="http://schemas.microsoft.com/office/drawing/2014/main" id="{2215C01A-672D-4AAE-9D0F-DF5C7A4EBE55}"/>
              </a:ext>
            </a:extLst>
          </p:cNvPr>
          <p:cNvSpPr/>
          <p:nvPr/>
        </p:nvSpPr>
        <p:spPr>
          <a:xfrm>
            <a:off x="3524886" y="4355887"/>
            <a:ext cx="441068" cy="490339"/>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ゴシック" panose="020B0400000000000000" pitchFamily="49" charset="-128"/>
              <a:ea typeface="BIZ UDゴシック" panose="020B0400000000000000" pitchFamily="49" charset="-128"/>
            </a:endParaRPr>
          </a:p>
        </p:txBody>
      </p:sp>
      <p:sp>
        <p:nvSpPr>
          <p:cNvPr id="47" name="テキスト ボックス 46">
            <a:extLst>
              <a:ext uri="{FF2B5EF4-FFF2-40B4-BE49-F238E27FC236}">
                <a16:creationId xmlns:a16="http://schemas.microsoft.com/office/drawing/2014/main" id="{D64C1EFB-2325-49F9-831F-28780867EF05}"/>
              </a:ext>
            </a:extLst>
          </p:cNvPr>
          <p:cNvSpPr txBox="1"/>
          <p:nvPr/>
        </p:nvSpPr>
        <p:spPr>
          <a:xfrm>
            <a:off x="479514" y="1555452"/>
            <a:ext cx="9760646" cy="1503864"/>
          </a:xfrm>
          <a:prstGeom prst="rect">
            <a:avLst/>
          </a:prstGeom>
          <a:solidFill>
            <a:srgbClr val="FFFF99"/>
          </a:solidFill>
          <a:ln w="31750">
            <a:solidFill>
              <a:schemeClr val="tx1"/>
            </a:solidFill>
            <a:prstDash val="solid"/>
          </a:ln>
        </p:spPr>
        <p:txBody>
          <a:bodyPr wrap="square" lIns="91440" tIns="72000" rIns="91440" bIns="45720" anchor="t">
            <a:spAutoFit/>
          </a:bodyPr>
          <a:lstStyle/>
          <a:p>
            <a:pPr algn="just"/>
            <a:r>
              <a:rPr lang="ja-JP" altLang="en-US" b="1" kern="100" dirty="0">
                <a:latin typeface="BIZ UDゴシック" panose="020B0400000000000000" pitchFamily="49" charset="-128"/>
                <a:ea typeface="BIZ UDゴシック" panose="020B0400000000000000" pitchFamily="49" charset="-128"/>
                <a:cs typeface="Times New Roman" panose="02020603050405020304" pitchFamily="18" charset="0"/>
              </a:rPr>
              <a:t>　連絡先登録時の氏名入力欄や、メールの件名や本文の入力欄、インターネットの検索ボックスなど入力したい文字を書き込みができる場所を</a:t>
            </a:r>
            <a:r>
              <a:rPr lang="en-US" altLang="ja-JP" b="1" kern="100" dirty="0" err="1">
                <a:latin typeface="BIZ UDゴシック" panose="020B0400000000000000" pitchFamily="49" charset="-128"/>
                <a:ea typeface="BIZ UDゴシック" panose="020B0400000000000000" pitchFamily="49" charset="-128"/>
                <a:cs typeface="Times New Roman" panose="02020603050405020304" pitchFamily="18" charset="0"/>
              </a:rPr>
              <a:t>VoiceOver</a:t>
            </a:r>
            <a:r>
              <a:rPr lang="ja-JP" altLang="en-US" b="1" kern="100" dirty="0">
                <a:latin typeface="BIZ UDゴシック" panose="020B0400000000000000" pitchFamily="49" charset="-128"/>
                <a:ea typeface="BIZ UDゴシック" panose="020B0400000000000000" pitchFamily="49" charset="-128"/>
                <a:cs typeface="Times New Roman" panose="02020603050405020304" pitchFamily="18" charset="0"/>
              </a:rPr>
              <a:t>では「テキストフィールド」と表現します。音声による文字入力が行えるのはテキストフィールドに限ります。</a:t>
            </a:r>
            <a:endParaRPr lang="en-US" altLang="ja-JP" b="1" kern="100" dirty="0">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r>
              <a:rPr lang="ja-JP" altLang="en-US" b="1" kern="100" dirty="0">
                <a:latin typeface="BIZ UDゴシック" panose="020B0400000000000000" pitchFamily="49" charset="-128"/>
                <a:ea typeface="BIZ UDゴシック" panose="020B0400000000000000" pitchFamily="49" charset="-128"/>
                <a:cs typeface="Times New Roman" panose="02020603050405020304" pitchFamily="18" charset="0"/>
              </a:rPr>
              <a:t>　</a:t>
            </a:r>
            <a:r>
              <a:rPr lang="ja-JP" altLang="en-US" b="1" kern="100" dirty="0">
                <a:latin typeface="BIZ UDゴシック" panose="020B0400000000000000" pitchFamily="49" charset="-128"/>
                <a:ea typeface="BIZ UDゴシック" panose="020B0400000000000000" pitchFamily="49" charset="-128"/>
                <a:cs typeface="Times New Roman"/>
              </a:rPr>
              <a:t>音声入力では声に出した内容が、テキストフィールド内に漢字かな交じり文で書き起こされます。非常に精度は高いですが、固有名詞や人名の場合は誤りが生じる場合があります。</a:t>
            </a:r>
          </a:p>
        </p:txBody>
      </p:sp>
      <p:pic>
        <p:nvPicPr>
          <p:cNvPr id="17" name="図 16">
            <a:extLst>
              <a:ext uri="{FF2B5EF4-FFF2-40B4-BE49-F238E27FC236}">
                <a16:creationId xmlns:a16="http://schemas.microsoft.com/office/drawing/2014/main" id="{52ADBA44-3BE6-45D0-A06B-2FAED2F47DC6}"/>
              </a:ext>
            </a:extLst>
          </p:cNvPr>
          <p:cNvPicPr>
            <a:picLocks noChangeAspect="1"/>
          </p:cNvPicPr>
          <p:nvPr/>
        </p:nvPicPr>
        <p:blipFill>
          <a:blip r:embed="rId3"/>
          <a:stretch>
            <a:fillRect/>
          </a:stretch>
        </p:blipFill>
        <p:spPr>
          <a:xfrm>
            <a:off x="1376021" y="4355887"/>
            <a:ext cx="1919000" cy="2558668"/>
          </a:xfrm>
          <a:prstGeom prst="rect">
            <a:avLst/>
          </a:prstGeom>
          <a:ln>
            <a:solidFill>
              <a:schemeClr val="tx1"/>
            </a:solidFill>
          </a:ln>
        </p:spPr>
      </p:pic>
      <p:cxnSp>
        <p:nvCxnSpPr>
          <p:cNvPr id="19" name="直線矢印コネクタ 18">
            <a:extLst>
              <a:ext uri="{FF2B5EF4-FFF2-40B4-BE49-F238E27FC236}">
                <a16:creationId xmlns:a16="http://schemas.microsoft.com/office/drawing/2014/main" id="{339BA73B-37CD-4CDC-A266-A134744F5BA7}"/>
              </a:ext>
            </a:extLst>
          </p:cNvPr>
          <p:cNvCxnSpPr>
            <a:cxnSpLocks/>
          </p:cNvCxnSpPr>
          <p:nvPr/>
        </p:nvCxnSpPr>
        <p:spPr>
          <a:xfrm>
            <a:off x="930800" y="6467264"/>
            <a:ext cx="425580" cy="0"/>
          </a:xfrm>
          <a:prstGeom prst="straightConnector1">
            <a:avLst/>
          </a:prstGeom>
          <a:ln w="28575">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49" name="直線矢印コネクタ 48">
            <a:extLst>
              <a:ext uri="{FF2B5EF4-FFF2-40B4-BE49-F238E27FC236}">
                <a16:creationId xmlns:a16="http://schemas.microsoft.com/office/drawing/2014/main" id="{F879840E-FBF7-404C-A481-84B61B633CE8}"/>
              </a:ext>
            </a:extLst>
          </p:cNvPr>
          <p:cNvCxnSpPr>
            <a:cxnSpLocks/>
          </p:cNvCxnSpPr>
          <p:nvPr/>
        </p:nvCxnSpPr>
        <p:spPr>
          <a:xfrm>
            <a:off x="924315" y="5612187"/>
            <a:ext cx="425580" cy="0"/>
          </a:xfrm>
          <a:prstGeom prst="straightConnector1">
            <a:avLst/>
          </a:prstGeom>
          <a:ln w="28575">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50" name="直線矢印コネクタ 49">
            <a:extLst>
              <a:ext uri="{FF2B5EF4-FFF2-40B4-BE49-F238E27FC236}">
                <a16:creationId xmlns:a16="http://schemas.microsoft.com/office/drawing/2014/main" id="{97D1D115-BD57-40CF-86CD-9D51D5200EB6}"/>
              </a:ext>
            </a:extLst>
          </p:cNvPr>
          <p:cNvCxnSpPr>
            <a:cxnSpLocks/>
          </p:cNvCxnSpPr>
          <p:nvPr/>
        </p:nvCxnSpPr>
        <p:spPr>
          <a:xfrm>
            <a:off x="912326" y="5838825"/>
            <a:ext cx="425580" cy="0"/>
          </a:xfrm>
          <a:prstGeom prst="straightConnector1">
            <a:avLst/>
          </a:prstGeom>
          <a:ln w="28575">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51" name="直線矢印コネクタ 50">
            <a:extLst>
              <a:ext uri="{FF2B5EF4-FFF2-40B4-BE49-F238E27FC236}">
                <a16:creationId xmlns:a16="http://schemas.microsoft.com/office/drawing/2014/main" id="{0238C485-4B84-422B-8C05-03EE0C5F423E}"/>
              </a:ext>
            </a:extLst>
          </p:cNvPr>
          <p:cNvCxnSpPr>
            <a:cxnSpLocks/>
          </p:cNvCxnSpPr>
          <p:nvPr/>
        </p:nvCxnSpPr>
        <p:spPr>
          <a:xfrm>
            <a:off x="924315" y="6140662"/>
            <a:ext cx="425580" cy="0"/>
          </a:xfrm>
          <a:prstGeom prst="straightConnector1">
            <a:avLst/>
          </a:prstGeom>
          <a:ln w="28575">
            <a:headEnd type="none" w="med" len="med"/>
            <a:tailEnd type="arrow" w="med" len="med"/>
          </a:ln>
        </p:spPr>
        <p:style>
          <a:lnRef idx="1">
            <a:schemeClr val="dk1"/>
          </a:lnRef>
          <a:fillRef idx="0">
            <a:schemeClr val="dk1"/>
          </a:fillRef>
          <a:effectRef idx="0">
            <a:schemeClr val="dk1"/>
          </a:effectRef>
          <a:fontRef idx="minor">
            <a:schemeClr val="tx1"/>
          </a:fontRef>
        </p:style>
      </p:cxnSp>
      <p:sp>
        <p:nvSpPr>
          <p:cNvPr id="22" name="テキスト ボックス 21">
            <a:extLst>
              <a:ext uri="{FF2B5EF4-FFF2-40B4-BE49-F238E27FC236}">
                <a16:creationId xmlns:a16="http://schemas.microsoft.com/office/drawing/2014/main" id="{E32A06F2-BFFF-44FD-B552-53A87E0F608F}"/>
              </a:ext>
            </a:extLst>
          </p:cNvPr>
          <p:cNvSpPr txBox="1"/>
          <p:nvPr/>
        </p:nvSpPr>
        <p:spPr>
          <a:xfrm>
            <a:off x="448390" y="4288867"/>
            <a:ext cx="461665" cy="2692707"/>
          </a:xfrm>
          <a:prstGeom prst="rect">
            <a:avLst/>
          </a:prstGeom>
          <a:noFill/>
          <a:ln>
            <a:noFill/>
          </a:ln>
        </p:spPr>
        <p:txBody>
          <a:bodyPr vert="eaVert" wrap="square" rtlCol="0">
            <a:spAutoFit/>
          </a:bodyPr>
          <a:lstStyle/>
          <a:p>
            <a:pPr algn="l"/>
            <a:r>
              <a:rPr kumimoji="1" lang="ja-JP" altLang="en-US" sz="1800" b="1" dirty="0">
                <a:latin typeface="BIZ UDゴシック" panose="020B0400000000000000" pitchFamily="49" charset="-128"/>
                <a:ea typeface="BIZ UDゴシック" panose="020B0400000000000000" pitchFamily="49" charset="-128"/>
              </a:rPr>
              <a:t>全てテキストフィールド</a:t>
            </a:r>
          </a:p>
        </p:txBody>
      </p:sp>
      <p:sp>
        <p:nvSpPr>
          <p:cNvPr id="64" name="矢印: 右 63">
            <a:extLst>
              <a:ext uri="{FF2B5EF4-FFF2-40B4-BE49-F238E27FC236}">
                <a16:creationId xmlns:a16="http://schemas.microsoft.com/office/drawing/2014/main" id="{977D8E44-488F-48C5-999E-94F133030507}"/>
              </a:ext>
            </a:extLst>
          </p:cNvPr>
          <p:cNvSpPr/>
          <p:nvPr/>
        </p:nvSpPr>
        <p:spPr>
          <a:xfrm>
            <a:off x="6857948" y="4283228"/>
            <a:ext cx="441068" cy="490339"/>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ゴシック" panose="020B0400000000000000" pitchFamily="49" charset="-128"/>
              <a:ea typeface="BIZ UDゴシック" panose="020B0400000000000000" pitchFamily="49" charset="-128"/>
            </a:endParaRPr>
          </a:p>
        </p:txBody>
      </p:sp>
      <p:pic>
        <p:nvPicPr>
          <p:cNvPr id="3" name="図 2">
            <a:extLst>
              <a:ext uri="{FF2B5EF4-FFF2-40B4-BE49-F238E27FC236}">
                <a16:creationId xmlns:a16="http://schemas.microsoft.com/office/drawing/2014/main" id="{07EDD55A-178E-B33A-4280-F82A7324FF3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96982" y="3394827"/>
            <a:ext cx="2047631" cy="3380134"/>
          </a:xfrm>
          <a:prstGeom prst="rect">
            <a:avLst/>
          </a:prstGeom>
          <a:ln>
            <a:solidFill>
              <a:schemeClr val="bg1">
                <a:lumMod val="75000"/>
              </a:schemeClr>
            </a:solidFill>
          </a:ln>
        </p:spPr>
      </p:pic>
      <p:sp>
        <p:nvSpPr>
          <p:cNvPr id="5" name="テキスト ボックス 4">
            <a:extLst>
              <a:ext uri="{FF2B5EF4-FFF2-40B4-BE49-F238E27FC236}">
                <a16:creationId xmlns:a16="http://schemas.microsoft.com/office/drawing/2014/main" id="{2DB99E7B-629D-9D82-9596-EB60F3F17921}"/>
              </a:ext>
            </a:extLst>
          </p:cNvPr>
          <p:cNvSpPr txBox="1"/>
          <p:nvPr/>
        </p:nvSpPr>
        <p:spPr>
          <a:xfrm>
            <a:off x="7696982" y="5377729"/>
            <a:ext cx="2084092" cy="1397232"/>
          </a:xfrm>
          <a:prstGeom prst="rect">
            <a:avLst/>
          </a:prstGeom>
          <a:noFill/>
          <a:ln w="25400">
            <a:solidFill>
              <a:srgbClr val="FF0000"/>
            </a:solidFill>
            <a:prstDash val="sysDash"/>
          </a:ln>
        </p:spPr>
        <p:txBody>
          <a:bodyPr wrap="square" rtlCol="0">
            <a:spAutoFit/>
          </a:bodyPr>
          <a:lstStyle/>
          <a:p>
            <a:pPr algn="l"/>
            <a:endParaRPr kumimoji="1" lang="ja-JP" altLang="en-US" sz="1800" dirty="0"/>
          </a:p>
        </p:txBody>
      </p:sp>
    </p:spTree>
    <p:extLst>
      <p:ext uri="{BB962C8B-B14F-4D97-AF65-F5344CB8AC3E}">
        <p14:creationId xmlns:p14="http://schemas.microsoft.com/office/powerpoint/2010/main" val="15091861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929766" y="465273"/>
            <a:ext cx="951199" cy="710067"/>
          </a:xfrm>
          <a:prstGeom prst="rect">
            <a:avLst/>
          </a:prstGeom>
        </p:spPr>
        <p:txBody>
          <a:bodyPr vert="horz" wrap="none" lIns="90000" tIns="46800" rIns="90000" bIns="46800" rtlCol="0" anchor="b">
            <a:spAutoFit/>
          </a:bodyPr>
          <a:lstStyle>
            <a:defPPr>
              <a:defRPr lang="ja-JP"/>
            </a:defPPr>
            <a:lvl1pPr>
              <a:lnSpc>
                <a:spcPct val="100000"/>
              </a:lnSpc>
              <a:spcBef>
                <a:spcPct val="0"/>
              </a:spcBef>
              <a:buNone/>
              <a:defRPr sz="4000" b="1" i="0">
                <a:solidFill>
                  <a:srgbClr val="009650"/>
                </a:solidFill>
                <a:latin typeface="Meiryo" charset="-128"/>
                <a:ea typeface="Meiryo" charset="-128"/>
                <a:cs typeface="Meiryo" charset="-128"/>
              </a:defRPr>
            </a:lvl1pPr>
          </a:lstStyle>
          <a:p>
            <a:r>
              <a:rPr lang="en-US" altLang="ja-JP" dirty="0">
                <a:latin typeface="BIZ UDゴシック" panose="020B0400000000000000" pitchFamily="49" charset="-128"/>
                <a:ea typeface="BIZ UDゴシック" panose="020B0400000000000000" pitchFamily="49" charset="-128"/>
              </a:rPr>
              <a:t>1-A</a:t>
            </a:r>
            <a:endParaRPr lang="en-US" dirty="0">
              <a:latin typeface="BIZ UDゴシック" panose="020B0400000000000000" pitchFamily="49" charset="-128"/>
              <a:ea typeface="BIZ UDゴシック" panose="020B0400000000000000" pitchFamily="49" charset="-128"/>
            </a:endParaRPr>
          </a:p>
        </p:txBody>
      </p:sp>
      <p:sp>
        <p:nvSpPr>
          <p:cNvPr id="37" name="タイトル 9">
            <a:extLst>
              <a:ext uri="{FF2B5EF4-FFF2-40B4-BE49-F238E27FC236}">
                <a16:creationId xmlns:a16="http://schemas.microsoft.com/office/drawing/2014/main" id="{A90FB092-25B5-43CA-830A-EE55138AC72A}"/>
              </a:ext>
            </a:extLst>
          </p:cNvPr>
          <p:cNvSpPr txBox="1">
            <a:spLocks/>
          </p:cNvSpPr>
          <p:nvPr/>
        </p:nvSpPr>
        <p:spPr>
          <a:xfrm>
            <a:off x="2451100" y="330131"/>
            <a:ext cx="7920000" cy="984885"/>
          </a:xfrm>
          <a:prstGeom prst="rect">
            <a:avLst/>
          </a:prstGeom>
        </p:spPr>
        <p:txBody>
          <a:bodyPr wrap="square" lIns="0" tIns="0" rIns="0" bIns="0" anchor="b">
            <a:spAutoFit/>
          </a:bodyPr>
          <a:lstStyle>
            <a:lvl1pPr>
              <a:defRPr sz="3200" b="1" i="0">
                <a:solidFill>
                  <a:srgbClr val="009650"/>
                </a:solidFill>
                <a:latin typeface="Meiryo" charset="-128"/>
                <a:ea typeface="Meiryo" charset="-128"/>
                <a:cs typeface="Meiryo" charset="-128"/>
              </a:defRPr>
            </a:lvl1pPr>
          </a:lstStyle>
          <a:p>
            <a:r>
              <a:rPr lang="ja-JP" altLang="en-US" dirty="0">
                <a:latin typeface="BIZ UDゴシック" panose="020B0400000000000000" pitchFamily="49" charset="-128"/>
                <a:ea typeface="BIZ UDゴシック" panose="020B0400000000000000" pitchFamily="49" charset="-128"/>
              </a:rPr>
              <a:t>文字の入力</a:t>
            </a:r>
          </a:p>
          <a:p>
            <a:r>
              <a:rPr lang="ja-JP" altLang="en-US" dirty="0">
                <a:latin typeface="BIZ UDゴシック" panose="020B0400000000000000" pitchFamily="49" charset="-128"/>
                <a:ea typeface="BIZ UDゴシック" panose="020B0400000000000000" pitchFamily="49" charset="-128"/>
              </a:rPr>
              <a:t>音声による入力</a:t>
            </a:r>
          </a:p>
        </p:txBody>
      </p:sp>
      <p:sp>
        <p:nvSpPr>
          <p:cNvPr id="10" name="四角形: 角を丸くする 9">
            <a:extLst>
              <a:ext uri="{FF2B5EF4-FFF2-40B4-BE49-F238E27FC236}">
                <a16:creationId xmlns:a16="http://schemas.microsoft.com/office/drawing/2014/main" id="{6B11F281-5C63-4678-91D3-BED1B35F3FB2}"/>
              </a:ext>
            </a:extLst>
          </p:cNvPr>
          <p:cNvSpPr/>
          <p:nvPr/>
        </p:nvSpPr>
        <p:spPr>
          <a:xfrm>
            <a:off x="1384300" y="3336730"/>
            <a:ext cx="405137" cy="395382"/>
          </a:xfrm>
          <a:prstGeom prst="roundRect">
            <a:avLst/>
          </a:prstGeom>
          <a:noFill/>
          <a:ln w="38100">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ゴシック" panose="020B0400000000000000" pitchFamily="49" charset="-128"/>
              <a:ea typeface="BIZ UDゴシック" panose="020B0400000000000000" pitchFamily="49" charset="-128"/>
            </a:endParaRPr>
          </a:p>
        </p:txBody>
      </p:sp>
      <p:sp>
        <p:nvSpPr>
          <p:cNvPr id="47" name="テキスト ボックス 46">
            <a:extLst>
              <a:ext uri="{FF2B5EF4-FFF2-40B4-BE49-F238E27FC236}">
                <a16:creationId xmlns:a16="http://schemas.microsoft.com/office/drawing/2014/main" id="{D64C1EFB-2325-49F9-831F-28780867EF05}"/>
              </a:ext>
            </a:extLst>
          </p:cNvPr>
          <p:cNvSpPr txBox="1"/>
          <p:nvPr/>
        </p:nvSpPr>
        <p:spPr>
          <a:xfrm>
            <a:off x="2908298" y="1664832"/>
            <a:ext cx="7331861" cy="1226865"/>
          </a:xfrm>
          <a:prstGeom prst="rect">
            <a:avLst/>
          </a:prstGeom>
          <a:solidFill>
            <a:srgbClr val="FFFF99"/>
          </a:solidFill>
          <a:ln w="31750">
            <a:solidFill>
              <a:schemeClr val="tx1"/>
            </a:solidFill>
            <a:prstDash val="solid"/>
          </a:ln>
        </p:spPr>
        <p:txBody>
          <a:bodyPr wrap="square" lIns="91440" tIns="72000" rIns="91440" bIns="45720" anchor="t">
            <a:spAutoFit/>
          </a:bodyPr>
          <a:lstStyle/>
          <a:p>
            <a:pPr algn="just"/>
            <a:r>
              <a:rPr lang="ja-JP" altLang="en-US" b="1" kern="100" dirty="0">
                <a:latin typeface="BIZ UDゴシック" panose="020B0400000000000000" pitchFamily="49" charset="-128"/>
                <a:ea typeface="BIZ UDゴシック" panose="020B0400000000000000" pitchFamily="49" charset="-128"/>
                <a:cs typeface="Times New Roman"/>
              </a:rPr>
              <a:t>　音声入力であっても、</a:t>
            </a:r>
            <a:r>
              <a:rPr lang="en-US" altLang="ja-JP" b="1" kern="100" dirty="0">
                <a:latin typeface="BIZ UDゴシック" panose="020B0400000000000000" pitchFamily="49" charset="-128"/>
                <a:ea typeface="BIZ UDゴシック" panose="020B0400000000000000" pitchFamily="49" charset="-128"/>
                <a:cs typeface="Times New Roman"/>
              </a:rPr>
              <a:t>｢</a:t>
            </a:r>
            <a:r>
              <a:rPr lang="ja-JP" altLang="en-US" b="1" kern="100" dirty="0">
                <a:latin typeface="BIZ UDゴシック" panose="020B0400000000000000" pitchFamily="49" charset="-128"/>
                <a:ea typeface="BIZ UDゴシック" panose="020B0400000000000000" pitchFamily="49" charset="-128"/>
                <a:cs typeface="Times New Roman"/>
              </a:rPr>
              <a:t>テン</a:t>
            </a:r>
            <a:r>
              <a:rPr lang="en-US" altLang="ja-JP" b="1" kern="100" dirty="0">
                <a:latin typeface="BIZ UDゴシック" panose="020B0400000000000000" pitchFamily="49" charset="-128"/>
                <a:ea typeface="BIZ UDゴシック" panose="020B0400000000000000" pitchFamily="49" charset="-128"/>
                <a:cs typeface="Times New Roman"/>
              </a:rPr>
              <a:t>｣や</a:t>
            </a:r>
            <a:r>
              <a:rPr lang="en-US" b="1" kern="100" dirty="0">
                <a:latin typeface="BIZ UDゴシック" panose="020B0400000000000000" pitchFamily="49" charset="-128"/>
                <a:ea typeface="BIZ UDゴシック" panose="020B0400000000000000" pitchFamily="49" charset="-128"/>
                <a:cs typeface="Times New Roman"/>
              </a:rPr>
              <a:t>｢</a:t>
            </a:r>
            <a:r>
              <a:rPr lang="ja-JP" altLang="en-US" b="1" kern="100" dirty="0">
                <a:latin typeface="BIZ UDゴシック" panose="020B0400000000000000" pitchFamily="49" charset="-128"/>
                <a:ea typeface="BIZ UDゴシック" panose="020B0400000000000000" pitchFamily="49" charset="-128"/>
                <a:cs typeface="Times New Roman"/>
              </a:rPr>
              <a:t>マル</a:t>
            </a:r>
            <a:r>
              <a:rPr lang="en-US" b="1" kern="100" dirty="0">
                <a:latin typeface="BIZ UDゴシック" panose="020B0400000000000000" pitchFamily="49" charset="-128"/>
                <a:ea typeface="BIZ UDゴシック" panose="020B0400000000000000" pitchFamily="49" charset="-128"/>
                <a:cs typeface="Times New Roman"/>
              </a:rPr>
              <a:t>｣</a:t>
            </a:r>
            <a:r>
              <a:rPr lang="ja-JP" altLang="en-US" b="1" kern="100" dirty="0">
                <a:latin typeface="BIZ UDゴシック" panose="020B0400000000000000" pitchFamily="49" charset="-128"/>
                <a:ea typeface="BIZ UDゴシック" panose="020B0400000000000000" pitchFamily="49" charset="-128"/>
                <a:cs typeface="Times New Roman"/>
              </a:rPr>
              <a:t>と口にすることで文章内に句読点を入れる事が可能です。また、改行が必要な場合は</a:t>
            </a:r>
            <a:r>
              <a:rPr lang="en-US" altLang="ja-JP" b="1" kern="100" dirty="0">
                <a:latin typeface="BIZ UDゴシック" panose="020B0400000000000000" pitchFamily="49" charset="-128"/>
                <a:ea typeface="BIZ UDゴシック" panose="020B0400000000000000" pitchFamily="49" charset="-128"/>
                <a:cs typeface="Times New Roman"/>
              </a:rPr>
              <a:t>｢</a:t>
            </a:r>
            <a:r>
              <a:rPr lang="ja-JP" altLang="en-US" b="1" kern="100" dirty="0">
                <a:latin typeface="BIZ UDゴシック" panose="020B0400000000000000" pitchFamily="49" charset="-128"/>
                <a:ea typeface="BIZ UDゴシック" panose="020B0400000000000000" pitchFamily="49" charset="-128"/>
                <a:cs typeface="Times New Roman"/>
              </a:rPr>
              <a:t>カイギョウ</a:t>
            </a:r>
            <a:r>
              <a:rPr lang="en-US" altLang="ja-JP" b="1" kern="100" dirty="0">
                <a:latin typeface="BIZ UDゴシック" panose="020B0400000000000000" pitchFamily="49" charset="-128"/>
                <a:ea typeface="BIZ UDゴシック" panose="020B0400000000000000" pitchFamily="49" charset="-128"/>
                <a:cs typeface="Times New Roman"/>
              </a:rPr>
              <a:t>｣</a:t>
            </a:r>
            <a:r>
              <a:rPr lang="ja-JP" altLang="en-US" b="1" kern="100" dirty="0">
                <a:latin typeface="BIZ UDゴシック" panose="020B0400000000000000" pitchFamily="49" charset="-128"/>
                <a:ea typeface="BIZ UDゴシック" panose="020B0400000000000000" pitchFamily="49" charset="-128"/>
                <a:cs typeface="Times New Roman"/>
              </a:rPr>
              <a:t>と口にします。なお、</a:t>
            </a:r>
            <a:r>
              <a:rPr lang="en-US" altLang="ja-JP" b="1" kern="100" dirty="0">
                <a:latin typeface="BIZ UDゴシック" panose="020B0400000000000000" pitchFamily="49" charset="-128"/>
                <a:ea typeface="BIZ UDゴシック" panose="020B0400000000000000" pitchFamily="49" charset="-128"/>
                <a:cs typeface="Times New Roman"/>
              </a:rPr>
              <a:t>｢</a:t>
            </a:r>
            <a:r>
              <a:rPr lang="ja-JP" altLang="en-US" b="1" kern="100" dirty="0">
                <a:latin typeface="BIZ UDゴシック" panose="020B0400000000000000" pitchFamily="49" charset="-128"/>
                <a:ea typeface="BIZ UDゴシック" panose="020B0400000000000000" pitchFamily="49" charset="-128"/>
                <a:cs typeface="Times New Roman"/>
              </a:rPr>
              <a:t>？</a:t>
            </a:r>
            <a:r>
              <a:rPr lang="en-US" altLang="ja-JP" b="1" kern="100" dirty="0">
                <a:latin typeface="BIZ UDゴシック" panose="020B0400000000000000" pitchFamily="49" charset="-128"/>
                <a:ea typeface="BIZ UDゴシック" panose="020B0400000000000000" pitchFamily="49" charset="-128"/>
                <a:cs typeface="Times New Roman"/>
              </a:rPr>
              <a:t>｣</a:t>
            </a:r>
            <a:r>
              <a:rPr lang="ja-JP" altLang="en-US" b="1" kern="100" dirty="0">
                <a:latin typeface="BIZ UDゴシック" panose="020B0400000000000000" pitchFamily="49" charset="-128"/>
                <a:ea typeface="BIZ UDゴシック" panose="020B0400000000000000" pitchFamily="49" charset="-128"/>
                <a:cs typeface="Times New Roman"/>
              </a:rPr>
              <a:t>や</a:t>
            </a:r>
            <a:r>
              <a:rPr lang="en-US" altLang="ja-JP" b="1" kern="100" dirty="0">
                <a:latin typeface="BIZ UDゴシック" panose="020B0400000000000000" pitchFamily="49" charset="-128"/>
                <a:ea typeface="BIZ UDゴシック" panose="020B0400000000000000" pitchFamily="49" charset="-128"/>
                <a:cs typeface="Times New Roman"/>
              </a:rPr>
              <a:t>｢</a:t>
            </a:r>
            <a:r>
              <a:rPr lang="ja-JP" altLang="en-US" b="1" kern="100" dirty="0">
                <a:latin typeface="BIZ UDゴシック" panose="020B0400000000000000" pitchFamily="49" charset="-128"/>
                <a:ea typeface="BIZ UDゴシック" panose="020B0400000000000000" pitchFamily="49" charset="-128"/>
                <a:cs typeface="Times New Roman"/>
              </a:rPr>
              <a:t>！</a:t>
            </a:r>
            <a:r>
              <a:rPr lang="en-US" altLang="ja-JP" b="1" kern="100" dirty="0">
                <a:latin typeface="BIZ UDゴシック" panose="020B0400000000000000" pitchFamily="49" charset="-128"/>
                <a:ea typeface="BIZ UDゴシック" panose="020B0400000000000000" pitchFamily="49" charset="-128"/>
                <a:cs typeface="Times New Roman"/>
              </a:rPr>
              <a:t>｣</a:t>
            </a:r>
            <a:r>
              <a:rPr lang="ja-JP" altLang="en-US" b="1" kern="100" dirty="0">
                <a:latin typeface="BIZ UDゴシック" panose="020B0400000000000000" pitchFamily="49" charset="-128"/>
                <a:ea typeface="BIZ UDゴシック" panose="020B0400000000000000" pitchFamily="49" charset="-128"/>
                <a:cs typeface="Times New Roman"/>
              </a:rPr>
              <a:t>といった一部の記号も、</a:t>
            </a:r>
            <a:r>
              <a:rPr lang="en-US" altLang="ja-JP" b="1" kern="100" dirty="0">
                <a:latin typeface="BIZ UDゴシック" panose="020B0400000000000000" pitchFamily="49" charset="-128"/>
                <a:ea typeface="BIZ UDゴシック" panose="020B0400000000000000" pitchFamily="49" charset="-128"/>
                <a:cs typeface="Times New Roman"/>
              </a:rPr>
              <a:t>｢</a:t>
            </a:r>
            <a:r>
              <a:rPr lang="ja-JP" altLang="en-US" b="1" kern="100" dirty="0">
                <a:latin typeface="BIZ UDゴシック" panose="020B0400000000000000" pitchFamily="49" charset="-128"/>
                <a:ea typeface="BIZ UDゴシック" panose="020B0400000000000000" pitchFamily="49" charset="-128"/>
                <a:cs typeface="Times New Roman"/>
              </a:rPr>
              <a:t>ハテナ</a:t>
            </a:r>
            <a:r>
              <a:rPr lang="en-US" altLang="ja-JP" b="1" kern="100" dirty="0">
                <a:latin typeface="BIZ UDゴシック" panose="020B0400000000000000" pitchFamily="49" charset="-128"/>
                <a:ea typeface="BIZ UDゴシック" panose="020B0400000000000000" pitchFamily="49" charset="-128"/>
                <a:cs typeface="Times New Roman"/>
              </a:rPr>
              <a:t>｣や</a:t>
            </a:r>
            <a:r>
              <a:rPr lang="en-US" b="1" kern="100" dirty="0">
                <a:latin typeface="BIZ UDゴシック" panose="020B0400000000000000" pitchFamily="49" charset="-128"/>
                <a:ea typeface="BIZ UDゴシック" panose="020B0400000000000000" pitchFamily="49" charset="-128"/>
                <a:cs typeface="Times New Roman"/>
              </a:rPr>
              <a:t>｢</a:t>
            </a:r>
            <a:r>
              <a:rPr lang="ja-JP" altLang="en-US" b="1" kern="100" dirty="0">
                <a:latin typeface="BIZ UDゴシック" panose="020B0400000000000000" pitchFamily="49" charset="-128"/>
                <a:ea typeface="BIZ UDゴシック" panose="020B0400000000000000" pitchFamily="49" charset="-128"/>
                <a:cs typeface="Times New Roman"/>
              </a:rPr>
              <a:t>ビックリマーク</a:t>
            </a:r>
            <a:r>
              <a:rPr lang="en-US" b="1" kern="100" dirty="0">
                <a:latin typeface="BIZ UDゴシック" panose="020B0400000000000000" pitchFamily="49" charset="-128"/>
                <a:ea typeface="BIZ UDゴシック" panose="020B0400000000000000" pitchFamily="49" charset="-128"/>
                <a:cs typeface="Times New Roman"/>
              </a:rPr>
              <a:t>｣</a:t>
            </a:r>
            <a:r>
              <a:rPr lang="ja-JP" altLang="en-US" b="1" kern="100" dirty="0">
                <a:latin typeface="BIZ UDゴシック" panose="020B0400000000000000" pitchFamily="49" charset="-128"/>
                <a:ea typeface="BIZ UDゴシック" panose="020B0400000000000000" pitchFamily="49" charset="-128"/>
                <a:cs typeface="Times New Roman"/>
              </a:rPr>
              <a:t>と口にすることで入力可能です。</a:t>
            </a:r>
          </a:p>
        </p:txBody>
      </p:sp>
      <p:pic>
        <p:nvPicPr>
          <p:cNvPr id="53" name="図 52">
            <a:extLst>
              <a:ext uri="{FF2B5EF4-FFF2-40B4-BE49-F238E27FC236}">
                <a16:creationId xmlns:a16="http://schemas.microsoft.com/office/drawing/2014/main" id="{8A604514-3A5C-4E3F-B96A-E4A9B0338FB6}"/>
              </a:ext>
            </a:extLst>
          </p:cNvPr>
          <p:cNvPicPr>
            <a:picLocks noChangeAspect="1"/>
          </p:cNvPicPr>
          <p:nvPr/>
        </p:nvPicPr>
        <p:blipFill>
          <a:blip r:embed="rId3"/>
          <a:stretch>
            <a:fillRect/>
          </a:stretch>
        </p:blipFill>
        <p:spPr>
          <a:xfrm>
            <a:off x="5116706" y="2985510"/>
            <a:ext cx="1272458" cy="2627901"/>
          </a:xfrm>
          <a:prstGeom prst="rect">
            <a:avLst/>
          </a:prstGeom>
        </p:spPr>
      </p:pic>
      <p:sp>
        <p:nvSpPr>
          <p:cNvPr id="64" name="矢印: 右 63">
            <a:extLst>
              <a:ext uri="{FF2B5EF4-FFF2-40B4-BE49-F238E27FC236}">
                <a16:creationId xmlns:a16="http://schemas.microsoft.com/office/drawing/2014/main" id="{977D8E44-488F-48C5-999E-94F133030507}"/>
              </a:ext>
            </a:extLst>
          </p:cNvPr>
          <p:cNvSpPr/>
          <p:nvPr/>
        </p:nvSpPr>
        <p:spPr>
          <a:xfrm>
            <a:off x="6411100" y="4025801"/>
            <a:ext cx="441068" cy="490339"/>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ゴシック" panose="020B0400000000000000" pitchFamily="49" charset="-128"/>
              <a:ea typeface="BIZ UDゴシック" panose="020B0400000000000000" pitchFamily="49" charset="-128"/>
            </a:endParaRPr>
          </a:p>
        </p:txBody>
      </p:sp>
      <p:sp>
        <p:nvSpPr>
          <p:cNvPr id="23" name="吹き出し: 円形 22">
            <a:extLst>
              <a:ext uri="{FF2B5EF4-FFF2-40B4-BE49-F238E27FC236}">
                <a16:creationId xmlns:a16="http://schemas.microsoft.com/office/drawing/2014/main" id="{EFAE7FDB-D360-45C0-A52B-A83AACEF77FB}"/>
              </a:ext>
            </a:extLst>
          </p:cNvPr>
          <p:cNvSpPr/>
          <p:nvPr/>
        </p:nvSpPr>
        <p:spPr>
          <a:xfrm>
            <a:off x="1074473" y="3241513"/>
            <a:ext cx="3377150" cy="2086753"/>
          </a:xfrm>
          <a:prstGeom prst="wedgeEllipseCallout">
            <a:avLst>
              <a:gd name="adj1" fmla="val 67454"/>
              <a:gd name="adj2" fmla="val -16062"/>
            </a:avLst>
          </a:prstGeom>
          <a:no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noAutofit/>
          </a:bodyPr>
          <a:lstStyle/>
          <a:p>
            <a:r>
              <a:rPr lang="ja-JP" altLang="en-US" b="1" dirty="0">
                <a:solidFill>
                  <a:schemeClr val="tx1"/>
                </a:solidFill>
                <a:latin typeface="BIZ UDゴシック" panose="020B0400000000000000" pitchFamily="49" charset="-128"/>
                <a:ea typeface="BIZ UDゴシック" panose="020B0400000000000000" pitchFamily="49" charset="-128"/>
                <a:cs typeface="Calibri"/>
              </a:rPr>
              <a:t>今スーパーに来てるけどテン卵まだあったっけハテナカイギョウ気づいたらメールしてマル</a:t>
            </a:r>
          </a:p>
        </p:txBody>
      </p:sp>
      <p:sp>
        <p:nvSpPr>
          <p:cNvPr id="19" name="テキスト ボックス 18">
            <a:extLst>
              <a:ext uri="{FF2B5EF4-FFF2-40B4-BE49-F238E27FC236}">
                <a16:creationId xmlns:a16="http://schemas.microsoft.com/office/drawing/2014/main" id="{60E083D8-7C3D-4F9A-BC94-417CD4431C21}"/>
              </a:ext>
            </a:extLst>
          </p:cNvPr>
          <p:cNvSpPr txBox="1"/>
          <p:nvPr/>
        </p:nvSpPr>
        <p:spPr>
          <a:xfrm>
            <a:off x="767414" y="5752106"/>
            <a:ext cx="9152550" cy="949866"/>
          </a:xfrm>
          <a:prstGeom prst="rect">
            <a:avLst/>
          </a:prstGeom>
          <a:solidFill>
            <a:srgbClr val="FFFF99"/>
          </a:solidFill>
          <a:ln w="31750">
            <a:solidFill>
              <a:schemeClr val="tx1"/>
            </a:solidFill>
            <a:prstDash val="solid"/>
          </a:ln>
        </p:spPr>
        <p:txBody>
          <a:bodyPr wrap="square" lIns="91440" tIns="72000" rIns="91440" bIns="45720" anchor="t">
            <a:spAutoFit/>
          </a:bodyPr>
          <a:lstStyle/>
          <a:p>
            <a:pPr algn="just"/>
            <a:r>
              <a:rPr lang="ja-JP" altLang="en-US" b="1" kern="100" dirty="0">
                <a:latin typeface="BIZ UDゴシック" panose="020B0400000000000000" pitchFamily="49" charset="-128"/>
                <a:ea typeface="BIZ UDゴシック" panose="020B0400000000000000" pitchFamily="49" charset="-128"/>
                <a:cs typeface="Times New Roman"/>
              </a:rPr>
              <a:t>()マーク　➡　始まりは</a:t>
            </a:r>
            <a:r>
              <a:rPr lang="en-US" altLang="ja-JP" b="1" kern="100" dirty="0">
                <a:latin typeface="BIZ UDゴシック" panose="020B0400000000000000" pitchFamily="49" charset="-128"/>
                <a:ea typeface="BIZ UDゴシック" panose="020B0400000000000000" pitchFamily="49" charset="-128"/>
                <a:cs typeface="Times New Roman"/>
              </a:rPr>
              <a:t>｢</a:t>
            </a:r>
            <a:r>
              <a:rPr lang="ja-JP" altLang="en-US" b="1" kern="100" dirty="0">
                <a:latin typeface="BIZ UDゴシック" panose="020B0400000000000000" pitchFamily="49" charset="-128"/>
                <a:ea typeface="BIZ UDゴシック" panose="020B0400000000000000" pitchFamily="49" charset="-128"/>
                <a:cs typeface="Times New Roman"/>
              </a:rPr>
              <a:t>カッコ</a:t>
            </a:r>
            <a:r>
              <a:rPr lang="en-US" altLang="ja-JP" b="1" kern="100" dirty="0">
                <a:latin typeface="BIZ UDゴシック" panose="020B0400000000000000" pitchFamily="49" charset="-128"/>
                <a:ea typeface="BIZ UDゴシック" panose="020B0400000000000000" pitchFamily="49" charset="-128"/>
                <a:cs typeface="Times New Roman"/>
              </a:rPr>
              <a:t>｣、</a:t>
            </a:r>
            <a:r>
              <a:rPr lang="ja-JP" altLang="en-US" b="1" kern="100" dirty="0">
                <a:latin typeface="BIZ UDゴシック" panose="020B0400000000000000" pitchFamily="49" charset="-128"/>
                <a:ea typeface="BIZ UDゴシック" panose="020B0400000000000000" pitchFamily="49" charset="-128"/>
                <a:cs typeface="Times New Roman"/>
              </a:rPr>
              <a:t>終わりは</a:t>
            </a:r>
            <a:r>
              <a:rPr lang="en-US" altLang="ja-JP" b="1" kern="100" dirty="0">
                <a:latin typeface="BIZ UDゴシック" panose="020B0400000000000000" pitchFamily="49" charset="-128"/>
                <a:ea typeface="BIZ UDゴシック" panose="020B0400000000000000" pitchFamily="49" charset="-128"/>
                <a:cs typeface="Times New Roman"/>
              </a:rPr>
              <a:t>｢</a:t>
            </a:r>
            <a:r>
              <a:rPr lang="ja-JP" altLang="en-US" b="1" kern="100" dirty="0">
                <a:latin typeface="BIZ UDゴシック" panose="020B0400000000000000" pitchFamily="49" charset="-128"/>
                <a:ea typeface="BIZ UDゴシック" panose="020B0400000000000000" pitchFamily="49" charset="-128"/>
                <a:cs typeface="Times New Roman"/>
              </a:rPr>
              <a:t>カッコトジ</a:t>
            </a:r>
            <a:r>
              <a:rPr lang="en-US" altLang="ja-JP" b="1" kern="100" dirty="0">
                <a:latin typeface="BIZ UDゴシック" panose="020B0400000000000000" pitchFamily="49" charset="-128"/>
                <a:ea typeface="BIZ UDゴシック" panose="020B0400000000000000" pitchFamily="49" charset="-128"/>
                <a:cs typeface="Times New Roman"/>
              </a:rPr>
              <a:t>｣</a:t>
            </a:r>
            <a:r>
              <a:rPr lang="ja-JP" altLang="en-US" b="1" kern="100" dirty="0">
                <a:latin typeface="BIZ UDゴシック" panose="020B0400000000000000" pitchFamily="49" charset="-128"/>
                <a:ea typeface="BIZ UDゴシック" panose="020B0400000000000000" pitchFamily="49" charset="-128"/>
                <a:cs typeface="Times New Roman"/>
              </a:rPr>
              <a:t>と伝えます。</a:t>
            </a:r>
          </a:p>
          <a:p>
            <a:pPr algn="just"/>
            <a:r>
              <a:rPr lang="en-US" b="1" kern="100" dirty="0">
                <a:latin typeface="BIZ UDゴシック" panose="020B0400000000000000" pitchFamily="49" charset="-128"/>
                <a:ea typeface="BIZ UDゴシック" panose="020B0400000000000000" pitchFamily="49" charset="-128"/>
                <a:cs typeface="Times New Roman"/>
              </a:rPr>
              <a:t>｢｣</a:t>
            </a:r>
            <a:r>
              <a:rPr lang="ja-JP" altLang="en-US" b="1" kern="100" dirty="0">
                <a:latin typeface="BIZ UDゴシック" panose="020B0400000000000000" pitchFamily="49" charset="-128"/>
                <a:ea typeface="BIZ UDゴシック" panose="020B0400000000000000" pitchFamily="49" charset="-128"/>
                <a:cs typeface="Times New Roman"/>
              </a:rPr>
              <a:t>マーク　➡　始まりは</a:t>
            </a:r>
            <a:r>
              <a:rPr lang="en-US" altLang="ja-JP" b="1" kern="100" dirty="0">
                <a:latin typeface="BIZ UDゴシック" panose="020B0400000000000000" pitchFamily="49" charset="-128"/>
                <a:ea typeface="BIZ UDゴシック" panose="020B0400000000000000" pitchFamily="49" charset="-128"/>
                <a:cs typeface="Times New Roman"/>
              </a:rPr>
              <a:t>｢</a:t>
            </a:r>
            <a:r>
              <a:rPr lang="ja-JP" altLang="en-US" b="1" kern="100" dirty="0">
                <a:latin typeface="BIZ UDゴシック" panose="020B0400000000000000" pitchFamily="49" charset="-128"/>
                <a:ea typeface="BIZ UDゴシック" panose="020B0400000000000000" pitchFamily="49" charset="-128"/>
                <a:cs typeface="Times New Roman"/>
              </a:rPr>
              <a:t>カギカッコ</a:t>
            </a:r>
            <a:r>
              <a:rPr lang="en-US" altLang="ja-JP" b="1" kern="100" dirty="0">
                <a:latin typeface="BIZ UDゴシック" panose="020B0400000000000000" pitchFamily="49" charset="-128"/>
                <a:ea typeface="BIZ UDゴシック" panose="020B0400000000000000" pitchFamily="49" charset="-128"/>
                <a:cs typeface="Times New Roman"/>
              </a:rPr>
              <a:t>｣</a:t>
            </a:r>
            <a:r>
              <a:rPr lang="ja-JP" altLang="en-US" b="1" kern="100" dirty="0">
                <a:latin typeface="BIZ UDゴシック" panose="020B0400000000000000" pitchFamily="49" charset="-128"/>
                <a:ea typeface="BIZ UDゴシック" panose="020B0400000000000000" pitchFamily="49" charset="-128"/>
                <a:cs typeface="Times New Roman"/>
              </a:rPr>
              <a:t>、終わりは</a:t>
            </a:r>
            <a:r>
              <a:rPr lang="en-US" altLang="ja-JP" b="1" kern="100" dirty="0">
                <a:latin typeface="BIZ UDゴシック" panose="020B0400000000000000" pitchFamily="49" charset="-128"/>
                <a:ea typeface="BIZ UDゴシック" panose="020B0400000000000000" pitchFamily="49" charset="-128"/>
                <a:cs typeface="Times New Roman"/>
              </a:rPr>
              <a:t>｢</a:t>
            </a:r>
            <a:r>
              <a:rPr lang="ja-JP" altLang="en-US" b="1" kern="100" dirty="0">
                <a:latin typeface="BIZ UDゴシック" panose="020B0400000000000000" pitchFamily="49" charset="-128"/>
                <a:ea typeface="BIZ UDゴシック" panose="020B0400000000000000" pitchFamily="49" charset="-128"/>
                <a:cs typeface="Times New Roman"/>
              </a:rPr>
              <a:t>カギカッコトジ</a:t>
            </a:r>
            <a:r>
              <a:rPr lang="en-US" altLang="ja-JP" b="1" kern="100" dirty="0">
                <a:latin typeface="BIZ UDゴシック" panose="020B0400000000000000" pitchFamily="49" charset="-128"/>
                <a:ea typeface="BIZ UDゴシック" panose="020B0400000000000000" pitchFamily="49" charset="-128"/>
                <a:cs typeface="Times New Roman"/>
              </a:rPr>
              <a:t>｣</a:t>
            </a:r>
            <a:r>
              <a:rPr lang="ja-JP" altLang="en-US" b="1" kern="100" dirty="0">
                <a:latin typeface="BIZ UDゴシック" panose="020B0400000000000000" pitchFamily="49" charset="-128"/>
                <a:ea typeface="BIZ UDゴシック" panose="020B0400000000000000" pitchFamily="49" charset="-128"/>
                <a:cs typeface="Times New Roman"/>
              </a:rPr>
              <a:t>と伝えます。</a:t>
            </a:r>
            <a:endParaRPr lang="en-US" b="1" kern="100" dirty="0">
              <a:latin typeface="BIZ UDゴシック" panose="020B0400000000000000" pitchFamily="49" charset="-128"/>
              <a:ea typeface="BIZ UDゴシック" panose="020B0400000000000000" pitchFamily="49" charset="-128"/>
              <a:cs typeface="Times New Roman"/>
            </a:endParaRPr>
          </a:p>
          <a:p>
            <a:pPr algn="just"/>
            <a:r>
              <a:rPr lang="ja-JP" altLang="en-US" b="1" kern="100" dirty="0">
                <a:latin typeface="BIZ UDゴシック" panose="020B0400000000000000" pitchFamily="49" charset="-128"/>
                <a:ea typeface="BIZ UDゴシック" panose="020B0400000000000000" pitchFamily="49" charset="-128"/>
                <a:cs typeface="Times New Roman"/>
              </a:rPr>
              <a:t>→←↓↑　➡　</a:t>
            </a:r>
            <a:r>
              <a:rPr lang="en-US" altLang="ja-JP" b="1" kern="100" dirty="0">
                <a:latin typeface="BIZ UDゴシック" panose="020B0400000000000000" pitchFamily="49" charset="-128"/>
                <a:ea typeface="BIZ UDゴシック" panose="020B0400000000000000" pitchFamily="49" charset="-128"/>
                <a:cs typeface="Times New Roman"/>
              </a:rPr>
              <a:t>｢</a:t>
            </a:r>
            <a:r>
              <a:rPr lang="ja-JP" altLang="en-US" b="1" kern="100" dirty="0">
                <a:latin typeface="BIZ UDゴシック" panose="020B0400000000000000" pitchFamily="49" charset="-128"/>
                <a:ea typeface="BIZ UDゴシック" panose="020B0400000000000000" pitchFamily="49" charset="-128"/>
                <a:cs typeface="Times New Roman"/>
              </a:rPr>
              <a:t>上向き矢印</a:t>
            </a:r>
            <a:r>
              <a:rPr lang="en-US" altLang="ja-JP" b="1" kern="100" dirty="0">
                <a:latin typeface="BIZ UDゴシック" panose="020B0400000000000000" pitchFamily="49" charset="-128"/>
                <a:ea typeface="BIZ UDゴシック" panose="020B0400000000000000" pitchFamily="49" charset="-128"/>
                <a:cs typeface="Times New Roman"/>
              </a:rPr>
              <a:t>｣</a:t>
            </a:r>
            <a:r>
              <a:rPr lang="ja-JP" altLang="en-US" b="1" kern="100" dirty="0">
                <a:latin typeface="BIZ UDゴシック" panose="020B0400000000000000" pitchFamily="49" charset="-128"/>
                <a:ea typeface="BIZ UDゴシック" panose="020B0400000000000000" pitchFamily="49" charset="-128"/>
                <a:cs typeface="Times New Roman"/>
              </a:rPr>
              <a:t>などと矢印の向きを伝えます。</a:t>
            </a:r>
            <a:r>
              <a:rPr kumimoji="1" lang="ja-JP" altLang="en-US" sz="1800" b="1" dirty="0">
                <a:solidFill>
                  <a:srgbClr val="FF0000"/>
                </a:solidFill>
                <a:latin typeface="BIZ UDゴシック" panose="020B0400000000000000" pitchFamily="49" charset="-128"/>
                <a:ea typeface="BIZ UDゴシック" panose="020B0400000000000000" pitchFamily="49" charset="-128"/>
              </a:rPr>
              <a:t>「向き」という言葉が重要</a:t>
            </a:r>
          </a:p>
        </p:txBody>
      </p:sp>
      <p:sp>
        <p:nvSpPr>
          <p:cNvPr id="11" name="正方形/長方形 10">
            <a:extLst>
              <a:ext uri="{FF2B5EF4-FFF2-40B4-BE49-F238E27FC236}">
                <a16:creationId xmlns:a16="http://schemas.microsoft.com/office/drawing/2014/main" id="{E6CDF18D-7E67-37B5-F128-A90794C46F54}"/>
              </a:ext>
            </a:extLst>
          </p:cNvPr>
          <p:cNvSpPr/>
          <p:nvPr/>
        </p:nvSpPr>
        <p:spPr>
          <a:xfrm>
            <a:off x="479201" y="1508812"/>
            <a:ext cx="595272" cy="553998"/>
          </a:xfrm>
          <a:prstGeom prst="rect">
            <a:avLst/>
          </a:prstGeom>
        </p:spPr>
        <p:txBody>
          <a:bodyPr wrap="square">
            <a:spAutoFit/>
          </a:bodyPr>
          <a:lstStyle/>
          <a:p>
            <a:r>
              <a:rPr lang="ja-JP" altLang="en-US" sz="3000" b="1" dirty="0">
                <a:solidFill>
                  <a:srgbClr val="009650"/>
                </a:solidFill>
                <a:latin typeface="BIZ UDゴシック" panose="020B0400000000000000" pitchFamily="49" charset="-128"/>
                <a:ea typeface="BIZ UDゴシック" panose="020B0400000000000000" pitchFamily="49" charset="-128"/>
                <a:cs typeface="Meiryo" charset="-128"/>
              </a:rPr>
              <a:t>❸</a:t>
            </a:r>
            <a:endParaRPr lang="en-US" altLang="ja-JP" sz="3000" b="1" dirty="0">
              <a:solidFill>
                <a:srgbClr val="009650"/>
              </a:solidFill>
              <a:latin typeface="BIZ UDゴシック" panose="020B0400000000000000" pitchFamily="49" charset="-128"/>
              <a:ea typeface="BIZ UDゴシック" panose="020B0400000000000000" pitchFamily="49" charset="-128"/>
              <a:cs typeface="Meiryo" charset="-128"/>
            </a:endParaRPr>
          </a:p>
        </p:txBody>
      </p:sp>
      <p:sp>
        <p:nvSpPr>
          <p:cNvPr id="12" name="テキスト ボックス 11">
            <a:extLst>
              <a:ext uri="{FF2B5EF4-FFF2-40B4-BE49-F238E27FC236}">
                <a16:creationId xmlns:a16="http://schemas.microsoft.com/office/drawing/2014/main" id="{D5D287F9-175C-EBE3-901D-03CA8FB4E839}"/>
              </a:ext>
            </a:extLst>
          </p:cNvPr>
          <p:cNvSpPr txBox="1"/>
          <p:nvPr/>
        </p:nvSpPr>
        <p:spPr>
          <a:xfrm>
            <a:off x="929766" y="1588944"/>
            <a:ext cx="1941496" cy="1477328"/>
          </a:xfrm>
          <a:prstGeom prst="rect">
            <a:avLst/>
          </a:prstGeom>
          <a:noFill/>
        </p:spPr>
        <p:txBody>
          <a:bodyPr wrap="square" rtlCol="0">
            <a:spAutoFit/>
          </a:bodyPr>
          <a:lstStyle/>
          <a:p>
            <a:r>
              <a:rPr lang="ja-JP" altLang="en-US" sz="1800" b="1" dirty="0">
                <a:latin typeface="BIZ UDゴシック" panose="020B0400000000000000" pitchFamily="49" charset="-128"/>
                <a:ea typeface="BIZ UDゴシック" panose="020B0400000000000000" pitchFamily="49" charset="-128"/>
                <a:cs typeface="IPAexGothic"/>
              </a:rPr>
              <a:t>音声入力の一時停止や終了の際は、再び</a:t>
            </a:r>
            <a:r>
              <a:rPr lang="ja-JP" altLang="en-US" b="1" dirty="0">
                <a:latin typeface="BIZ UDゴシック" panose="020B0400000000000000" pitchFamily="49" charset="-128"/>
                <a:ea typeface="BIZ UDゴシック" panose="020B0400000000000000" pitchFamily="49" charset="-128"/>
                <a:cs typeface="IPAexGothic"/>
              </a:rPr>
              <a:t>２</a:t>
            </a:r>
            <a:r>
              <a:rPr lang="ja-JP" altLang="en-US" sz="1800" b="1" dirty="0">
                <a:latin typeface="BIZ UDゴシック" panose="020B0400000000000000" pitchFamily="49" charset="-128"/>
                <a:ea typeface="BIZ UDゴシック" panose="020B0400000000000000" pitchFamily="49" charset="-128"/>
                <a:cs typeface="IPAexGothic"/>
              </a:rPr>
              <a:t>本指でダブルタップします。</a:t>
            </a:r>
          </a:p>
        </p:txBody>
      </p:sp>
      <p:pic>
        <p:nvPicPr>
          <p:cNvPr id="7" name="図 6" descr="電子機器, キーボード が含まれている画像&#10;&#10;自動的に生成された説明">
            <a:extLst>
              <a:ext uri="{FF2B5EF4-FFF2-40B4-BE49-F238E27FC236}">
                <a16:creationId xmlns:a16="http://schemas.microsoft.com/office/drawing/2014/main" id="{71229ACD-8D4E-0004-4EA2-E9053763BD2A}"/>
              </a:ext>
            </a:extLst>
          </p:cNvPr>
          <p:cNvPicPr>
            <a:picLocks noChangeAspect="1"/>
          </p:cNvPicPr>
          <p:nvPr/>
        </p:nvPicPr>
        <p:blipFill rotWithShape="1">
          <a:blip r:embed="rId4">
            <a:extLst>
              <a:ext uri="{28A0092B-C50C-407E-A947-70E740481C1C}">
                <a14:useLocalDpi xmlns:a14="http://schemas.microsoft.com/office/drawing/2010/main" val="0"/>
              </a:ext>
            </a:extLst>
          </a:blip>
          <a:srcRect b="57139"/>
          <a:stretch/>
        </p:blipFill>
        <p:spPr>
          <a:xfrm>
            <a:off x="7124003" y="3014085"/>
            <a:ext cx="2763656" cy="2563446"/>
          </a:xfrm>
          <a:prstGeom prst="rect">
            <a:avLst/>
          </a:prstGeom>
        </p:spPr>
      </p:pic>
      <p:sp>
        <p:nvSpPr>
          <p:cNvPr id="2" name="正方形/長方形 1">
            <a:extLst>
              <a:ext uri="{FF2B5EF4-FFF2-40B4-BE49-F238E27FC236}">
                <a16:creationId xmlns:a16="http://schemas.microsoft.com/office/drawing/2014/main" id="{68B01022-5B84-49AC-7EDE-0098DC712DF4}"/>
              </a:ext>
            </a:extLst>
          </p:cNvPr>
          <p:cNvSpPr/>
          <p:nvPr/>
        </p:nvSpPr>
        <p:spPr>
          <a:xfrm>
            <a:off x="7861300" y="4619625"/>
            <a:ext cx="1447800" cy="152400"/>
          </a:xfrm>
          <a:prstGeom prst="rect">
            <a:avLst/>
          </a:prstGeom>
          <a:solidFill>
            <a:srgbClr val="FFFF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70505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908700" y="481476"/>
            <a:ext cx="951199" cy="710067"/>
          </a:xfrm>
          <a:prstGeom prst="rect">
            <a:avLst/>
          </a:prstGeom>
        </p:spPr>
        <p:txBody>
          <a:bodyPr vert="horz" wrap="none" lIns="90000" tIns="46800" rIns="90000" bIns="46800" rtlCol="0" anchor="b">
            <a:spAutoFit/>
          </a:bodyPr>
          <a:lstStyle>
            <a:defPPr>
              <a:defRPr lang="ja-JP"/>
            </a:defPPr>
            <a:lvl1pPr>
              <a:lnSpc>
                <a:spcPct val="100000"/>
              </a:lnSpc>
              <a:spcBef>
                <a:spcPct val="0"/>
              </a:spcBef>
              <a:buNone/>
              <a:defRPr sz="4000" b="1" i="0">
                <a:solidFill>
                  <a:srgbClr val="009650"/>
                </a:solidFill>
                <a:latin typeface="Meiryo" charset="-128"/>
                <a:ea typeface="Meiryo" charset="-128"/>
                <a:cs typeface="Meiryo" charset="-128"/>
              </a:defRPr>
            </a:lvl1pPr>
          </a:lstStyle>
          <a:p>
            <a:r>
              <a:rPr lang="en-US" altLang="ja-JP" dirty="0">
                <a:latin typeface="BIZ UDゴシック" panose="020B0400000000000000" pitchFamily="49" charset="-128"/>
                <a:ea typeface="BIZ UDゴシック" panose="020B0400000000000000" pitchFamily="49" charset="-128"/>
              </a:rPr>
              <a:t>1-B</a:t>
            </a:r>
            <a:endParaRPr lang="en-US" dirty="0">
              <a:latin typeface="BIZ UDゴシック" panose="020B0400000000000000" pitchFamily="49" charset="-128"/>
              <a:ea typeface="BIZ UDゴシック" panose="020B0400000000000000" pitchFamily="49" charset="-128"/>
            </a:endParaRPr>
          </a:p>
        </p:txBody>
      </p:sp>
      <p:sp>
        <p:nvSpPr>
          <p:cNvPr id="37" name="タイトル 9">
            <a:extLst>
              <a:ext uri="{FF2B5EF4-FFF2-40B4-BE49-F238E27FC236}">
                <a16:creationId xmlns:a16="http://schemas.microsoft.com/office/drawing/2014/main" id="{A90FB092-25B5-43CA-830A-EE55138AC72A}"/>
              </a:ext>
            </a:extLst>
          </p:cNvPr>
          <p:cNvSpPr txBox="1">
            <a:spLocks/>
          </p:cNvSpPr>
          <p:nvPr/>
        </p:nvSpPr>
        <p:spPr>
          <a:xfrm>
            <a:off x="2336523" y="344068"/>
            <a:ext cx="7920000" cy="984885"/>
          </a:xfrm>
          <a:prstGeom prst="rect">
            <a:avLst/>
          </a:prstGeom>
        </p:spPr>
        <p:txBody>
          <a:bodyPr wrap="square" lIns="0" tIns="0" rIns="0" bIns="0" anchor="b">
            <a:spAutoFit/>
          </a:bodyPr>
          <a:lstStyle>
            <a:lvl1pPr>
              <a:defRPr sz="3200" b="1" i="0">
                <a:solidFill>
                  <a:srgbClr val="009650"/>
                </a:solidFill>
                <a:latin typeface="Meiryo" charset="-128"/>
                <a:ea typeface="Meiryo" charset="-128"/>
                <a:cs typeface="Meiryo" charset="-128"/>
              </a:defRPr>
            </a:lvl1pPr>
          </a:lstStyle>
          <a:p>
            <a:r>
              <a:rPr lang="ja-JP" altLang="en-US" dirty="0">
                <a:latin typeface="BIZ UDゴシック" panose="020B0400000000000000" pitchFamily="49" charset="-128"/>
                <a:ea typeface="BIZ UDゴシック" panose="020B0400000000000000" pitchFamily="49" charset="-128"/>
              </a:rPr>
              <a:t>文字の入力</a:t>
            </a:r>
          </a:p>
          <a:p>
            <a:r>
              <a:rPr lang="ja-JP" altLang="en-US" dirty="0">
                <a:latin typeface="BIZ UDゴシック" panose="020B0400000000000000" pitchFamily="49" charset="-128"/>
                <a:ea typeface="BIZ UDゴシック" panose="020B0400000000000000" pitchFamily="49" charset="-128"/>
              </a:rPr>
              <a:t>キーボードによる入力</a:t>
            </a:r>
          </a:p>
        </p:txBody>
      </p:sp>
      <p:sp>
        <p:nvSpPr>
          <p:cNvPr id="10" name="四角形: 角を丸くする 9">
            <a:extLst>
              <a:ext uri="{FF2B5EF4-FFF2-40B4-BE49-F238E27FC236}">
                <a16:creationId xmlns:a16="http://schemas.microsoft.com/office/drawing/2014/main" id="{6B11F281-5C63-4678-91D3-BED1B35F3FB2}"/>
              </a:ext>
            </a:extLst>
          </p:cNvPr>
          <p:cNvSpPr/>
          <p:nvPr/>
        </p:nvSpPr>
        <p:spPr>
          <a:xfrm>
            <a:off x="1384300" y="3336730"/>
            <a:ext cx="405137" cy="395382"/>
          </a:xfrm>
          <a:prstGeom prst="roundRect">
            <a:avLst/>
          </a:prstGeom>
          <a:noFill/>
          <a:ln w="38100">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ゴシック" panose="020B0400000000000000" pitchFamily="49" charset="-128"/>
              <a:ea typeface="BIZ UDゴシック" panose="020B0400000000000000" pitchFamily="49" charset="-128"/>
            </a:endParaRPr>
          </a:p>
        </p:txBody>
      </p:sp>
      <p:sp>
        <p:nvSpPr>
          <p:cNvPr id="47" name="テキスト ボックス 46">
            <a:extLst>
              <a:ext uri="{FF2B5EF4-FFF2-40B4-BE49-F238E27FC236}">
                <a16:creationId xmlns:a16="http://schemas.microsoft.com/office/drawing/2014/main" id="{D64C1EFB-2325-49F9-831F-28780867EF05}"/>
              </a:ext>
            </a:extLst>
          </p:cNvPr>
          <p:cNvSpPr txBox="1"/>
          <p:nvPr/>
        </p:nvSpPr>
        <p:spPr>
          <a:xfrm>
            <a:off x="436607" y="1495425"/>
            <a:ext cx="9820186" cy="395869"/>
          </a:xfrm>
          <a:prstGeom prst="rect">
            <a:avLst/>
          </a:prstGeom>
          <a:solidFill>
            <a:srgbClr val="FFFF99"/>
          </a:solidFill>
          <a:ln w="31750">
            <a:solidFill>
              <a:schemeClr val="tx1"/>
            </a:solidFill>
            <a:prstDash val="solid"/>
          </a:ln>
        </p:spPr>
        <p:txBody>
          <a:bodyPr wrap="square" tIns="72000">
            <a:spAutoFit/>
          </a:bodyPr>
          <a:lstStyle/>
          <a:p>
            <a:pPr algn="just">
              <a:spcBef>
                <a:spcPts val="600"/>
              </a:spcBef>
            </a:pPr>
            <a:r>
              <a:rPr lang="en-US" altLang="ja-JP" b="1" kern="100" dirty="0">
                <a:latin typeface="BIZ UDゴシック" panose="020B0400000000000000" pitchFamily="49" charset="-128"/>
                <a:ea typeface="BIZ UDゴシック" panose="020B0400000000000000" pitchFamily="49" charset="-128"/>
                <a:cs typeface="Times New Roman" panose="02020603050405020304" pitchFamily="18" charset="0"/>
              </a:rPr>
              <a:t>iPhone</a:t>
            </a:r>
            <a:r>
              <a:rPr lang="ja-JP" altLang="en-US" b="1" kern="100" dirty="0">
                <a:latin typeface="BIZ UDゴシック" panose="020B0400000000000000" pitchFamily="49" charset="-128"/>
                <a:ea typeface="BIZ UDゴシック" panose="020B0400000000000000" pitchFamily="49" charset="-128"/>
                <a:cs typeface="Times New Roman" panose="02020603050405020304" pitchFamily="18" charset="0"/>
              </a:rPr>
              <a:t>のキーボードを使用して手入力を行う場合は、以下のいずれかの方法をお勧めします。</a:t>
            </a:r>
            <a:endParaRPr lang="en-US" altLang="ja-JP" b="1" kern="100" dirty="0">
              <a:latin typeface="BIZ UDゴシック" panose="020B0400000000000000" pitchFamily="49" charset="-128"/>
              <a:ea typeface="BIZ UDゴシック" panose="020B0400000000000000" pitchFamily="49" charset="-128"/>
              <a:cs typeface="Times New Roman" panose="02020603050405020304" pitchFamily="18" charset="0"/>
            </a:endParaRPr>
          </a:p>
        </p:txBody>
      </p:sp>
      <p:sp>
        <p:nvSpPr>
          <p:cNvPr id="25" name="テキスト ボックス 24">
            <a:extLst>
              <a:ext uri="{FF2B5EF4-FFF2-40B4-BE49-F238E27FC236}">
                <a16:creationId xmlns:a16="http://schemas.microsoft.com/office/drawing/2014/main" id="{E42B9083-DC51-487E-A614-79BE0FCAF582}"/>
              </a:ext>
            </a:extLst>
          </p:cNvPr>
          <p:cNvSpPr txBox="1"/>
          <p:nvPr/>
        </p:nvSpPr>
        <p:spPr>
          <a:xfrm>
            <a:off x="436337" y="4391025"/>
            <a:ext cx="9820186" cy="2576841"/>
          </a:xfrm>
          <a:prstGeom prst="rect">
            <a:avLst/>
          </a:prstGeom>
          <a:noFill/>
          <a:ln w="38100">
            <a:noFill/>
            <a:prstDash val="solid"/>
          </a:ln>
        </p:spPr>
        <p:txBody>
          <a:bodyPr wrap="square" tIns="144000">
            <a:spAutoFit/>
          </a:bodyPr>
          <a:lstStyle/>
          <a:p>
            <a:pPr algn="just" defTabSz="9591675">
              <a:spcBef>
                <a:spcPts val="600"/>
              </a:spcBef>
            </a:pPr>
            <a:r>
              <a:rPr lang="ja-JP" altLang="en-US" sz="2400" b="1" u="sng" kern="100" dirty="0">
                <a:latin typeface="BIZ UDゴシック" panose="020B0400000000000000" pitchFamily="49" charset="-128"/>
                <a:ea typeface="BIZ UDゴシック" panose="020B0400000000000000" pitchFamily="49" charset="-128"/>
                <a:cs typeface="Times New Roman" panose="02020603050405020304" pitchFamily="18" charset="0"/>
              </a:rPr>
              <a:t>タッチ入力モード</a:t>
            </a:r>
            <a:endParaRPr lang="en-US" altLang="ja-JP" sz="2400" b="1" u="sng" kern="100" dirty="0">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spcBef>
                <a:spcPts val="600"/>
              </a:spcBef>
            </a:pPr>
            <a:r>
              <a:rPr lang="ja-JP" altLang="en-US" b="1" kern="100" dirty="0">
                <a:latin typeface="BIZ UDゴシック" panose="020B0400000000000000" pitchFamily="49" charset="-128"/>
                <a:ea typeface="BIZ UDゴシック" panose="020B0400000000000000" pitchFamily="49" charset="-128"/>
                <a:cs typeface="Times New Roman" panose="02020603050405020304" pitchFamily="18" charset="0"/>
              </a:rPr>
              <a:t>　文字入力時に１本指で入力したい文字に触れ、指を離した瞬間に文字が決定、入力されます。テキストフィールド選択時に</a:t>
            </a:r>
            <a:r>
              <a:rPr lang="en-US" altLang="ja-JP" b="1" kern="100" dirty="0">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en-US" b="1" kern="100" dirty="0">
                <a:latin typeface="BIZ UDゴシック" panose="020B0400000000000000" pitchFamily="49" charset="-128"/>
                <a:ea typeface="BIZ UDゴシック" panose="020B0400000000000000" pitchFamily="49" charset="-128"/>
                <a:cs typeface="Times New Roman" panose="02020603050405020304" pitchFamily="18" charset="0"/>
              </a:rPr>
              <a:t>ローター</a:t>
            </a:r>
            <a:r>
              <a:rPr lang="en-US" altLang="ja-JP" b="1" kern="100" dirty="0">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en-US" b="1" kern="100" dirty="0">
                <a:latin typeface="BIZ UDゴシック" panose="020B0400000000000000" pitchFamily="49" charset="-128"/>
                <a:ea typeface="BIZ UDゴシック" panose="020B0400000000000000" pitchFamily="49" charset="-128"/>
                <a:cs typeface="Times New Roman" panose="02020603050405020304" pitchFamily="18" charset="0"/>
              </a:rPr>
              <a:t>で</a:t>
            </a:r>
            <a:r>
              <a:rPr lang="en-US" altLang="ja-JP" b="1" kern="100" dirty="0">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en-US" b="1" kern="100" dirty="0">
                <a:latin typeface="BIZ UDゴシック" panose="020B0400000000000000" pitchFamily="49" charset="-128"/>
                <a:ea typeface="BIZ UDゴシック" panose="020B0400000000000000" pitchFamily="49" charset="-128"/>
                <a:cs typeface="Times New Roman" panose="02020603050405020304" pitchFamily="18" charset="0"/>
              </a:rPr>
              <a:t>入力モード</a:t>
            </a:r>
            <a:r>
              <a:rPr lang="en-US" altLang="ja-JP" b="1" kern="100" dirty="0">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en-US" b="1" kern="100" dirty="0">
                <a:latin typeface="BIZ UDゴシック" panose="020B0400000000000000" pitchFamily="49" charset="-128"/>
                <a:ea typeface="BIZ UDゴシック" panose="020B0400000000000000" pitchFamily="49" charset="-128"/>
                <a:cs typeface="Times New Roman" panose="02020603050405020304" pitchFamily="18" charset="0"/>
              </a:rPr>
              <a:t>を選び、上下のスワイプで</a:t>
            </a:r>
            <a:r>
              <a:rPr lang="en-US" altLang="ja-JP" b="1" kern="100" dirty="0">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en-US" b="1" kern="100" dirty="0">
                <a:latin typeface="BIZ UDゴシック" panose="020B0400000000000000" pitchFamily="49" charset="-128"/>
                <a:ea typeface="BIZ UDゴシック" panose="020B0400000000000000" pitchFamily="49" charset="-128"/>
                <a:cs typeface="Times New Roman" panose="02020603050405020304" pitchFamily="18" charset="0"/>
              </a:rPr>
              <a:t>タッチ入力モード</a:t>
            </a:r>
            <a:r>
              <a:rPr lang="en-US" altLang="ja-JP" b="1" kern="100" dirty="0">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en-US" b="1" kern="100" dirty="0">
                <a:latin typeface="BIZ UDゴシック" panose="020B0400000000000000" pitchFamily="49" charset="-128"/>
                <a:ea typeface="BIZ UDゴシック" panose="020B0400000000000000" pitchFamily="49" charset="-128"/>
                <a:cs typeface="Times New Roman" panose="02020603050405020304" pitchFamily="18" charset="0"/>
              </a:rPr>
              <a:t>に切り替えることで使用出来るようになります。</a:t>
            </a:r>
            <a:r>
              <a:rPr lang="en-US" altLang="ja-JP" b="1" kern="100" dirty="0">
                <a:latin typeface="BIZ UDゴシック" panose="020B0400000000000000" pitchFamily="49" charset="-128"/>
                <a:ea typeface="BIZ UDゴシック" panose="020B0400000000000000" pitchFamily="49" charset="-128"/>
                <a:cs typeface="Times New Roman" panose="02020603050405020304" pitchFamily="18" charset="0"/>
              </a:rPr>
              <a:t>｢</a:t>
            </a:r>
            <a:r>
              <a:rPr lang="en-US" altLang="ja-JP" b="1" i="0" dirty="0">
                <a:effectLst/>
                <a:latin typeface="BIZ UDゴシック" panose="020B0400000000000000" pitchFamily="49" charset="-128"/>
                <a:ea typeface="BIZ UDゴシック" panose="020B0400000000000000" pitchFamily="49" charset="-128"/>
              </a:rPr>
              <a:t>English(Japan)｣</a:t>
            </a:r>
            <a:r>
              <a:rPr lang="ja-JP" altLang="en-US" b="1" i="0" dirty="0">
                <a:effectLst/>
                <a:latin typeface="BIZ UDゴシック" panose="020B0400000000000000" pitchFamily="49" charset="-128"/>
                <a:ea typeface="BIZ UDゴシック" panose="020B0400000000000000" pitchFamily="49" charset="-128"/>
              </a:rPr>
              <a:t>キーボードや</a:t>
            </a:r>
            <a:r>
              <a:rPr lang="en-US" altLang="ja-JP" b="1" i="0" dirty="0">
                <a:effectLst/>
                <a:latin typeface="BIZ UDゴシック" panose="020B0400000000000000" pitchFamily="49" charset="-128"/>
                <a:ea typeface="BIZ UDゴシック" panose="020B0400000000000000" pitchFamily="49" charset="-128"/>
              </a:rPr>
              <a:t>｢</a:t>
            </a:r>
            <a:r>
              <a:rPr lang="ja-JP" altLang="en-US" b="1" i="0" dirty="0">
                <a:effectLst/>
                <a:latin typeface="BIZ UDゴシック" panose="020B0400000000000000" pitchFamily="49" charset="-128"/>
                <a:ea typeface="BIZ UDゴシック" panose="020B0400000000000000" pitchFamily="49" charset="-128"/>
              </a:rPr>
              <a:t>日本語ローマ字</a:t>
            </a:r>
            <a:r>
              <a:rPr lang="en-US" altLang="ja-JP" b="1" i="0" dirty="0">
                <a:effectLst/>
                <a:latin typeface="BIZ UDゴシック" panose="020B0400000000000000" pitchFamily="49" charset="-128"/>
                <a:ea typeface="BIZ UDゴシック" panose="020B0400000000000000" pitchFamily="49" charset="-128"/>
              </a:rPr>
              <a:t>｣</a:t>
            </a:r>
            <a:r>
              <a:rPr lang="ja-JP" altLang="en-US" b="1" i="0" dirty="0">
                <a:effectLst/>
                <a:latin typeface="BIZ UDゴシック" panose="020B0400000000000000" pitchFamily="49" charset="-128"/>
                <a:ea typeface="BIZ UDゴシック" panose="020B0400000000000000" pitchFamily="49" charset="-128"/>
              </a:rPr>
              <a:t>キーボードでの入力時に</a:t>
            </a:r>
            <a:r>
              <a:rPr lang="ja-JP" altLang="en-US" b="1" dirty="0">
                <a:latin typeface="BIZ UDゴシック" panose="020B0400000000000000" pitchFamily="49" charset="-128"/>
                <a:ea typeface="BIZ UDゴシック" panose="020B0400000000000000" pitchFamily="49" charset="-128"/>
              </a:rPr>
              <a:t>は</a:t>
            </a:r>
            <a:r>
              <a:rPr lang="ja-JP" altLang="en-US" b="1" i="0" dirty="0">
                <a:effectLst/>
                <a:latin typeface="BIZ UDゴシック" panose="020B0400000000000000" pitchFamily="49" charset="-128"/>
                <a:ea typeface="BIZ UDゴシック" panose="020B0400000000000000" pitchFamily="49" charset="-128"/>
              </a:rPr>
              <a:t>特に便利です。また、</a:t>
            </a:r>
            <a:r>
              <a:rPr lang="en-US" altLang="ja-JP" b="1" i="0" dirty="0">
                <a:effectLst/>
                <a:latin typeface="BIZ UDゴシック" panose="020B0400000000000000" pitchFamily="49" charset="-128"/>
                <a:ea typeface="BIZ UDゴシック" panose="020B0400000000000000" pitchFamily="49" charset="-128"/>
              </a:rPr>
              <a:t>｢</a:t>
            </a:r>
            <a:r>
              <a:rPr lang="ja-JP" altLang="en-US" b="1" i="0" dirty="0">
                <a:effectLst/>
                <a:latin typeface="BIZ UDゴシック" panose="020B0400000000000000" pitchFamily="49" charset="-128"/>
                <a:ea typeface="BIZ UDゴシック" panose="020B0400000000000000" pitchFamily="49" charset="-128"/>
              </a:rPr>
              <a:t>日本語かな</a:t>
            </a:r>
            <a:r>
              <a:rPr lang="en-US" altLang="ja-JP" b="1" i="0" dirty="0">
                <a:effectLst/>
                <a:latin typeface="BIZ UDゴシック" panose="020B0400000000000000" pitchFamily="49" charset="-128"/>
                <a:ea typeface="BIZ UDゴシック" panose="020B0400000000000000" pitchFamily="49" charset="-128"/>
              </a:rPr>
              <a:t>｣</a:t>
            </a:r>
            <a:r>
              <a:rPr lang="ja-JP" altLang="en-US" b="1" i="0" dirty="0">
                <a:effectLst/>
                <a:latin typeface="BIZ UDゴシック" panose="020B0400000000000000" pitchFamily="49" charset="-128"/>
                <a:ea typeface="BIZ UDゴシック" panose="020B0400000000000000" pitchFamily="49" charset="-128"/>
              </a:rPr>
              <a:t>キーボードでは入力したい文字の行頭の文字に触れたまま１秒ほど待つと、行頭の文字の上下左右にその行の残りの文字が表示されるので、そのまま指をスライドして目的の文字に触れたら指を離して文字を決定します。</a:t>
            </a:r>
            <a:endParaRPr lang="en-US" altLang="ja-JP" b="1" kern="100" dirty="0">
              <a:latin typeface="BIZ UDゴシック" panose="020B0400000000000000" pitchFamily="49" charset="-128"/>
              <a:ea typeface="BIZ UDゴシック" panose="020B0400000000000000" pitchFamily="49" charset="-128"/>
              <a:cs typeface="Times New Roman" panose="02020603050405020304" pitchFamily="18" charset="0"/>
            </a:endParaRPr>
          </a:p>
        </p:txBody>
      </p:sp>
      <p:sp>
        <p:nvSpPr>
          <p:cNvPr id="26" name="テキスト ボックス 25">
            <a:extLst>
              <a:ext uri="{FF2B5EF4-FFF2-40B4-BE49-F238E27FC236}">
                <a16:creationId xmlns:a16="http://schemas.microsoft.com/office/drawing/2014/main" id="{A8B6F64E-3C9F-4EAA-B76F-01A0B0EE5451}"/>
              </a:ext>
            </a:extLst>
          </p:cNvPr>
          <p:cNvSpPr txBox="1"/>
          <p:nvPr/>
        </p:nvSpPr>
        <p:spPr>
          <a:xfrm>
            <a:off x="406088" y="1891294"/>
            <a:ext cx="9820186" cy="2576841"/>
          </a:xfrm>
          <a:prstGeom prst="rect">
            <a:avLst/>
          </a:prstGeom>
          <a:noFill/>
          <a:ln w="38100">
            <a:noFill/>
            <a:prstDash val="solid"/>
          </a:ln>
        </p:spPr>
        <p:txBody>
          <a:bodyPr wrap="square" tIns="144000">
            <a:spAutoFit/>
          </a:bodyPr>
          <a:lstStyle/>
          <a:p>
            <a:pPr algn="just">
              <a:spcBef>
                <a:spcPts val="600"/>
              </a:spcBef>
            </a:pPr>
            <a:r>
              <a:rPr lang="ja-JP" altLang="en-US" sz="2400" b="1" u="sng" kern="100" dirty="0">
                <a:latin typeface="BIZ UDゴシック" panose="020B0400000000000000" pitchFamily="49" charset="-128"/>
                <a:ea typeface="BIZ UDゴシック" panose="020B0400000000000000" pitchFamily="49" charset="-128"/>
                <a:cs typeface="Times New Roman" panose="02020603050405020304" pitchFamily="18" charset="0"/>
              </a:rPr>
              <a:t>スプリットタップ</a:t>
            </a:r>
            <a:endParaRPr lang="ja-JP" altLang="en-US" sz="2400" b="0" i="0" u="sng" dirty="0">
              <a:solidFill>
                <a:srgbClr val="333333"/>
              </a:solidFill>
              <a:effectLst/>
              <a:latin typeface="BIZ UDゴシック" panose="020B0400000000000000" pitchFamily="49" charset="-128"/>
              <a:ea typeface="BIZ UDゴシック" panose="020B0400000000000000" pitchFamily="49" charset="-128"/>
            </a:endParaRPr>
          </a:p>
          <a:p>
            <a:pPr algn="just" defTabSz="9591675" fontAlgn="base">
              <a:spcBef>
                <a:spcPts val="600"/>
              </a:spcBef>
            </a:pPr>
            <a:r>
              <a:rPr lang="ja-JP" altLang="en-US" b="1" dirty="0">
                <a:latin typeface="BIZ UDゴシック" panose="020B0400000000000000" pitchFamily="49" charset="-128"/>
                <a:ea typeface="BIZ UDゴシック" panose="020B0400000000000000" pitchFamily="49" charset="-128"/>
              </a:rPr>
              <a:t>　１</a:t>
            </a:r>
            <a:r>
              <a:rPr lang="ja-JP" altLang="en-US" b="1" i="0" dirty="0">
                <a:effectLst/>
                <a:latin typeface="BIZ UDゴシック" panose="020B0400000000000000" pitchFamily="49" charset="-128"/>
                <a:ea typeface="BIZ UDゴシック" panose="020B0400000000000000" pitchFamily="49" charset="-128"/>
              </a:rPr>
              <a:t>本指で画面を触りながら、もう</a:t>
            </a:r>
            <a:r>
              <a:rPr lang="ja-JP" altLang="en-US" b="1" dirty="0">
                <a:latin typeface="BIZ UDゴシック" panose="020B0400000000000000" pitchFamily="49" charset="-128"/>
                <a:ea typeface="BIZ UDゴシック" panose="020B0400000000000000" pitchFamily="49" charset="-128"/>
              </a:rPr>
              <a:t>１</a:t>
            </a:r>
            <a:r>
              <a:rPr lang="ja-JP" altLang="en-US" b="1" i="0" dirty="0">
                <a:effectLst/>
                <a:latin typeface="BIZ UDゴシック" panose="020B0400000000000000" pitchFamily="49" charset="-128"/>
                <a:ea typeface="BIZ UDゴシック" panose="020B0400000000000000" pitchFamily="49" charset="-128"/>
              </a:rPr>
              <a:t>本の指で画面をタップする操作です。画面上に触れた指が選択している項目を決定、実行します。例えば、</a:t>
            </a:r>
            <a:r>
              <a:rPr lang="en-US" altLang="ja-JP" b="1" i="0" dirty="0">
                <a:effectLst/>
                <a:latin typeface="BIZ UDゴシック" panose="020B0400000000000000" pitchFamily="49" charset="-128"/>
                <a:ea typeface="BIZ UDゴシック" panose="020B0400000000000000" pitchFamily="49" charset="-128"/>
              </a:rPr>
              <a:t>｢</a:t>
            </a:r>
            <a:r>
              <a:rPr lang="ja-JP" altLang="en-US" b="1" i="0" dirty="0">
                <a:effectLst/>
                <a:latin typeface="BIZ UDゴシック" panose="020B0400000000000000" pitchFamily="49" charset="-128"/>
                <a:ea typeface="BIZ UDゴシック" panose="020B0400000000000000" pitchFamily="49" charset="-128"/>
              </a:rPr>
              <a:t>日本語かな</a:t>
            </a:r>
            <a:r>
              <a:rPr lang="en-US" altLang="ja-JP" b="1" i="0" dirty="0">
                <a:effectLst/>
                <a:latin typeface="BIZ UDゴシック" panose="020B0400000000000000" pitchFamily="49" charset="-128"/>
                <a:ea typeface="BIZ UDゴシック" panose="020B0400000000000000" pitchFamily="49" charset="-128"/>
              </a:rPr>
              <a:t>｣</a:t>
            </a:r>
            <a:r>
              <a:rPr lang="ja-JP" altLang="en-US" b="1" i="0" dirty="0">
                <a:effectLst/>
                <a:latin typeface="BIZ UDゴシック" panose="020B0400000000000000" pitchFamily="49" charset="-128"/>
                <a:ea typeface="BIZ UDゴシック" panose="020B0400000000000000" pitchFamily="49" charset="-128"/>
              </a:rPr>
              <a:t>キーボードであれば、</a:t>
            </a:r>
            <a:r>
              <a:rPr lang="ja-JP" altLang="en-US" b="1" dirty="0">
                <a:latin typeface="BIZ UDゴシック" panose="020B0400000000000000" pitchFamily="49" charset="-128"/>
                <a:ea typeface="BIZ UDゴシック" panose="020B0400000000000000" pitchFamily="49" charset="-128"/>
              </a:rPr>
              <a:t>１</a:t>
            </a:r>
            <a:r>
              <a:rPr lang="ja-JP" altLang="en-US" b="1" i="0" dirty="0">
                <a:effectLst/>
                <a:latin typeface="BIZ UDゴシック" panose="020B0400000000000000" pitchFamily="49" charset="-128"/>
                <a:ea typeface="BIZ UDゴシック" panose="020B0400000000000000" pitchFamily="49" charset="-128"/>
              </a:rPr>
              <a:t>本の指で行の頭の文字</a:t>
            </a:r>
            <a:r>
              <a:rPr lang="en-US" altLang="ja-JP" b="1" i="0" dirty="0">
                <a:effectLst/>
                <a:latin typeface="BIZ UDゴシック" panose="020B0400000000000000" pitchFamily="49" charset="-128"/>
                <a:ea typeface="BIZ UDゴシック" panose="020B0400000000000000" pitchFamily="49" charset="-128"/>
              </a:rPr>
              <a:t>(</a:t>
            </a:r>
            <a:r>
              <a:rPr lang="ja-JP" altLang="en-US" b="1" i="0" dirty="0">
                <a:effectLst/>
                <a:latin typeface="BIZ UDゴシック" panose="020B0400000000000000" pitchFamily="49" charset="-128"/>
                <a:ea typeface="BIZ UDゴシック" panose="020B0400000000000000" pitchFamily="49" charset="-128"/>
              </a:rPr>
              <a:t>ア行の場合はあ</a:t>
            </a:r>
            <a:r>
              <a:rPr lang="en-US" altLang="ja-JP" b="1" i="0" dirty="0">
                <a:effectLst/>
                <a:latin typeface="BIZ UDゴシック" panose="020B0400000000000000" pitchFamily="49" charset="-128"/>
                <a:ea typeface="BIZ UDゴシック" panose="020B0400000000000000" pitchFamily="49" charset="-128"/>
              </a:rPr>
              <a:t>)</a:t>
            </a:r>
            <a:r>
              <a:rPr lang="ja-JP" altLang="en-US" b="1" i="0" dirty="0">
                <a:effectLst/>
                <a:latin typeface="BIZ UDゴシック" panose="020B0400000000000000" pitchFamily="49" charset="-128"/>
                <a:ea typeface="BIZ UDゴシック" panose="020B0400000000000000" pitchFamily="49" charset="-128"/>
              </a:rPr>
              <a:t>に触れたまま、もう１本の指でタップしていくことでその行の文字から順番に入力できます。</a:t>
            </a:r>
            <a:r>
              <a:rPr lang="en-US" altLang="ja-JP" b="1" i="0" dirty="0">
                <a:effectLst/>
                <a:latin typeface="BIZ UDゴシック" panose="020B0400000000000000" pitchFamily="49" charset="-128"/>
                <a:ea typeface="BIZ UDゴシック" panose="020B0400000000000000" pitchFamily="49" charset="-128"/>
              </a:rPr>
              <a:t>｢</a:t>
            </a:r>
            <a:r>
              <a:rPr lang="ja-JP" altLang="en-US" b="1" i="0" dirty="0">
                <a:effectLst/>
                <a:latin typeface="BIZ UDゴシック" panose="020B0400000000000000" pitchFamily="49" charset="-128"/>
                <a:ea typeface="BIZ UDゴシック" panose="020B0400000000000000" pitchFamily="49" charset="-128"/>
              </a:rPr>
              <a:t>あ</a:t>
            </a:r>
            <a:r>
              <a:rPr lang="en-US" altLang="ja-JP" b="1" i="0" dirty="0">
                <a:effectLst/>
                <a:latin typeface="BIZ UDゴシック" panose="020B0400000000000000" pitchFamily="49" charset="-128"/>
                <a:ea typeface="BIZ UDゴシック" panose="020B0400000000000000" pitchFamily="49" charset="-128"/>
              </a:rPr>
              <a:t>｣</a:t>
            </a:r>
            <a:r>
              <a:rPr lang="ja-JP" altLang="en-US" b="1" i="0" dirty="0">
                <a:effectLst/>
                <a:latin typeface="BIZ UDゴシック" panose="020B0400000000000000" pitchFamily="49" charset="-128"/>
                <a:ea typeface="BIZ UDゴシック" panose="020B0400000000000000" pitchFamily="49" charset="-128"/>
              </a:rPr>
              <a:t>行を触れながらもう１本の指で４回タップすると</a:t>
            </a:r>
            <a:r>
              <a:rPr lang="en-US" altLang="ja-JP" b="1" i="0" dirty="0">
                <a:effectLst/>
                <a:latin typeface="BIZ UDゴシック" panose="020B0400000000000000" pitchFamily="49" charset="-128"/>
                <a:ea typeface="BIZ UDゴシック" panose="020B0400000000000000" pitchFamily="49" charset="-128"/>
              </a:rPr>
              <a:t>｢</a:t>
            </a:r>
            <a:r>
              <a:rPr lang="ja-JP" altLang="en-US" b="1" i="0" dirty="0">
                <a:effectLst/>
                <a:latin typeface="BIZ UDゴシック" panose="020B0400000000000000" pitchFamily="49" charset="-128"/>
                <a:ea typeface="BIZ UDゴシック" panose="020B0400000000000000" pitchFamily="49" charset="-128"/>
              </a:rPr>
              <a:t>え</a:t>
            </a:r>
            <a:r>
              <a:rPr lang="en-US" altLang="ja-JP" b="1" i="0" dirty="0">
                <a:effectLst/>
                <a:latin typeface="BIZ UDゴシック" panose="020B0400000000000000" pitchFamily="49" charset="-128"/>
                <a:ea typeface="BIZ UDゴシック" panose="020B0400000000000000" pitchFamily="49" charset="-128"/>
              </a:rPr>
              <a:t>｣</a:t>
            </a:r>
            <a:r>
              <a:rPr lang="ja-JP" altLang="en-US" b="1" i="0" dirty="0">
                <a:effectLst/>
                <a:latin typeface="BIZ UDゴシック" panose="020B0400000000000000" pitchFamily="49" charset="-128"/>
                <a:ea typeface="BIZ UDゴシック" panose="020B0400000000000000" pitchFamily="49" charset="-128"/>
              </a:rPr>
              <a:t>が入力できます。</a:t>
            </a:r>
            <a:r>
              <a:rPr lang="en-US" altLang="ja-JP" b="1" i="0" dirty="0">
                <a:effectLst/>
                <a:latin typeface="BIZ UDゴシック" panose="020B0400000000000000" pitchFamily="49" charset="-128"/>
                <a:ea typeface="BIZ UDゴシック" panose="020B0400000000000000" pitchFamily="49" charset="-128"/>
              </a:rPr>
              <a:t>｢English(Japan)</a:t>
            </a:r>
            <a:r>
              <a:rPr lang="en-US" altLang="ja-JP" b="1" dirty="0">
                <a:latin typeface="BIZ UDゴシック" panose="020B0400000000000000" pitchFamily="49" charset="-128"/>
                <a:ea typeface="BIZ UDゴシック" panose="020B0400000000000000" pitchFamily="49" charset="-128"/>
              </a:rPr>
              <a:t>｣</a:t>
            </a:r>
            <a:r>
              <a:rPr lang="ja-JP" altLang="en-US" b="1" i="0" dirty="0">
                <a:effectLst/>
                <a:latin typeface="BIZ UDゴシック" panose="020B0400000000000000" pitchFamily="49" charset="-128"/>
                <a:ea typeface="BIZ UDゴシック" panose="020B0400000000000000" pitchFamily="49" charset="-128"/>
              </a:rPr>
              <a:t>キーボードや</a:t>
            </a:r>
            <a:r>
              <a:rPr lang="en-US" altLang="ja-JP" b="1" i="0" dirty="0">
                <a:effectLst/>
                <a:latin typeface="BIZ UDゴシック" panose="020B0400000000000000" pitchFamily="49" charset="-128"/>
                <a:ea typeface="BIZ UDゴシック" panose="020B0400000000000000" pitchFamily="49" charset="-128"/>
              </a:rPr>
              <a:t>｢</a:t>
            </a:r>
            <a:r>
              <a:rPr lang="ja-JP" altLang="en-US" b="1" i="0" dirty="0">
                <a:effectLst/>
                <a:latin typeface="BIZ UDゴシック" panose="020B0400000000000000" pitchFamily="49" charset="-128"/>
                <a:ea typeface="BIZ UDゴシック" panose="020B0400000000000000" pitchFamily="49" charset="-128"/>
              </a:rPr>
              <a:t>日本語ローマ字</a:t>
            </a:r>
            <a:r>
              <a:rPr lang="en-US" altLang="ja-JP" b="1" i="0" dirty="0">
                <a:effectLst/>
                <a:latin typeface="BIZ UDゴシック" panose="020B0400000000000000" pitchFamily="49" charset="-128"/>
                <a:ea typeface="BIZ UDゴシック" panose="020B0400000000000000" pitchFamily="49" charset="-128"/>
              </a:rPr>
              <a:t>｣</a:t>
            </a:r>
            <a:r>
              <a:rPr lang="ja-JP" altLang="en-US" b="1" i="0" dirty="0">
                <a:effectLst/>
                <a:latin typeface="BIZ UDゴシック" panose="020B0400000000000000" pitchFamily="49" charset="-128"/>
                <a:ea typeface="BIZ UDゴシック" panose="020B0400000000000000" pitchFamily="49" charset="-128"/>
              </a:rPr>
              <a:t>キーボードであれば、１本目の指でアルファベットを探し、もう１本の指でタップすることで選択していた文字を決定していくことができます。</a:t>
            </a:r>
            <a:endParaRPr lang="en-US" altLang="ja-JP" b="1" kern="100" dirty="0">
              <a:latin typeface="BIZ UDゴシック" panose="020B0400000000000000" pitchFamily="49" charset="-128"/>
              <a:ea typeface="BIZ UDゴシック" panose="020B0400000000000000" pitchFamily="49" charset="-128"/>
              <a:cs typeface="Times New Roman" panose="02020603050405020304" pitchFamily="18" charset="0"/>
            </a:endParaRPr>
          </a:p>
        </p:txBody>
      </p:sp>
    </p:spTree>
    <p:extLst>
      <p:ext uri="{BB962C8B-B14F-4D97-AF65-F5344CB8AC3E}">
        <p14:creationId xmlns:p14="http://schemas.microsoft.com/office/powerpoint/2010/main" val="3232666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a:extLst>
              <a:ext uri="{FF2B5EF4-FFF2-40B4-BE49-F238E27FC236}">
                <a16:creationId xmlns:a16="http://schemas.microsoft.com/office/drawing/2014/main" id="{50E0EFED-EDBC-42AA-807D-E48A0045D70C}"/>
              </a:ext>
            </a:extLst>
          </p:cNvPr>
          <p:cNvPicPr>
            <a:picLocks/>
          </p:cNvPicPr>
          <p:nvPr/>
        </p:nvPicPr>
        <p:blipFill>
          <a:blip r:embed="rId3"/>
          <a:stretch>
            <a:fillRect/>
          </a:stretch>
        </p:blipFill>
        <p:spPr>
          <a:xfrm>
            <a:off x="4307244" y="4955929"/>
            <a:ext cx="2121263" cy="1675502"/>
          </a:xfrm>
          <a:prstGeom prst="rect">
            <a:avLst/>
          </a:prstGeom>
          <a:ln>
            <a:solidFill>
              <a:schemeClr val="tx1"/>
            </a:solidFill>
          </a:ln>
        </p:spPr>
      </p:pic>
      <p:sp>
        <p:nvSpPr>
          <p:cNvPr id="4" name="タイトル 3">
            <a:extLst>
              <a:ext uri="{FF2B5EF4-FFF2-40B4-BE49-F238E27FC236}">
                <a16:creationId xmlns:a16="http://schemas.microsoft.com/office/drawing/2014/main" id="{B340EBE8-2E07-430B-86DD-B5E66FB4205C}"/>
              </a:ext>
            </a:extLst>
          </p:cNvPr>
          <p:cNvSpPr>
            <a:spLocks noGrp="1"/>
          </p:cNvSpPr>
          <p:nvPr>
            <p:ph type="ctrTitle"/>
          </p:nvPr>
        </p:nvSpPr>
        <p:spPr>
          <a:xfrm>
            <a:off x="2323906" y="309547"/>
            <a:ext cx="7920000" cy="984885"/>
          </a:xfrm>
        </p:spPr>
        <p:txBody>
          <a:bodyPr wrap="square" lIns="0" tIns="0" rIns="0" bIns="0" anchor="b">
            <a:spAutoFit/>
          </a:bodyPr>
          <a:lstStyle/>
          <a:p>
            <a:r>
              <a:rPr lang="ja-JP" altLang="en-US" sz="3200" dirty="0">
                <a:latin typeface="BIZ UDゴシック" panose="020B0400000000000000" pitchFamily="49" charset="-128"/>
                <a:ea typeface="BIZ UDゴシック" panose="020B0400000000000000" pitchFamily="49" charset="-128"/>
              </a:rPr>
              <a:t>文字の入力</a:t>
            </a:r>
            <a:br>
              <a:rPr lang="en-US" altLang="ja-JP" sz="3200" dirty="0">
                <a:latin typeface="BIZ UDゴシック" panose="020B0400000000000000" pitchFamily="49" charset="-128"/>
                <a:ea typeface="BIZ UDゴシック" panose="020B0400000000000000" pitchFamily="49" charset="-128"/>
              </a:rPr>
            </a:br>
            <a:r>
              <a:rPr lang="ja-JP" altLang="en-US" sz="3200" dirty="0">
                <a:latin typeface="BIZ UDゴシック" panose="020B0400000000000000" pitchFamily="49" charset="-128"/>
                <a:ea typeface="BIZ UDゴシック" panose="020B0400000000000000" pitchFamily="49" charset="-128"/>
              </a:rPr>
              <a:t>キーボードの切り替え</a:t>
            </a:r>
          </a:p>
        </p:txBody>
      </p:sp>
      <p:sp>
        <p:nvSpPr>
          <p:cNvPr id="6" name="Title 1">
            <a:extLst>
              <a:ext uri="{FF2B5EF4-FFF2-40B4-BE49-F238E27FC236}">
                <a16:creationId xmlns:a16="http://schemas.microsoft.com/office/drawing/2014/main" id="{29996F4A-F3E7-49B9-BC90-699B0FEA0535}"/>
              </a:ext>
            </a:extLst>
          </p:cNvPr>
          <p:cNvSpPr txBox="1">
            <a:spLocks/>
          </p:cNvSpPr>
          <p:nvPr/>
        </p:nvSpPr>
        <p:spPr>
          <a:xfrm>
            <a:off x="910695" y="446001"/>
            <a:ext cx="951199" cy="710067"/>
          </a:xfrm>
          <a:prstGeom prst="rect">
            <a:avLst/>
          </a:prstGeom>
        </p:spPr>
        <p:txBody>
          <a:bodyPr vert="horz" wrap="none" lIns="90000" tIns="46800" rIns="90000" bIns="46800" rtlCol="0" anchor="b">
            <a:spAutoFit/>
          </a:bodyPr>
          <a:lstStyle>
            <a:defPPr>
              <a:defRPr lang="ja-JP"/>
            </a:defPPr>
            <a:lvl1pPr>
              <a:lnSpc>
                <a:spcPct val="100000"/>
              </a:lnSpc>
              <a:spcBef>
                <a:spcPct val="0"/>
              </a:spcBef>
              <a:buNone/>
              <a:defRPr sz="4000" b="1" i="0">
                <a:solidFill>
                  <a:srgbClr val="009650"/>
                </a:solidFill>
                <a:latin typeface="Meiryo" charset="-128"/>
                <a:ea typeface="Meiryo" charset="-128"/>
                <a:cs typeface="Meiryo" charset="-128"/>
              </a:defRPr>
            </a:lvl1pPr>
          </a:lstStyle>
          <a:p>
            <a:r>
              <a:rPr lang="en-US" altLang="ja-JP" dirty="0">
                <a:latin typeface="BIZ UDゴシック" panose="020B0400000000000000" pitchFamily="49" charset="-128"/>
                <a:ea typeface="BIZ UDゴシック" panose="020B0400000000000000" pitchFamily="49" charset="-128"/>
              </a:rPr>
              <a:t>1-C</a:t>
            </a:r>
          </a:p>
        </p:txBody>
      </p:sp>
      <p:sp>
        <p:nvSpPr>
          <p:cNvPr id="47" name="正方形/長方形 46">
            <a:extLst>
              <a:ext uri="{FF2B5EF4-FFF2-40B4-BE49-F238E27FC236}">
                <a16:creationId xmlns:a16="http://schemas.microsoft.com/office/drawing/2014/main" id="{8456685C-3364-40E5-AB8F-D86BF516D988}"/>
              </a:ext>
            </a:extLst>
          </p:cNvPr>
          <p:cNvSpPr/>
          <p:nvPr/>
        </p:nvSpPr>
        <p:spPr>
          <a:xfrm>
            <a:off x="264541" y="5028426"/>
            <a:ext cx="593195" cy="553998"/>
          </a:xfrm>
          <a:prstGeom prst="rect">
            <a:avLst/>
          </a:prstGeom>
        </p:spPr>
        <p:txBody>
          <a:bodyPr wrap="square">
            <a:spAutoFit/>
          </a:bodyPr>
          <a:lstStyle/>
          <a:p>
            <a:r>
              <a:rPr lang="ja-JP" altLang="en-US" sz="3000" b="1" dirty="0">
                <a:solidFill>
                  <a:srgbClr val="009650"/>
                </a:solidFill>
                <a:latin typeface="BIZ UDゴシック" panose="020B0400000000000000" pitchFamily="49" charset="-128"/>
                <a:ea typeface="BIZ UDゴシック" panose="020B0400000000000000" pitchFamily="49" charset="-128"/>
                <a:cs typeface="Meiryo" charset="-128"/>
              </a:rPr>
              <a:t>❷</a:t>
            </a:r>
            <a:endParaRPr lang="en-US" altLang="ja-JP" sz="3000" b="1" dirty="0">
              <a:solidFill>
                <a:srgbClr val="009650"/>
              </a:solidFill>
              <a:latin typeface="BIZ UDゴシック" panose="020B0400000000000000" pitchFamily="49" charset="-128"/>
              <a:ea typeface="BIZ UDゴシック" panose="020B0400000000000000" pitchFamily="49" charset="-128"/>
              <a:cs typeface="Meiryo" charset="-128"/>
            </a:endParaRPr>
          </a:p>
        </p:txBody>
      </p:sp>
      <p:sp>
        <p:nvSpPr>
          <p:cNvPr id="28" name="楕円 27">
            <a:extLst>
              <a:ext uri="{FF2B5EF4-FFF2-40B4-BE49-F238E27FC236}">
                <a16:creationId xmlns:a16="http://schemas.microsoft.com/office/drawing/2014/main" id="{14CABB75-2E15-457B-8107-A51E5B26682C}"/>
              </a:ext>
            </a:extLst>
          </p:cNvPr>
          <p:cNvSpPr/>
          <p:nvPr/>
        </p:nvSpPr>
        <p:spPr>
          <a:xfrm>
            <a:off x="841448" y="2118464"/>
            <a:ext cx="324174" cy="29510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ゴシック" panose="020B0400000000000000" pitchFamily="49" charset="-128"/>
              <a:ea typeface="BIZ UDゴシック" panose="020B0400000000000000" pitchFamily="49" charset="-128"/>
            </a:endParaRPr>
          </a:p>
        </p:txBody>
      </p:sp>
      <p:sp>
        <p:nvSpPr>
          <p:cNvPr id="34" name="テキスト ボックス 33">
            <a:extLst>
              <a:ext uri="{FF2B5EF4-FFF2-40B4-BE49-F238E27FC236}">
                <a16:creationId xmlns:a16="http://schemas.microsoft.com/office/drawing/2014/main" id="{8769F680-3686-43CC-AF75-916C9AC7D93D}"/>
              </a:ext>
            </a:extLst>
          </p:cNvPr>
          <p:cNvSpPr txBox="1"/>
          <p:nvPr/>
        </p:nvSpPr>
        <p:spPr>
          <a:xfrm>
            <a:off x="1093707" y="4575360"/>
            <a:ext cx="1620957" cy="338554"/>
          </a:xfrm>
          <a:prstGeom prst="rect">
            <a:avLst/>
          </a:prstGeom>
          <a:noFill/>
        </p:spPr>
        <p:txBody>
          <a:bodyPr wrap="none">
            <a:spAutoFit/>
          </a:bodyPr>
          <a:lstStyle/>
          <a:p>
            <a:r>
              <a:rPr lang="en-US" altLang="ja-JP" sz="1600" b="1" dirty="0">
                <a:latin typeface="BIZ UDゴシック" panose="020B0400000000000000" pitchFamily="49" charset="-128"/>
                <a:ea typeface="BIZ UDゴシック" panose="020B0400000000000000" pitchFamily="49" charset="-128"/>
              </a:rPr>
              <a:t>English[Japan]</a:t>
            </a:r>
            <a:endParaRPr lang="ja-JP" altLang="en-US" sz="1600" b="1" dirty="0">
              <a:latin typeface="BIZ UDゴシック" panose="020B0400000000000000" pitchFamily="49" charset="-128"/>
              <a:ea typeface="BIZ UDゴシック" panose="020B0400000000000000" pitchFamily="49" charset="-128"/>
            </a:endParaRPr>
          </a:p>
        </p:txBody>
      </p:sp>
      <p:sp>
        <p:nvSpPr>
          <p:cNvPr id="35" name="テキスト ボックス 34">
            <a:extLst>
              <a:ext uri="{FF2B5EF4-FFF2-40B4-BE49-F238E27FC236}">
                <a16:creationId xmlns:a16="http://schemas.microsoft.com/office/drawing/2014/main" id="{21D99CE0-CF0B-462D-91A2-FB5FA41FC87F}"/>
              </a:ext>
            </a:extLst>
          </p:cNvPr>
          <p:cNvSpPr txBox="1"/>
          <p:nvPr/>
        </p:nvSpPr>
        <p:spPr>
          <a:xfrm>
            <a:off x="806786" y="2161333"/>
            <a:ext cx="2236510" cy="338554"/>
          </a:xfrm>
          <a:prstGeom prst="rect">
            <a:avLst/>
          </a:prstGeom>
          <a:noFill/>
        </p:spPr>
        <p:txBody>
          <a:bodyPr wrap="none">
            <a:spAutoFit/>
          </a:bodyPr>
          <a:lstStyle/>
          <a:p>
            <a:r>
              <a:rPr lang="ja-JP" altLang="en-US" sz="1600" b="1" dirty="0">
                <a:latin typeface="BIZ UDゴシック" panose="020B0400000000000000" pitchFamily="49" charset="-128"/>
                <a:ea typeface="BIZ UDゴシック" panose="020B0400000000000000" pitchFamily="49" charset="-128"/>
              </a:rPr>
              <a:t>日本語かなキーボード</a:t>
            </a:r>
          </a:p>
        </p:txBody>
      </p:sp>
      <p:sp>
        <p:nvSpPr>
          <p:cNvPr id="36" name="テキスト ボックス 35">
            <a:extLst>
              <a:ext uri="{FF2B5EF4-FFF2-40B4-BE49-F238E27FC236}">
                <a16:creationId xmlns:a16="http://schemas.microsoft.com/office/drawing/2014/main" id="{048B0145-CCB0-41FC-9101-60F663379C77}"/>
              </a:ext>
            </a:extLst>
          </p:cNvPr>
          <p:cNvSpPr txBox="1"/>
          <p:nvPr/>
        </p:nvSpPr>
        <p:spPr>
          <a:xfrm>
            <a:off x="4946590" y="2151788"/>
            <a:ext cx="800219" cy="338554"/>
          </a:xfrm>
          <a:prstGeom prst="rect">
            <a:avLst/>
          </a:prstGeom>
          <a:noFill/>
        </p:spPr>
        <p:txBody>
          <a:bodyPr wrap="none">
            <a:spAutoFit/>
          </a:bodyPr>
          <a:lstStyle/>
          <a:p>
            <a:r>
              <a:rPr lang="ja-JP" altLang="en-US" sz="1600" b="1" dirty="0">
                <a:latin typeface="BIZ UDゴシック" panose="020B0400000000000000" pitchFamily="49" charset="-128"/>
                <a:ea typeface="BIZ UDゴシック" panose="020B0400000000000000" pitchFamily="49" charset="-128"/>
              </a:rPr>
              <a:t>絵文字</a:t>
            </a:r>
          </a:p>
        </p:txBody>
      </p:sp>
      <p:sp>
        <p:nvSpPr>
          <p:cNvPr id="50" name="正方形/長方形 49">
            <a:extLst>
              <a:ext uri="{FF2B5EF4-FFF2-40B4-BE49-F238E27FC236}">
                <a16:creationId xmlns:a16="http://schemas.microsoft.com/office/drawing/2014/main" id="{B591E3CA-9DC2-469A-B903-BDB57F9D2DCF}"/>
              </a:ext>
            </a:extLst>
          </p:cNvPr>
          <p:cNvSpPr/>
          <p:nvPr/>
        </p:nvSpPr>
        <p:spPr>
          <a:xfrm>
            <a:off x="3700593" y="4955929"/>
            <a:ext cx="569387" cy="553998"/>
          </a:xfrm>
          <a:prstGeom prst="rect">
            <a:avLst/>
          </a:prstGeom>
        </p:spPr>
        <p:txBody>
          <a:bodyPr wrap="square">
            <a:spAutoFit/>
          </a:bodyPr>
          <a:lstStyle/>
          <a:p>
            <a:r>
              <a:rPr lang="ja-JP" altLang="en-US" sz="3000" b="1" dirty="0">
                <a:solidFill>
                  <a:srgbClr val="009650"/>
                </a:solidFill>
                <a:latin typeface="BIZ UDゴシック" panose="020B0400000000000000" pitchFamily="49" charset="-128"/>
                <a:ea typeface="BIZ UDゴシック" panose="020B0400000000000000" pitchFamily="49" charset="-128"/>
                <a:cs typeface="Meiryo" charset="-128"/>
              </a:rPr>
              <a:t>❸</a:t>
            </a:r>
            <a:endParaRPr lang="en-US" altLang="ja-JP" sz="3000" b="1" dirty="0">
              <a:solidFill>
                <a:srgbClr val="009650"/>
              </a:solidFill>
              <a:latin typeface="BIZ UDゴシック" panose="020B0400000000000000" pitchFamily="49" charset="-128"/>
              <a:ea typeface="BIZ UDゴシック" panose="020B0400000000000000" pitchFamily="49" charset="-128"/>
              <a:cs typeface="Meiryo" charset="-128"/>
            </a:endParaRPr>
          </a:p>
        </p:txBody>
      </p:sp>
      <p:sp>
        <p:nvSpPr>
          <p:cNvPr id="69" name="テキスト ボックス 68">
            <a:extLst>
              <a:ext uri="{FF2B5EF4-FFF2-40B4-BE49-F238E27FC236}">
                <a16:creationId xmlns:a16="http://schemas.microsoft.com/office/drawing/2014/main" id="{9473930A-3A31-4B8F-B8C3-4E2BCDD95177}"/>
              </a:ext>
            </a:extLst>
          </p:cNvPr>
          <p:cNvSpPr txBox="1"/>
          <p:nvPr/>
        </p:nvSpPr>
        <p:spPr>
          <a:xfrm>
            <a:off x="1151050" y="1447529"/>
            <a:ext cx="9092856" cy="584775"/>
          </a:xfrm>
          <a:prstGeom prst="rect">
            <a:avLst/>
          </a:prstGeom>
          <a:noFill/>
        </p:spPr>
        <p:txBody>
          <a:bodyPr wrap="square">
            <a:spAutoFit/>
          </a:bodyPr>
          <a:lstStyle/>
          <a:p>
            <a:r>
              <a:rPr lang="ja-JP" altLang="en-US" sz="1600" b="1" dirty="0">
                <a:latin typeface="BIZ UDゴシック" panose="020B0400000000000000" pitchFamily="49" charset="-128"/>
                <a:ea typeface="BIZ UDゴシック" panose="020B0400000000000000" pitchFamily="49" charset="-128"/>
              </a:rPr>
              <a:t>各キーボードの左下には、言語キー</a:t>
            </a:r>
            <a:r>
              <a:rPr lang="en-US" altLang="ja-JP" sz="1600" b="1" dirty="0">
                <a:latin typeface="BIZ UDゴシック" panose="020B0400000000000000" pitchFamily="49" charset="-128"/>
                <a:ea typeface="BIZ UDゴシック" panose="020B0400000000000000" pitchFamily="49" charset="-128"/>
              </a:rPr>
              <a:t>(</a:t>
            </a:r>
            <a:r>
              <a:rPr lang="ja-JP" altLang="en-US" sz="1600" b="1" dirty="0">
                <a:latin typeface="BIZ UDゴシック" panose="020B0400000000000000" pitchFamily="49" charset="-128"/>
                <a:ea typeface="BIZ UDゴシック" panose="020B0400000000000000" pitchFamily="49" charset="-128"/>
              </a:rPr>
              <a:t>次のキーボードと読みあげられます</a:t>
            </a:r>
            <a:r>
              <a:rPr lang="en-US" altLang="ja-JP" sz="1600" b="1" dirty="0">
                <a:latin typeface="BIZ UDゴシック" panose="020B0400000000000000" pitchFamily="49" charset="-128"/>
                <a:ea typeface="BIZ UDゴシック" panose="020B0400000000000000" pitchFamily="49" charset="-128"/>
              </a:rPr>
              <a:t>)</a:t>
            </a:r>
            <a:r>
              <a:rPr lang="ja-JP" altLang="en-US" sz="1600" b="1" dirty="0">
                <a:latin typeface="BIZ UDゴシック" panose="020B0400000000000000" pitchFamily="49" charset="-128"/>
                <a:ea typeface="BIZ UDゴシック" panose="020B0400000000000000" pitchFamily="49" charset="-128"/>
              </a:rPr>
              <a:t>があります。ここをタッチしてダブルタップ、またはスプリットタップによりキーボードが切り替えられます。</a:t>
            </a:r>
          </a:p>
        </p:txBody>
      </p:sp>
      <p:pic>
        <p:nvPicPr>
          <p:cNvPr id="42" name="図 41">
            <a:extLst>
              <a:ext uri="{FF2B5EF4-FFF2-40B4-BE49-F238E27FC236}">
                <a16:creationId xmlns:a16="http://schemas.microsoft.com/office/drawing/2014/main" id="{FD47BF33-63E3-4674-BCFC-C3528BD1500D}"/>
              </a:ext>
            </a:extLst>
          </p:cNvPr>
          <p:cNvPicPr>
            <a:picLocks noChangeAspect="1"/>
          </p:cNvPicPr>
          <p:nvPr/>
        </p:nvPicPr>
        <p:blipFill>
          <a:blip r:embed="rId4"/>
          <a:stretch>
            <a:fillRect/>
          </a:stretch>
        </p:blipFill>
        <p:spPr>
          <a:xfrm>
            <a:off x="891740" y="2567320"/>
            <a:ext cx="2066602" cy="1630917"/>
          </a:xfrm>
          <a:prstGeom prst="rect">
            <a:avLst/>
          </a:prstGeom>
          <a:ln>
            <a:solidFill>
              <a:schemeClr val="tx1"/>
            </a:solidFill>
          </a:ln>
        </p:spPr>
      </p:pic>
      <p:pic>
        <p:nvPicPr>
          <p:cNvPr id="3" name="図 2">
            <a:extLst>
              <a:ext uri="{FF2B5EF4-FFF2-40B4-BE49-F238E27FC236}">
                <a16:creationId xmlns:a16="http://schemas.microsoft.com/office/drawing/2014/main" id="{A449D80C-DE6D-4B18-9042-706D8CB33D78}"/>
              </a:ext>
            </a:extLst>
          </p:cNvPr>
          <p:cNvPicPr>
            <a:picLocks/>
          </p:cNvPicPr>
          <p:nvPr/>
        </p:nvPicPr>
        <p:blipFill>
          <a:blip r:embed="rId5"/>
          <a:stretch>
            <a:fillRect/>
          </a:stretch>
        </p:blipFill>
        <p:spPr>
          <a:xfrm>
            <a:off x="862090" y="4983942"/>
            <a:ext cx="2125901" cy="1674931"/>
          </a:xfrm>
          <a:prstGeom prst="rect">
            <a:avLst/>
          </a:prstGeom>
          <a:ln>
            <a:solidFill>
              <a:schemeClr val="tx1"/>
            </a:solidFill>
          </a:ln>
        </p:spPr>
      </p:pic>
      <p:sp>
        <p:nvSpPr>
          <p:cNvPr id="45" name="テキスト ボックス 44">
            <a:extLst>
              <a:ext uri="{FF2B5EF4-FFF2-40B4-BE49-F238E27FC236}">
                <a16:creationId xmlns:a16="http://schemas.microsoft.com/office/drawing/2014/main" id="{5147563F-78B5-4EC5-B418-F5DA5ED36893}"/>
              </a:ext>
            </a:extLst>
          </p:cNvPr>
          <p:cNvSpPr txBox="1"/>
          <p:nvPr/>
        </p:nvSpPr>
        <p:spPr>
          <a:xfrm>
            <a:off x="4284664" y="6609879"/>
            <a:ext cx="2236510" cy="338554"/>
          </a:xfrm>
          <a:prstGeom prst="rect">
            <a:avLst/>
          </a:prstGeom>
          <a:noFill/>
        </p:spPr>
        <p:txBody>
          <a:bodyPr wrap="none">
            <a:spAutoFit/>
          </a:bodyPr>
          <a:lstStyle/>
          <a:p>
            <a:r>
              <a:rPr lang="ja-JP" altLang="en-US" sz="1600" b="1" dirty="0">
                <a:latin typeface="BIZ UDゴシック" panose="020B0400000000000000" pitchFamily="49" charset="-128"/>
                <a:ea typeface="BIZ UDゴシック" panose="020B0400000000000000" pitchFamily="49" charset="-128"/>
              </a:rPr>
              <a:t>漢字ローマ字変換可能</a:t>
            </a:r>
          </a:p>
        </p:txBody>
      </p:sp>
      <p:sp>
        <p:nvSpPr>
          <p:cNvPr id="48" name="テキスト ボックス 47">
            <a:extLst>
              <a:ext uri="{FF2B5EF4-FFF2-40B4-BE49-F238E27FC236}">
                <a16:creationId xmlns:a16="http://schemas.microsoft.com/office/drawing/2014/main" id="{76DB5A14-9159-4CFB-AA85-B550EE215F47}"/>
              </a:ext>
            </a:extLst>
          </p:cNvPr>
          <p:cNvSpPr txBox="1"/>
          <p:nvPr/>
        </p:nvSpPr>
        <p:spPr>
          <a:xfrm>
            <a:off x="734555" y="6721079"/>
            <a:ext cx="2698175" cy="307777"/>
          </a:xfrm>
          <a:prstGeom prst="rect">
            <a:avLst/>
          </a:prstGeom>
          <a:noFill/>
        </p:spPr>
        <p:txBody>
          <a:bodyPr wrap="none">
            <a:spAutoFit/>
          </a:bodyPr>
          <a:lstStyle/>
          <a:p>
            <a:r>
              <a:rPr lang="en-US" altLang="ja-JP" sz="1400" b="1" dirty="0">
                <a:solidFill>
                  <a:srgbClr val="00B0F0"/>
                </a:solidFill>
                <a:latin typeface="BIZ UDゴシック" panose="020B0400000000000000" pitchFamily="49" charset="-128"/>
                <a:ea typeface="BIZ UDゴシック" panose="020B0400000000000000" pitchFamily="49" charset="-128"/>
              </a:rPr>
              <a:t>｢</a:t>
            </a:r>
            <a:r>
              <a:rPr lang="ja-JP" altLang="en-US" sz="1400" b="1" dirty="0">
                <a:solidFill>
                  <a:srgbClr val="00B0F0"/>
                </a:solidFill>
                <a:latin typeface="BIZ UDゴシック" panose="020B0400000000000000" pitchFamily="49" charset="-128"/>
                <a:ea typeface="BIZ UDゴシック" panose="020B0400000000000000" pitchFamily="49" charset="-128"/>
              </a:rPr>
              <a:t>空白</a:t>
            </a:r>
            <a:r>
              <a:rPr lang="en-US" altLang="ja-JP" sz="1400" b="1" dirty="0">
                <a:solidFill>
                  <a:srgbClr val="00B0F0"/>
                </a:solidFill>
                <a:latin typeface="BIZ UDゴシック" panose="020B0400000000000000" pitchFamily="49" charset="-128"/>
                <a:ea typeface="BIZ UDゴシック" panose="020B0400000000000000" pitchFamily="49" charset="-128"/>
              </a:rPr>
              <a:t>｣</a:t>
            </a:r>
            <a:r>
              <a:rPr lang="ja-JP" altLang="en-US" sz="1400" b="1" dirty="0">
                <a:solidFill>
                  <a:srgbClr val="00B0F0"/>
                </a:solidFill>
                <a:latin typeface="BIZ UDゴシック" panose="020B0400000000000000" pitchFamily="49" charset="-128"/>
                <a:ea typeface="BIZ UDゴシック" panose="020B0400000000000000" pitchFamily="49" charset="-128"/>
              </a:rPr>
              <a:t>ではなく</a:t>
            </a:r>
            <a:r>
              <a:rPr lang="en-US" altLang="ja-JP" sz="1400" b="1" dirty="0">
                <a:solidFill>
                  <a:srgbClr val="00B0F0"/>
                </a:solidFill>
                <a:latin typeface="BIZ UDゴシック" panose="020B0400000000000000" pitchFamily="49" charset="-128"/>
                <a:ea typeface="BIZ UDゴシック" panose="020B0400000000000000" pitchFamily="49" charset="-128"/>
              </a:rPr>
              <a:t>[space]</a:t>
            </a:r>
            <a:r>
              <a:rPr lang="ja-JP" altLang="en-US" sz="1400" b="1" dirty="0">
                <a:solidFill>
                  <a:srgbClr val="00B0F0"/>
                </a:solidFill>
                <a:latin typeface="BIZ UDゴシック" panose="020B0400000000000000" pitchFamily="49" charset="-128"/>
                <a:ea typeface="BIZ UDゴシック" panose="020B0400000000000000" pitchFamily="49" charset="-128"/>
              </a:rPr>
              <a:t>と表示</a:t>
            </a:r>
          </a:p>
        </p:txBody>
      </p:sp>
      <p:pic>
        <p:nvPicPr>
          <p:cNvPr id="10" name="図 9">
            <a:extLst>
              <a:ext uri="{FF2B5EF4-FFF2-40B4-BE49-F238E27FC236}">
                <a16:creationId xmlns:a16="http://schemas.microsoft.com/office/drawing/2014/main" id="{8F77085A-DF53-47B4-8911-7C74B6D6B146}"/>
              </a:ext>
            </a:extLst>
          </p:cNvPr>
          <p:cNvPicPr>
            <a:picLocks/>
          </p:cNvPicPr>
          <p:nvPr/>
        </p:nvPicPr>
        <p:blipFill>
          <a:blip r:embed="rId6"/>
          <a:stretch>
            <a:fillRect/>
          </a:stretch>
        </p:blipFill>
        <p:spPr>
          <a:xfrm>
            <a:off x="4284664" y="2533327"/>
            <a:ext cx="2125900" cy="1674931"/>
          </a:xfrm>
          <a:prstGeom prst="rect">
            <a:avLst/>
          </a:prstGeom>
          <a:ln>
            <a:solidFill>
              <a:schemeClr val="tx1"/>
            </a:solidFill>
          </a:ln>
        </p:spPr>
      </p:pic>
      <p:sp>
        <p:nvSpPr>
          <p:cNvPr id="57" name="正方形/長方形 56">
            <a:extLst>
              <a:ext uri="{FF2B5EF4-FFF2-40B4-BE49-F238E27FC236}">
                <a16:creationId xmlns:a16="http://schemas.microsoft.com/office/drawing/2014/main" id="{76DEB328-B5C4-47BD-ACEA-F9E78155AE3B}"/>
              </a:ext>
            </a:extLst>
          </p:cNvPr>
          <p:cNvSpPr/>
          <p:nvPr/>
        </p:nvSpPr>
        <p:spPr>
          <a:xfrm>
            <a:off x="3724265" y="2533327"/>
            <a:ext cx="522045" cy="553998"/>
          </a:xfrm>
          <a:prstGeom prst="rect">
            <a:avLst/>
          </a:prstGeom>
        </p:spPr>
        <p:txBody>
          <a:bodyPr wrap="square">
            <a:spAutoFit/>
          </a:bodyPr>
          <a:lstStyle/>
          <a:p>
            <a:r>
              <a:rPr lang="ja-JP" altLang="en-US" sz="3000" b="1" dirty="0">
                <a:solidFill>
                  <a:srgbClr val="009650"/>
                </a:solidFill>
                <a:latin typeface="BIZ UDゴシック" panose="020B0400000000000000" pitchFamily="49" charset="-128"/>
                <a:ea typeface="BIZ UDゴシック" panose="020B0400000000000000" pitchFamily="49" charset="-128"/>
                <a:cs typeface="Meiryo" charset="-128"/>
              </a:rPr>
              <a:t>❹</a:t>
            </a:r>
            <a:endParaRPr lang="en-US" altLang="ja-JP" sz="3000" b="1" dirty="0">
              <a:solidFill>
                <a:srgbClr val="009650"/>
              </a:solidFill>
              <a:latin typeface="BIZ UDゴシック" panose="020B0400000000000000" pitchFamily="49" charset="-128"/>
              <a:ea typeface="BIZ UDゴシック" panose="020B0400000000000000" pitchFamily="49" charset="-128"/>
              <a:cs typeface="Meiryo" charset="-128"/>
            </a:endParaRPr>
          </a:p>
        </p:txBody>
      </p:sp>
      <p:sp>
        <p:nvSpPr>
          <p:cNvPr id="59" name="テキスト ボックス 58">
            <a:extLst>
              <a:ext uri="{FF2B5EF4-FFF2-40B4-BE49-F238E27FC236}">
                <a16:creationId xmlns:a16="http://schemas.microsoft.com/office/drawing/2014/main" id="{A0268725-9F48-4D21-A30E-0E6A72443673}"/>
              </a:ext>
            </a:extLst>
          </p:cNvPr>
          <p:cNvSpPr txBox="1"/>
          <p:nvPr/>
        </p:nvSpPr>
        <p:spPr>
          <a:xfrm>
            <a:off x="4661513" y="4575360"/>
            <a:ext cx="1620957" cy="338554"/>
          </a:xfrm>
          <a:prstGeom prst="rect">
            <a:avLst/>
          </a:prstGeom>
          <a:noFill/>
        </p:spPr>
        <p:txBody>
          <a:bodyPr wrap="none">
            <a:spAutoFit/>
          </a:bodyPr>
          <a:lstStyle/>
          <a:p>
            <a:r>
              <a:rPr lang="ja-JP" altLang="en-US" sz="1600" b="1" dirty="0">
                <a:latin typeface="BIZ UDゴシック" panose="020B0400000000000000" pitchFamily="49" charset="-128"/>
                <a:ea typeface="BIZ UDゴシック" panose="020B0400000000000000" pitchFamily="49" charset="-128"/>
              </a:rPr>
              <a:t>日本語ローマ字</a:t>
            </a:r>
          </a:p>
        </p:txBody>
      </p:sp>
      <p:pic>
        <p:nvPicPr>
          <p:cNvPr id="33" name="図 32">
            <a:extLst>
              <a:ext uri="{FF2B5EF4-FFF2-40B4-BE49-F238E27FC236}">
                <a16:creationId xmlns:a16="http://schemas.microsoft.com/office/drawing/2014/main" id="{7A70158E-B2E1-4ACF-967D-F4C7A5358552}"/>
              </a:ext>
            </a:extLst>
          </p:cNvPr>
          <p:cNvPicPr>
            <a:picLocks noChangeAspect="1"/>
          </p:cNvPicPr>
          <p:nvPr/>
        </p:nvPicPr>
        <p:blipFill>
          <a:blip r:embed="rId7"/>
          <a:stretch>
            <a:fillRect/>
          </a:stretch>
        </p:blipFill>
        <p:spPr>
          <a:xfrm>
            <a:off x="734555" y="1576595"/>
            <a:ext cx="314369" cy="314369"/>
          </a:xfrm>
          <a:prstGeom prst="rect">
            <a:avLst/>
          </a:prstGeom>
        </p:spPr>
      </p:pic>
      <p:sp>
        <p:nvSpPr>
          <p:cNvPr id="49" name="四角形: 角を丸くする 48">
            <a:extLst>
              <a:ext uri="{FF2B5EF4-FFF2-40B4-BE49-F238E27FC236}">
                <a16:creationId xmlns:a16="http://schemas.microsoft.com/office/drawing/2014/main" id="{9E7ADDA1-913C-4B64-8A25-37529B3D030B}"/>
              </a:ext>
            </a:extLst>
          </p:cNvPr>
          <p:cNvSpPr/>
          <p:nvPr/>
        </p:nvSpPr>
        <p:spPr>
          <a:xfrm>
            <a:off x="1846881" y="6360200"/>
            <a:ext cx="449728" cy="275122"/>
          </a:xfrm>
          <a:prstGeom prst="roundRect">
            <a:avLst>
              <a:gd name="adj" fmla="val 0"/>
            </a:avLst>
          </a:prstGeom>
          <a:noFill/>
          <a:ln w="38100">
            <a:solidFill>
              <a:srgbClr val="00B0F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ゴシック" panose="020B0400000000000000" pitchFamily="49" charset="-128"/>
              <a:ea typeface="BIZ UDゴシック" panose="020B0400000000000000" pitchFamily="49" charset="-128"/>
            </a:endParaRPr>
          </a:p>
        </p:txBody>
      </p:sp>
      <p:sp>
        <p:nvSpPr>
          <p:cNvPr id="51" name="正方形/長方形 50">
            <a:extLst>
              <a:ext uri="{FF2B5EF4-FFF2-40B4-BE49-F238E27FC236}">
                <a16:creationId xmlns:a16="http://schemas.microsoft.com/office/drawing/2014/main" id="{FCB3F0BC-71F3-4ED7-BC9A-8A1317D30AF5}"/>
              </a:ext>
            </a:extLst>
          </p:cNvPr>
          <p:cNvSpPr/>
          <p:nvPr/>
        </p:nvSpPr>
        <p:spPr>
          <a:xfrm>
            <a:off x="269744" y="2541775"/>
            <a:ext cx="593196" cy="553998"/>
          </a:xfrm>
          <a:prstGeom prst="rect">
            <a:avLst/>
          </a:prstGeom>
        </p:spPr>
        <p:txBody>
          <a:bodyPr wrap="square">
            <a:spAutoFit/>
          </a:bodyPr>
          <a:lstStyle/>
          <a:p>
            <a:r>
              <a:rPr lang="ja-JP" altLang="en-US" sz="3000" b="1" dirty="0">
                <a:solidFill>
                  <a:srgbClr val="009650"/>
                </a:solidFill>
                <a:latin typeface="BIZ UDゴシック" panose="020B0400000000000000" pitchFamily="49" charset="-128"/>
                <a:ea typeface="BIZ UDゴシック" panose="020B0400000000000000" pitchFamily="49" charset="-128"/>
                <a:cs typeface="Meiryo" charset="-128"/>
              </a:rPr>
              <a:t>❶</a:t>
            </a:r>
            <a:endParaRPr lang="en-US" altLang="ja-JP" sz="3000" b="1" dirty="0">
              <a:solidFill>
                <a:srgbClr val="009650"/>
              </a:solidFill>
              <a:latin typeface="BIZ UDゴシック" panose="020B0400000000000000" pitchFamily="49" charset="-128"/>
              <a:ea typeface="BIZ UDゴシック" panose="020B0400000000000000" pitchFamily="49" charset="-128"/>
              <a:cs typeface="Meiryo" charset="-128"/>
            </a:endParaRPr>
          </a:p>
        </p:txBody>
      </p:sp>
      <p:sp>
        <p:nvSpPr>
          <p:cNvPr id="53" name="四角形: 角を丸くする 52">
            <a:extLst>
              <a:ext uri="{FF2B5EF4-FFF2-40B4-BE49-F238E27FC236}">
                <a16:creationId xmlns:a16="http://schemas.microsoft.com/office/drawing/2014/main" id="{F69CC5AF-6CA9-4C21-B78A-2D3C6DC6C5F7}"/>
              </a:ext>
            </a:extLst>
          </p:cNvPr>
          <p:cNvSpPr/>
          <p:nvPr/>
        </p:nvSpPr>
        <p:spPr>
          <a:xfrm>
            <a:off x="5266374" y="6374226"/>
            <a:ext cx="411234" cy="208123"/>
          </a:xfrm>
          <a:prstGeom prst="roundRect">
            <a:avLst>
              <a:gd name="adj" fmla="val 0"/>
            </a:avLst>
          </a:prstGeom>
          <a:noFill/>
          <a:ln w="38100">
            <a:solidFill>
              <a:srgbClr val="00B0F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ゴシック" panose="020B0400000000000000" pitchFamily="49" charset="-128"/>
              <a:ea typeface="BIZ UDゴシック" panose="020B0400000000000000" pitchFamily="49" charset="-128"/>
            </a:endParaRPr>
          </a:p>
        </p:txBody>
      </p:sp>
      <p:cxnSp>
        <p:nvCxnSpPr>
          <p:cNvPr id="56" name="直線矢印コネクタ 55">
            <a:extLst>
              <a:ext uri="{FF2B5EF4-FFF2-40B4-BE49-F238E27FC236}">
                <a16:creationId xmlns:a16="http://schemas.microsoft.com/office/drawing/2014/main" id="{2398BBB9-B8CF-4B26-B930-BEB894FE9865}"/>
              </a:ext>
            </a:extLst>
          </p:cNvPr>
          <p:cNvCxnSpPr>
            <a:cxnSpLocks/>
          </p:cNvCxnSpPr>
          <p:nvPr/>
        </p:nvCxnSpPr>
        <p:spPr>
          <a:xfrm flipH="1">
            <a:off x="3184759" y="3476625"/>
            <a:ext cx="900000"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0" name="直線矢印コネクタ 59">
            <a:extLst>
              <a:ext uri="{FF2B5EF4-FFF2-40B4-BE49-F238E27FC236}">
                <a16:creationId xmlns:a16="http://schemas.microsoft.com/office/drawing/2014/main" id="{48CAE1E8-3DB0-42F8-BE07-4D310E006EC9}"/>
              </a:ext>
            </a:extLst>
          </p:cNvPr>
          <p:cNvCxnSpPr>
            <a:cxnSpLocks/>
          </p:cNvCxnSpPr>
          <p:nvPr/>
        </p:nvCxnSpPr>
        <p:spPr>
          <a:xfrm flipV="1">
            <a:off x="3184759" y="6067425"/>
            <a:ext cx="900000"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1" name="直線矢印コネクタ 60">
            <a:extLst>
              <a:ext uri="{FF2B5EF4-FFF2-40B4-BE49-F238E27FC236}">
                <a16:creationId xmlns:a16="http://schemas.microsoft.com/office/drawing/2014/main" id="{C97AE9DA-6F72-48A0-9644-ACE974526487}"/>
              </a:ext>
            </a:extLst>
          </p:cNvPr>
          <p:cNvCxnSpPr>
            <a:cxnSpLocks/>
          </p:cNvCxnSpPr>
          <p:nvPr/>
        </p:nvCxnSpPr>
        <p:spPr>
          <a:xfrm>
            <a:off x="1904186" y="4235252"/>
            <a:ext cx="0" cy="303093"/>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2" name="直線矢印コネクタ 61">
            <a:extLst>
              <a:ext uri="{FF2B5EF4-FFF2-40B4-BE49-F238E27FC236}">
                <a16:creationId xmlns:a16="http://schemas.microsoft.com/office/drawing/2014/main" id="{746CF189-B7D5-4BE1-A897-78A3DC6E6424}"/>
              </a:ext>
            </a:extLst>
          </p:cNvPr>
          <p:cNvCxnSpPr>
            <a:cxnSpLocks/>
          </p:cNvCxnSpPr>
          <p:nvPr/>
        </p:nvCxnSpPr>
        <p:spPr>
          <a:xfrm flipV="1">
            <a:off x="5357340" y="4236911"/>
            <a:ext cx="0" cy="285236"/>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5A00F03D-3DF4-C218-0E80-989502073120}"/>
              </a:ext>
            </a:extLst>
          </p:cNvPr>
          <p:cNvSpPr txBox="1"/>
          <p:nvPr/>
        </p:nvSpPr>
        <p:spPr>
          <a:xfrm>
            <a:off x="7033894" y="2928104"/>
            <a:ext cx="2847766" cy="3139321"/>
          </a:xfrm>
          <a:prstGeom prst="rect">
            <a:avLst/>
          </a:prstGeom>
          <a:solidFill>
            <a:srgbClr val="FFFF99"/>
          </a:solidFill>
          <a:ln w="31750">
            <a:solidFill>
              <a:schemeClr val="tx1"/>
            </a:solidFill>
          </a:ln>
        </p:spPr>
        <p:txBody>
          <a:bodyPr wrap="square" rtlCol="0">
            <a:spAutoFit/>
          </a:bodyPr>
          <a:lstStyle/>
          <a:p>
            <a:pPr algn="l"/>
            <a:r>
              <a:rPr kumimoji="1" lang="ja-JP" altLang="en-US" sz="1800" b="1" dirty="0">
                <a:latin typeface="BIZ UDゴシック" panose="020B0400000000000000" pitchFamily="49" charset="-128"/>
                <a:ea typeface="BIZ UDゴシック" panose="020B0400000000000000" pitchFamily="49" charset="-128"/>
              </a:rPr>
              <a:t>　初期設定では「日本語かな」・「絵文字」・「イングリッシュジャパン」の</a:t>
            </a:r>
            <a:r>
              <a:rPr lang="ja-JP" altLang="en-US" b="1" dirty="0">
                <a:latin typeface="BIZ UDゴシック" panose="020B0400000000000000" pitchFamily="49" charset="-128"/>
                <a:ea typeface="BIZ UDゴシック" panose="020B0400000000000000" pitchFamily="49" charset="-128"/>
              </a:rPr>
              <a:t>３</a:t>
            </a:r>
            <a:r>
              <a:rPr kumimoji="1" lang="ja-JP" altLang="en-US" sz="1800" b="1" dirty="0">
                <a:latin typeface="BIZ UDゴシック" panose="020B0400000000000000" pitchFamily="49" charset="-128"/>
                <a:ea typeface="BIZ UDゴシック" panose="020B0400000000000000" pitchFamily="49" charset="-128"/>
              </a:rPr>
              <a:t>つがあります。</a:t>
            </a:r>
            <a:endParaRPr kumimoji="1" lang="en-US" altLang="ja-JP" sz="1800" b="1" dirty="0">
              <a:latin typeface="BIZ UDゴシック" panose="020B0400000000000000" pitchFamily="49" charset="-128"/>
              <a:ea typeface="BIZ UDゴシック" panose="020B0400000000000000" pitchFamily="49" charset="-128"/>
            </a:endParaRPr>
          </a:p>
          <a:p>
            <a:pPr algn="l"/>
            <a:r>
              <a:rPr kumimoji="1" lang="ja-JP" altLang="en-US" sz="1800" b="1" dirty="0">
                <a:latin typeface="BIZ UDゴシック" panose="020B0400000000000000" pitchFamily="49" charset="-128"/>
                <a:ea typeface="BIZ UDゴシック" panose="020B0400000000000000" pitchFamily="49" charset="-128"/>
              </a:rPr>
              <a:t>　一覧表示後は、目的のキーボード名を読み上げるまで指を上へスライドさせ、それから指を離すと素早く目的のキーボードに切り替えることが可能です。</a:t>
            </a:r>
          </a:p>
        </p:txBody>
      </p:sp>
    </p:spTree>
    <p:extLst>
      <p:ext uri="{BB962C8B-B14F-4D97-AF65-F5344CB8AC3E}">
        <p14:creationId xmlns:p14="http://schemas.microsoft.com/office/powerpoint/2010/main" val="26098771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B340EBE8-2E07-430B-86DD-B5E66FB4205C}"/>
              </a:ext>
            </a:extLst>
          </p:cNvPr>
          <p:cNvSpPr>
            <a:spLocks noGrp="1"/>
          </p:cNvSpPr>
          <p:nvPr>
            <p:ph type="ctrTitle"/>
          </p:nvPr>
        </p:nvSpPr>
        <p:spPr>
          <a:xfrm>
            <a:off x="2323906" y="309547"/>
            <a:ext cx="7920000" cy="984885"/>
          </a:xfrm>
        </p:spPr>
        <p:txBody>
          <a:bodyPr wrap="square" lIns="0" tIns="0" rIns="0" bIns="0" anchor="b">
            <a:spAutoFit/>
          </a:bodyPr>
          <a:lstStyle/>
          <a:p>
            <a:r>
              <a:rPr lang="ja-JP" altLang="en-US" sz="3200" dirty="0">
                <a:latin typeface="BIZ UDゴシック" panose="020B0400000000000000" pitchFamily="49" charset="-128"/>
                <a:ea typeface="BIZ UDゴシック" panose="020B0400000000000000" pitchFamily="49" charset="-128"/>
              </a:rPr>
              <a:t>文字の入力</a:t>
            </a:r>
            <a:br>
              <a:rPr lang="en-US" altLang="ja-JP" sz="3200" dirty="0">
                <a:latin typeface="BIZ UDゴシック" panose="020B0400000000000000" pitchFamily="49" charset="-128"/>
                <a:ea typeface="BIZ UDゴシック" panose="020B0400000000000000" pitchFamily="49" charset="-128"/>
              </a:rPr>
            </a:br>
            <a:r>
              <a:rPr lang="ja-JP" altLang="en-US" sz="3200" dirty="0">
                <a:latin typeface="BIZ UDゴシック" panose="020B0400000000000000" pitchFamily="49" charset="-128"/>
                <a:ea typeface="BIZ UDゴシック" panose="020B0400000000000000" pitchFamily="49" charset="-128"/>
              </a:rPr>
              <a:t>キーボードの切り替え</a:t>
            </a:r>
          </a:p>
        </p:txBody>
      </p:sp>
      <p:sp>
        <p:nvSpPr>
          <p:cNvPr id="6" name="Title 1">
            <a:extLst>
              <a:ext uri="{FF2B5EF4-FFF2-40B4-BE49-F238E27FC236}">
                <a16:creationId xmlns:a16="http://schemas.microsoft.com/office/drawing/2014/main" id="{29996F4A-F3E7-49B9-BC90-699B0FEA0535}"/>
              </a:ext>
            </a:extLst>
          </p:cNvPr>
          <p:cNvSpPr txBox="1">
            <a:spLocks/>
          </p:cNvSpPr>
          <p:nvPr/>
        </p:nvSpPr>
        <p:spPr>
          <a:xfrm>
            <a:off x="910695" y="446001"/>
            <a:ext cx="951199" cy="710067"/>
          </a:xfrm>
          <a:prstGeom prst="rect">
            <a:avLst/>
          </a:prstGeom>
        </p:spPr>
        <p:txBody>
          <a:bodyPr vert="horz" wrap="none" lIns="90000" tIns="46800" rIns="90000" bIns="46800" rtlCol="0" anchor="b">
            <a:spAutoFit/>
          </a:bodyPr>
          <a:lstStyle>
            <a:defPPr>
              <a:defRPr lang="ja-JP"/>
            </a:defPPr>
            <a:lvl1pPr>
              <a:lnSpc>
                <a:spcPct val="100000"/>
              </a:lnSpc>
              <a:spcBef>
                <a:spcPct val="0"/>
              </a:spcBef>
              <a:buNone/>
              <a:defRPr sz="4000" b="1" i="0">
                <a:solidFill>
                  <a:srgbClr val="009650"/>
                </a:solidFill>
                <a:latin typeface="Meiryo" charset="-128"/>
                <a:ea typeface="Meiryo" charset="-128"/>
                <a:cs typeface="Meiryo" charset="-128"/>
              </a:defRPr>
            </a:lvl1pPr>
          </a:lstStyle>
          <a:p>
            <a:r>
              <a:rPr lang="en-US" altLang="ja-JP" dirty="0">
                <a:latin typeface="BIZ UDゴシック" panose="020B0400000000000000" pitchFamily="49" charset="-128"/>
                <a:ea typeface="BIZ UDゴシック" panose="020B0400000000000000" pitchFamily="49" charset="-128"/>
              </a:rPr>
              <a:t>1-C</a:t>
            </a:r>
          </a:p>
        </p:txBody>
      </p:sp>
      <p:sp>
        <p:nvSpPr>
          <p:cNvPr id="47" name="正方形/長方形 46">
            <a:extLst>
              <a:ext uri="{FF2B5EF4-FFF2-40B4-BE49-F238E27FC236}">
                <a16:creationId xmlns:a16="http://schemas.microsoft.com/office/drawing/2014/main" id="{8456685C-3364-40E5-AB8F-D86BF516D988}"/>
              </a:ext>
            </a:extLst>
          </p:cNvPr>
          <p:cNvSpPr/>
          <p:nvPr/>
        </p:nvSpPr>
        <p:spPr>
          <a:xfrm>
            <a:off x="517085" y="3427818"/>
            <a:ext cx="593195" cy="553998"/>
          </a:xfrm>
          <a:prstGeom prst="rect">
            <a:avLst/>
          </a:prstGeom>
        </p:spPr>
        <p:txBody>
          <a:bodyPr wrap="square">
            <a:spAutoFit/>
          </a:bodyPr>
          <a:lstStyle/>
          <a:p>
            <a:r>
              <a:rPr lang="ja-JP" altLang="en-US" sz="3000" b="1" dirty="0">
                <a:solidFill>
                  <a:srgbClr val="009650"/>
                </a:solidFill>
                <a:latin typeface="BIZ UDゴシック" panose="020B0400000000000000" pitchFamily="49" charset="-128"/>
                <a:ea typeface="BIZ UDゴシック" panose="020B0400000000000000" pitchFamily="49" charset="-128"/>
                <a:cs typeface="Meiryo" charset="-128"/>
              </a:rPr>
              <a:t>❷</a:t>
            </a:r>
            <a:endParaRPr lang="en-US" altLang="ja-JP" sz="3000" b="1" dirty="0">
              <a:solidFill>
                <a:srgbClr val="009650"/>
              </a:solidFill>
              <a:latin typeface="BIZ UDゴシック" panose="020B0400000000000000" pitchFamily="49" charset="-128"/>
              <a:ea typeface="BIZ UDゴシック" panose="020B0400000000000000" pitchFamily="49" charset="-128"/>
              <a:cs typeface="Meiryo" charset="-128"/>
            </a:endParaRPr>
          </a:p>
        </p:txBody>
      </p:sp>
      <p:sp>
        <p:nvSpPr>
          <p:cNvPr id="28" name="楕円 27">
            <a:extLst>
              <a:ext uri="{FF2B5EF4-FFF2-40B4-BE49-F238E27FC236}">
                <a16:creationId xmlns:a16="http://schemas.microsoft.com/office/drawing/2014/main" id="{14CABB75-2E15-457B-8107-A51E5B26682C}"/>
              </a:ext>
            </a:extLst>
          </p:cNvPr>
          <p:cNvSpPr/>
          <p:nvPr/>
        </p:nvSpPr>
        <p:spPr>
          <a:xfrm>
            <a:off x="841448" y="2118464"/>
            <a:ext cx="324174" cy="29510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ゴシック" panose="020B0400000000000000" pitchFamily="49" charset="-128"/>
              <a:ea typeface="BIZ UDゴシック" panose="020B0400000000000000" pitchFamily="49" charset="-128"/>
            </a:endParaRPr>
          </a:p>
        </p:txBody>
      </p:sp>
      <p:sp>
        <p:nvSpPr>
          <p:cNvPr id="50" name="正方形/長方形 49">
            <a:extLst>
              <a:ext uri="{FF2B5EF4-FFF2-40B4-BE49-F238E27FC236}">
                <a16:creationId xmlns:a16="http://schemas.microsoft.com/office/drawing/2014/main" id="{B591E3CA-9DC2-469A-B903-BDB57F9D2DCF}"/>
              </a:ext>
            </a:extLst>
          </p:cNvPr>
          <p:cNvSpPr/>
          <p:nvPr/>
        </p:nvSpPr>
        <p:spPr>
          <a:xfrm>
            <a:off x="524733" y="4206348"/>
            <a:ext cx="569387" cy="553998"/>
          </a:xfrm>
          <a:prstGeom prst="rect">
            <a:avLst/>
          </a:prstGeom>
        </p:spPr>
        <p:txBody>
          <a:bodyPr wrap="none">
            <a:spAutoFit/>
          </a:bodyPr>
          <a:lstStyle/>
          <a:p>
            <a:r>
              <a:rPr lang="ja-JP" altLang="en-US" sz="3000" b="1" dirty="0">
                <a:solidFill>
                  <a:srgbClr val="009650"/>
                </a:solidFill>
                <a:latin typeface="BIZ UDゴシック" panose="020B0400000000000000" pitchFamily="49" charset="-128"/>
                <a:ea typeface="BIZ UDゴシック" panose="020B0400000000000000" pitchFamily="49" charset="-128"/>
                <a:cs typeface="Meiryo" charset="-128"/>
              </a:rPr>
              <a:t>❸</a:t>
            </a:r>
            <a:endParaRPr lang="en-US" altLang="ja-JP" sz="3000" b="1" dirty="0">
              <a:solidFill>
                <a:srgbClr val="009650"/>
              </a:solidFill>
              <a:latin typeface="BIZ UDゴシック" panose="020B0400000000000000" pitchFamily="49" charset="-128"/>
              <a:ea typeface="BIZ UDゴシック" panose="020B0400000000000000" pitchFamily="49" charset="-128"/>
              <a:cs typeface="Meiryo" charset="-128"/>
            </a:endParaRPr>
          </a:p>
        </p:txBody>
      </p:sp>
      <p:sp>
        <p:nvSpPr>
          <p:cNvPr id="57" name="正方形/長方形 56">
            <a:extLst>
              <a:ext uri="{FF2B5EF4-FFF2-40B4-BE49-F238E27FC236}">
                <a16:creationId xmlns:a16="http://schemas.microsoft.com/office/drawing/2014/main" id="{76DEB328-B5C4-47BD-ACEA-F9E78155AE3B}"/>
              </a:ext>
            </a:extLst>
          </p:cNvPr>
          <p:cNvSpPr/>
          <p:nvPr/>
        </p:nvSpPr>
        <p:spPr>
          <a:xfrm>
            <a:off x="534836" y="5075054"/>
            <a:ext cx="569387" cy="553998"/>
          </a:xfrm>
          <a:prstGeom prst="rect">
            <a:avLst/>
          </a:prstGeom>
        </p:spPr>
        <p:txBody>
          <a:bodyPr wrap="none">
            <a:spAutoFit/>
          </a:bodyPr>
          <a:lstStyle/>
          <a:p>
            <a:r>
              <a:rPr lang="ja-JP" altLang="en-US" sz="3000" b="1" dirty="0">
                <a:solidFill>
                  <a:srgbClr val="009650"/>
                </a:solidFill>
                <a:latin typeface="BIZ UDゴシック" panose="020B0400000000000000" pitchFamily="49" charset="-128"/>
                <a:ea typeface="BIZ UDゴシック" panose="020B0400000000000000" pitchFamily="49" charset="-128"/>
                <a:cs typeface="Meiryo" charset="-128"/>
              </a:rPr>
              <a:t>❹</a:t>
            </a:r>
            <a:endParaRPr lang="en-US" altLang="ja-JP" sz="3000" b="1" dirty="0">
              <a:solidFill>
                <a:srgbClr val="009650"/>
              </a:solidFill>
              <a:latin typeface="BIZ UDゴシック" panose="020B0400000000000000" pitchFamily="49" charset="-128"/>
              <a:ea typeface="BIZ UDゴシック" panose="020B0400000000000000" pitchFamily="49" charset="-128"/>
              <a:cs typeface="Meiryo" charset="-128"/>
            </a:endParaRPr>
          </a:p>
        </p:txBody>
      </p:sp>
      <p:sp>
        <p:nvSpPr>
          <p:cNvPr id="51" name="正方形/長方形 50">
            <a:extLst>
              <a:ext uri="{FF2B5EF4-FFF2-40B4-BE49-F238E27FC236}">
                <a16:creationId xmlns:a16="http://schemas.microsoft.com/office/drawing/2014/main" id="{FCB3F0BC-71F3-4ED7-BC9A-8A1317D30AF5}"/>
              </a:ext>
            </a:extLst>
          </p:cNvPr>
          <p:cNvSpPr/>
          <p:nvPr/>
        </p:nvSpPr>
        <p:spPr>
          <a:xfrm>
            <a:off x="511760" y="2711672"/>
            <a:ext cx="593196" cy="553998"/>
          </a:xfrm>
          <a:prstGeom prst="rect">
            <a:avLst/>
          </a:prstGeom>
        </p:spPr>
        <p:txBody>
          <a:bodyPr wrap="square">
            <a:spAutoFit/>
          </a:bodyPr>
          <a:lstStyle/>
          <a:p>
            <a:r>
              <a:rPr lang="ja-JP" altLang="en-US" sz="3000" b="1" dirty="0">
                <a:solidFill>
                  <a:srgbClr val="009650"/>
                </a:solidFill>
                <a:latin typeface="BIZ UDゴシック" panose="020B0400000000000000" pitchFamily="49" charset="-128"/>
                <a:ea typeface="BIZ UDゴシック" panose="020B0400000000000000" pitchFamily="49" charset="-128"/>
                <a:cs typeface="Meiryo" charset="-128"/>
              </a:rPr>
              <a:t>❶</a:t>
            </a:r>
            <a:endParaRPr lang="en-US" altLang="ja-JP" sz="3000" b="1" dirty="0">
              <a:solidFill>
                <a:srgbClr val="009650"/>
              </a:solidFill>
              <a:latin typeface="BIZ UDゴシック" panose="020B0400000000000000" pitchFamily="49" charset="-128"/>
              <a:ea typeface="BIZ UDゴシック" panose="020B0400000000000000" pitchFamily="49" charset="-128"/>
              <a:cs typeface="Meiryo" charset="-128"/>
            </a:endParaRPr>
          </a:p>
        </p:txBody>
      </p:sp>
      <p:sp>
        <p:nvSpPr>
          <p:cNvPr id="63" name="テキスト ボックス 62">
            <a:extLst>
              <a:ext uri="{FF2B5EF4-FFF2-40B4-BE49-F238E27FC236}">
                <a16:creationId xmlns:a16="http://schemas.microsoft.com/office/drawing/2014/main" id="{E750EAE7-CB96-4FBC-BBF3-BB3EEC5BB017}"/>
              </a:ext>
            </a:extLst>
          </p:cNvPr>
          <p:cNvSpPr txBox="1"/>
          <p:nvPr/>
        </p:nvSpPr>
        <p:spPr>
          <a:xfrm>
            <a:off x="829543" y="1564466"/>
            <a:ext cx="8779661" cy="949866"/>
          </a:xfrm>
          <a:prstGeom prst="rect">
            <a:avLst/>
          </a:prstGeom>
          <a:solidFill>
            <a:srgbClr val="FFFF99"/>
          </a:solidFill>
          <a:ln w="31750">
            <a:solidFill>
              <a:schemeClr val="tx1"/>
            </a:solidFill>
            <a:prstDash val="solid"/>
          </a:ln>
        </p:spPr>
        <p:txBody>
          <a:bodyPr wrap="square" tIns="72000">
            <a:spAutoFit/>
          </a:bodyPr>
          <a:lstStyle/>
          <a:p>
            <a:pPr algn="just">
              <a:spcBef>
                <a:spcPts val="600"/>
              </a:spcBef>
            </a:pPr>
            <a:r>
              <a:rPr lang="ja-JP" altLang="en-US" b="1" kern="100" dirty="0">
                <a:latin typeface="BIZ UDゴシック" panose="020B0400000000000000" pitchFamily="49" charset="-128"/>
                <a:ea typeface="BIZ UDゴシック" panose="020B0400000000000000" pitchFamily="49" charset="-128"/>
                <a:cs typeface="Times New Roman" panose="02020603050405020304" pitchFamily="18" charset="0"/>
              </a:rPr>
              <a:t>　</a:t>
            </a:r>
            <a:r>
              <a:rPr lang="en-US" altLang="ja-JP" b="1" kern="100" dirty="0">
                <a:latin typeface="BIZ UDゴシック" panose="020B0400000000000000" pitchFamily="49" charset="-128"/>
                <a:ea typeface="BIZ UDゴシック" panose="020B0400000000000000" pitchFamily="49" charset="-128"/>
                <a:cs typeface="Times New Roman" panose="02020603050405020304" pitchFamily="18" charset="0"/>
              </a:rPr>
              <a:t>iPhone</a:t>
            </a:r>
            <a:r>
              <a:rPr lang="ja-JP" altLang="en-US" b="1" kern="100" dirty="0">
                <a:latin typeface="BIZ UDゴシック" panose="020B0400000000000000" pitchFamily="49" charset="-128"/>
                <a:ea typeface="BIZ UDゴシック" panose="020B0400000000000000" pitchFamily="49" charset="-128"/>
                <a:cs typeface="Times New Roman" panose="02020603050405020304" pitchFamily="18" charset="0"/>
              </a:rPr>
              <a:t>の初期設定では</a:t>
            </a:r>
            <a:r>
              <a:rPr lang="en-US" altLang="ja-JP" b="1" kern="100" dirty="0">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en-US" b="1" kern="100" dirty="0">
                <a:latin typeface="BIZ UDゴシック" panose="020B0400000000000000" pitchFamily="49" charset="-128"/>
                <a:ea typeface="BIZ UDゴシック" panose="020B0400000000000000" pitchFamily="49" charset="-128"/>
                <a:cs typeface="Times New Roman" panose="02020603050405020304" pitchFamily="18" charset="0"/>
              </a:rPr>
              <a:t>日本語ローマ字</a:t>
            </a:r>
            <a:r>
              <a:rPr lang="en-US" altLang="ja-JP" b="1" kern="100" dirty="0">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en-US" b="1" kern="100" dirty="0">
                <a:latin typeface="BIZ UDゴシック" panose="020B0400000000000000" pitchFamily="49" charset="-128"/>
                <a:ea typeface="BIZ UDゴシック" panose="020B0400000000000000" pitchFamily="49" charset="-128"/>
                <a:cs typeface="Times New Roman" panose="02020603050405020304" pitchFamily="18" charset="0"/>
              </a:rPr>
              <a:t>キーボードがありません。パソコンのキーボードに慣れている方は</a:t>
            </a:r>
            <a:r>
              <a:rPr lang="en-US" altLang="ja-JP" b="1" kern="100" dirty="0">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en-US" b="1" kern="100" dirty="0">
                <a:latin typeface="BIZ UDゴシック" panose="020B0400000000000000" pitchFamily="49" charset="-128"/>
                <a:ea typeface="BIZ UDゴシック" panose="020B0400000000000000" pitchFamily="49" charset="-128"/>
                <a:cs typeface="Times New Roman" panose="02020603050405020304" pitchFamily="18" charset="0"/>
              </a:rPr>
              <a:t>日本語ローマ字</a:t>
            </a:r>
            <a:r>
              <a:rPr lang="en-US" altLang="ja-JP" b="1" kern="100" dirty="0">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en-US" b="1" kern="100" dirty="0">
                <a:latin typeface="BIZ UDゴシック" panose="020B0400000000000000" pitchFamily="49" charset="-128"/>
                <a:ea typeface="BIZ UDゴシック" panose="020B0400000000000000" pitchFamily="49" charset="-128"/>
                <a:cs typeface="Times New Roman" panose="02020603050405020304" pitchFamily="18" charset="0"/>
              </a:rPr>
              <a:t>キーボードの追加をお勧めします。</a:t>
            </a:r>
            <a:endParaRPr lang="en-US" altLang="ja-JP" b="1" kern="100" dirty="0">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r>
              <a:rPr lang="ja-JP" altLang="en-US" b="1" kern="100" dirty="0">
                <a:latin typeface="BIZ UDゴシック" panose="020B0400000000000000" pitchFamily="49" charset="-128"/>
                <a:ea typeface="BIZ UDゴシック" panose="020B0400000000000000" pitchFamily="49" charset="-128"/>
                <a:cs typeface="Times New Roman" panose="02020603050405020304" pitchFamily="18" charset="0"/>
              </a:rPr>
              <a:t>設定は以下の通りです。</a:t>
            </a:r>
            <a:endParaRPr lang="en-US" altLang="ja-JP" b="1" kern="100" dirty="0">
              <a:latin typeface="BIZ UDゴシック" panose="020B0400000000000000" pitchFamily="49" charset="-128"/>
              <a:ea typeface="BIZ UDゴシック" panose="020B0400000000000000" pitchFamily="49" charset="-128"/>
              <a:cs typeface="Times New Roman" panose="02020603050405020304" pitchFamily="18" charset="0"/>
            </a:endParaRPr>
          </a:p>
        </p:txBody>
      </p:sp>
      <p:sp>
        <p:nvSpPr>
          <p:cNvPr id="2" name="テキスト ボックス 1">
            <a:extLst>
              <a:ext uri="{FF2B5EF4-FFF2-40B4-BE49-F238E27FC236}">
                <a16:creationId xmlns:a16="http://schemas.microsoft.com/office/drawing/2014/main" id="{F2D61286-8D8F-FAAE-4E0E-AFC02088E289}"/>
              </a:ext>
            </a:extLst>
          </p:cNvPr>
          <p:cNvSpPr txBox="1"/>
          <p:nvPr/>
        </p:nvSpPr>
        <p:spPr>
          <a:xfrm>
            <a:off x="1056319" y="2686002"/>
            <a:ext cx="4181079" cy="646331"/>
          </a:xfrm>
          <a:prstGeom prst="rect">
            <a:avLst/>
          </a:prstGeom>
          <a:noFill/>
          <a:ln w="12700">
            <a:solidFill>
              <a:schemeClr val="tx1"/>
            </a:solidFill>
          </a:ln>
        </p:spPr>
        <p:txBody>
          <a:bodyPr wrap="square" rtlCol="0">
            <a:spAutoFit/>
          </a:bodyPr>
          <a:lstStyle/>
          <a:p>
            <a:r>
              <a:rPr lang="en-US" altLang="ja-JP" sz="1800" b="1" dirty="0">
                <a:effectLst/>
                <a:latin typeface="BIZ UDゴシック" panose="020B0400000000000000" pitchFamily="49" charset="-128"/>
                <a:ea typeface="BIZ UDゴシック" panose="020B0400000000000000" pitchFamily="49" charset="-128"/>
              </a:rPr>
              <a:t>Siri</a:t>
            </a:r>
            <a:r>
              <a:rPr lang="ja-JP" altLang="en-US" sz="1800" b="1" dirty="0">
                <a:effectLst/>
                <a:latin typeface="BIZ UDゴシック" panose="020B0400000000000000" pitchFamily="49" charset="-128"/>
                <a:ea typeface="BIZ UDゴシック" panose="020B0400000000000000" pitchFamily="49" charset="-128"/>
              </a:rPr>
              <a:t>を起動して</a:t>
            </a:r>
            <a:r>
              <a:rPr lang="en-US" altLang="ja-JP" sz="1800" b="1" dirty="0">
                <a:effectLst/>
                <a:latin typeface="BIZ UDゴシック" panose="020B0400000000000000" pitchFamily="49" charset="-128"/>
                <a:ea typeface="BIZ UDゴシック" panose="020B0400000000000000" pitchFamily="49" charset="-128"/>
              </a:rPr>
              <a:t>｢</a:t>
            </a:r>
            <a:r>
              <a:rPr lang="ja-JP" altLang="en-US" sz="1800" b="1" dirty="0">
                <a:effectLst/>
                <a:latin typeface="BIZ UDゴシック" panose="020B0400000000000000" pitchFamily="49" charset="-128"/>
                <a:ea typeface="BIZ UDゴシック" panose="020B0400000000000000" pitchFamily="49" charset="-128"/>
              </a:rPr>
              <a:t>設定アプリを開いて</a:t>
            </a:r>
            <a:r>
              <a:rPr lang="en-US" altLang="ja-JP" sz="1800" b="1" dirty="0">
                <a:effectLst/>
                <a:latin typeface="BIZ UDゴシック" panose="020B0400000000000000" pitchFamily="49" charset="-128"/>
                <a:ea typeface="BIZ UDゴシック" panose="020B0400000000000000" pitchFamily="49" charset="-128"/>
              </a:rPr>
              <a:t>｣</a:t>
            </a:r>
            <a:r>
              <a:rPr lang="ja-JP" altLang="en-US" sz="1800" b="1" dirty="0">
                <a:effectLst/>
                <a:latin typeface="BIZ UDゴシック" panose="020B0400000000000000" pitchFamily="49" charset="-128"/>
                <a:ea typeface="BIZ UDゴシック" panose="020B0400000000000000" pitchFamily="49" charset="-128"/>
              </a:rPr>
              <a:t>と声をかけ</a:t>
            </a:r>
            <a:r>
              <a:rPr lang="ja-JP" altLang="en-US" b="1" dirty="0">
                <a:latin typeface="BIZ UDゴシック" panose="020B0400000000000000" pitchFamily="49" charset="-128"/>
                <a:ea typeface="BIZ UDゴシック" panose="020B0400000000000000" pitchFamily="49" charset="-128"/>
              </a:rPr>
              <a:t>ます。</a:t>
            </a:r>
            <a:endParaRPr kumimoji="1" lang="ja-JP" altLang="en-US" sz="1800" dirty="0"/>
          </a:p>
        </p:txBody>
      </p:sp>
      <p:sp>
        <p:nvSpPr>
          <p:cNvPr id="30" name="テキスト ボックス 29">
            <a:extLst>
              <a:ext uri="{FF2B5EF4-FFF2-40B4-BE49-F238E27FC236}">
                <a16:creationId xmlns:a16="http://schemas.microsoft.com/office/drawing/2014/main" id="{352F6510-367D-675D-049F-74595877635C}"/>
              </a:ext>
            </a:extLst>
          </p:cNvPr>
          <p:cNvSpPr txBox="1"/>
          <p:nvPr/>
        </p:nvSpPr>
        <p:spPr>
          <a:xfrm>
            <a:off x="1059715" y="3402663"/>
            <a:ext cx="4177683" cy="646331"/>
          </a:xfrm>
          <a:prstGeom prst="rect">
            <a:avLst/>
          </a:prstGeom>
          <a:noFill/>
          <a:ln w="12700">
            <a:solidFill>
              <a:schemeClr val="tx1"/>
            </a:solidFill>
          </a:ln>
        </p:spPr>
        <p:txBody>
          <a:bodyPr wrap="square" rtlCol="0">
            <a:spAutoFit/>
          </a:bodyPr>
          <a:lstStyle/>
          <a:p>
            <a:r>
              <a:rPr lang="en-US" altLang="ja-JP" sz="1800" b="1" dirty="0">
                <a:effectLst/>
                <a:latin typeface="BIZ UDゴシック" panose="020B0400000000000000" pitchFamily="49" charset="-128"/>
                <a:ea typeface="BIZ UDゴシック" panose="020B0400000000000000" pitchFamily="49" charset="-128"/>
              </a:rPr>
              <a:t>｢</a:t>
            </a:r>
            <a:r>
              <a:rPr lang="ja-JP" altLang="en-US" sz="1800" b="1" dirty="0">
                <a:effectLst/>
                <a:latin typeface="BIZ UDゴシック" panose="020B0400000000000000" pitchFamily="49" charset="-128"/>
                <a:ea typeface="BIZ UDゴシック" panose="020B0400000000000000" pitchFamily="49" charset="-128"/>
              </a:rPr>
              <a:t>一般</a:t>
            </a:r>
            <a:r>
              <a:rPr lang="en-US" altLang="ja-JP" sz="1800" b="1" dirty="0">
                <a:effectLst/>
                <a:latin typeface="BIZ UDゴシック" panose="020B0400000000000000" pitchFamily="49" charset="-128"/>
                <a:ea typeface="BIZ UDゴシック" panose="020B0400000000000000" pitchFamily="49" charset="-128"/>
              </a:rPr>
              <a:t>｣</a:t>
            </a:r>
            <a:r>
              <a:rPr lang="ja-JP" altLang="en-US" sz="1800" b="1" dirty="0">
                <a:effectLst/>
                <a:latin typeface="BIZ UDゴシック" panose="020B0400000000000000" pitchFamily="49" charset="-128"/>
                <a:ea typeface="BIZ UDゴシック" panose="020B0400000000000000" pitchFamily="49" charset="-128"/>
              </a:rPr>
              <a:t>と読み上げるまで右スワイプを繰り返し、ダブルタップします。</a:t>
            </a:r>
            <a:endParaRPr kumimoji="1" lang="ja-JP" altLang="en-US" sz="1800" dirty="0"/>
          </a:p>
        </p:txBody>
      </p:sp>
      <p:sp>
        <p:nvSpPr>
          <p:cNvPr id="31" name="テキスト ボックス 30">
            <a:extLst>
              <a:ext uri="{FF2B5EF4-FFF2-40B4-BE49-F238E27FC236}">
                <a16:creationId xmlns:a16="http://schemas.microsoft.com/office/drawing/2014/main" id="{94B4AC41-9B36-8651-BDC5-AD53646B7110}"/>
              </a:ext>
            </a:extLst>
          </p:cNvPr>
          <p:cNvSpPr txBox="1"/>
          <p:nvPr/>
        </p:nvSpPr>
        <p:spPr>
          <a:xfrm>
            <a:off x="1067685" y="4119324"/>
            <a:ext cx="4177684" cy="923330"/>
          </a:xfrm>
          <a:prstGeom prst="rect">
            <a:avLst/>
          </a:prstGeom>
          <a:noFill/>
          <a:ln w="12700">
            <a:solidFill>
              <a:schemeClr val="tx1"/>
            </a:solidFill>
          </a:ln>
        </p:spPr>
        <p:txBody>
          <a:bodyPr wrap="square" rtlCol="0">
            <a:spAutoFit/>
          </a:bodyPr>
          <a:lstStyle/>
          <a:p>
            <a:r>
              <a:rPr lang="ja-JP" altLang="en-US" sz="1800" b="1" dirty="0">
                <a:effectLst/>
                <a:latin typeface="BIZ UDゴシック" panose="020B0400000000000000" pitchFamily="49" charset="-128"/>
                <a:ea typeface="BIZ UDゴシック" panose="020B0400000000000000" pitchFamily="49" charset="-128"/>
              </a:rPr>
              <a:t>同じように右スワイプを繰り返し、</a:t>
            </a:r>
            <a:r>
              <a:rPr lang="en-US" altLang="ja-JP" sz="1800" b="1" dirty="0">
                <a:effectLst/>
                <a:latin typeface="BIZ UDゴシック" panose="020B0400000000000000" pitchFamily="49" charset="-128"/>
                <a:ea typeface="BIZ UDゴシック" panose="020B0400000000000000" pitchFamily="49" charset="-128"/>
              </a:rPr>
              <a:t>｢</a:t>
            </a:r>
            <a:r>
              <a:rPr lang="ja-JP" altLang="en-US" sz="1800" b="1" dirty="0">
                <a:effectLst/>
                <a:latin typeface="BIZ UDゴシック" panose="020B0400000000000000" pitchFamily="49" charset="-128"/>
                <a:ea typeface="BIZ UDゴシック" panose="020B0400000000000000" pitchFamily="49" charset="-128"/>
              </a:rPr>
              <a:t>キーボード</a:t>
            </a:r>
            <a:r>
              <a:rPr lang="en-US" altLang="ja-JP" sz="1800" b="1" dirty="0">
                <a:effectLst/>
                <a:latin typeface="BIZ UDゴシック" panose="020B0400000000000000" pitchFamily="49" charset="-128"/>
                <a:ea typeface="BIZ UDゴシック" panose="020B0400000000000000" pitchFamily="49" charset="-128"/>
              </a:rPr>
              <a:t>｣</a:t>
            </a:r>
            <a:r>
              <a:rPr lang="ja-JP" altLang="en-US" sz="1800" b="1" dirty="0">
                <a:effectLst/>
                <a:latin typeface="BIZ UDゴシック" panose="020B0400000000000000" pitchFamily="49" charset="-128"/>
                <a:ea typeface="BIZ UDゴシック" panose="020B0400000000000000" pitchFamily="49" charset="-128"/>
              </a:rPr>
              <a:t>と読み上げる箇所でダブルタップします。​</a:t>
            </a:r>
            <a:endParaRPr kumimoji="1" lang="ja-JP" altLang="en-US" sz="1800" dirty="0"/>
          </a:p>
        </p:txBody>
      </p:sp>
      <p:sp>
        <p:nvSpPr>
          <p:cNvPr id="32" name="テキスト ボックス 31">
            <a:extLst>
              <a:ext uri="{FF2B5EF4-FFF2-40B4-BE49-F238E27FC236}">
                <a16:creationId xmlns:a16="http://schemas.microsoft.com/office/drawing/2014/main" id="{CB125B9E-3A21-E2ED-F818-6FC975E1C73A}"/>
              </a:ext>
            </a:extLst>
          </p:cNvPr>
          <p:cNvSpPr txBox="1"/>
          <p:nvPr/>
        </p:nvSpPr>
        <p:spPr>
          <a:xfrm>
            <a:off x="1056319" y="5115925"/>
            <a:ext cx="4189050" cy="646331"/>
          </a:xfrm>
          <a:prstGeom prst="rect">
            <a:avLst/>
          </a:prstGeom>
          <a:noFill/>
          <a:ln w="12700">
            <a:solidFill>
              <a:schemeClr val="tx1"/>
            </a:solidFill>
          </a:ln>
        </p:spPr>
        <p:txBody>
          <a:bodyPr wrap="square" rtlCol="0">
            <a:spAutoFit/>
          </a:bodyPr>
          <a:lstStyle/>
          <a:p>
            <a:r>
              <a:rPr lang="ja-JP" altLang="en-US" sz="1800" b="1" dirty="0">
                <a:effectLst/>
                <a:latin typeface="BIZ UDゴシック" panose="020B0400000000000000" pitchFamily="49" charset="-128"/>
                <a:ea typeface="BIZ UDゴシック" panose="020B0400000000000000" pitchFamily="49" charset="-128"/>
              </a:rPr>
              <a:t>再び</a:t>
            </a:r>
            <a:r>
              <a:rPr lang="en-US" altLang="ja-JP" sz="1800" b="1" dirty="0">
                <a:effectLst/>
                <a:latin typeface="BIZ UDゴシック" panose="020B0400000000000000" pitchFamily="49" charset="-128"/>
                <a:ea typeface="BIZ UDゴシック" panose="020B0400000000000000" pitchFamily="49" charset="-128"/>
              </a:rPr>
              <a:t>｢</a:t>
            </a:r>
            <a:r>
              <a:rPr lang="ja-JP" altLang="en-US" sz="1800" b="1" dirty="0">
                <a:effectLst/>
                <a:latin typeface="BIZ UDゴシック" panose="020B0400000000000000" pitchFamily="49" charset="-128"/>
                <a:ea typeface="BIZ UDゴシック" panose="020B0400000000000000" pitchFamily="49" charset="-128"/>
              </a:rPr>
              <a:t>キーボード</a:t>
            </a:r>
            <a:r>
              <a:rPr lang="en-US" altLang="ja-JP" sz="1800" b="1" dirty="0">
                <a:effectLst/>
                <a:latin typeface="BIZ UDゴシック" panose="020B0400000000000000" pitchFamily="49" charset="-128"/>
                <a:ea typeface="BIZ UDゴシック" panose="020B0400000000000000" pitchFamily="49" charset="-128"/>
              </a:rPr>
              <a:t>｣</a:t>
            </a:r>
            <a:r>
              <a:rPr lang="ja-JP" altLang="en-US" sz="1800" b="1" dirty="0">
                <a:effectLst/>
                <a:latin typeface="BIZ UDゴシック" panose="020B0400000000000000" pitchFamily="49" charset="-128"/>
                <a:ea typeface="BIZ UDゴシック" panose="020B0400000000000000" pitchFamily="49" charset="-128"/>
              </a:rPr>
              <a:t>と読み上げるので、そのままダブルタップします。</a:t>
            </a:r>
            <a:endParaRPr kumimoji="1" lang="ja-JP" altLang="en-US" sz="1800" dirty="0"/>
          </a:p>
        </p:txBody>
      </p:sp>
      <p:sp>
        <p:nvSpPr>
          <p:cNvPr id="37" name="テキスト ボックス 36">
            <a:extLst>
              <a:ext uri="{FF2B5EF4-FFF2-40B4-BE49-F238E27FC236}">
                <a16:creationId xmlns:a16="http://schemas.microsoft.com/office/drawing/2014/main" id="{71024B2C-2F84-2208-6CA2-283D91637F40}"/>
              </a:ext>
            </a:extLst>
          </p:cNvPr>
          <p:cNvSpPr txBox="1"/>
          <p:nvPr/>
        </p:nvSpPr>
        <p:spPr>
          <a:xfrm>
            <a:off x="1067684" y="5845798"/>
            <a:ext cx="4189050" cy="646331"/>
          </a:xfrm>
          <a:prstGeom prst="rect">
            <a:avLst/>
          </a:prstGeom>
          <a:noFill/>
          <a:ln w="12700">
            <a:solidFill>
              <a:schemeClr val="tx1"/>
            </a:solidFill>
          </a:ln>
        </p:spPr>
        <p:txBody>
          <a:bodyPr wrap="square" rtlCol="0">
            <a:spAutoFit/>
          </a:bodyPr>
          <a:lstStyle/>
          <a:p>
            <a:r>
              <a:rPr lang="ja-JP" altLang="en-US" sz="1800" b="1" dirty="0">
                <a:effectLst/>
                <a:latin typeface="BIZ UDゴシック" panose="020B0400000000000000" pitchFamily="49" charset="-128"/>
                <a:ea typeface="BIZ UDゴシック" panose="020B0400000000000000" pitchFamily="49" charset="-128"/>
              </a:rPr>
              <a:t>右スワイプで</a:t>
            </a:r>
            <a:r>
              <a:rPr lang="en-US" altLang="ja-JP" sz="1800" b="1" dirty="0">
                <a:effectLst/>
                <a:latin typeface="BIZ UDゴシック" panose="020B0400000000000000" pitchFamily="49" charset="-128"/>
                <a:ea typeface="BIZ UDゴシック" panose="020B0400000000000000" pitchFamily="49" charset="-128"/>
              </a:rPr>
              <a:t>｢</a:t>
            </a:r>
            <a:r>
              <a:rPr lang="ja-JP" altLang="en-US" sz="1800" b="1" dirty="0">
                <a:effectLst/>
                <a:latin typeface="BIZ UDゴシック" panose="020B0400000000000000" pitchFamily="49" charset="-128"/>
                <a:ea typeface="BIZ UDゴシック" panose="020B0400000000000000" pitchFamily="49" charset="-128"/>
              </a:rPr>
              <a:t>新しいキーボードを追加</a:t>
            </a:r>
            <a:r>
              <a:rPr lang="en-US" altLang="ja-JP" sz="1800" b="1" dirty="0">
                <a:effectLst/>
                <a:latin typeface="BIZ UDゴシック" panose="020B0400000000000000" pitchFamily="49" charset="-128"/>
                <a:ea typeface="BIZ UDゴシック" panose="020B0400000000000000" pitchFamily="49" charset="-128"/>
              </a:rPr>
              <a:t>｣</a:t>
            </a:r>
            <a:r>
              <a:rPr lang="ja-JP" altLang="en-US" sz="1800" b="1" dirty="0">
                <a:effectLst/>
                <a:latin typeface="BIZ UDゴシック" panose="020B0400000000000000" pitchFamily="49" charset="-128"/>
                <a:ea typeface="BIZ UDゴシック" panose="020B0400000000000000" pitchFamily="49" charset="-128"/>
              </a:rPr>
              <a:t>まで進み、ダブルタップします。</a:t>
            </a:r>
            <a:endParaRPr kumimoji="1" lang="ja-JP" altLang="en-US" sz="1800" dirty="0"/>
          </a:p>
        </p:txBody>
      </p:sp>
      <p:sp>
        <p:nvSpPr>
          <p:cNvPr id="38" name="正方形/長方形 37">
            <a:extLst>
              <a:ext uri="{FF2B5EF4-FFF2-40B4-BE49-F238E27FC236}">
                <a16:creationId xmlns:a16="http://schemas.microsoft.com/office/drawing/2014/main" id="{8F4B80BC-94B5-1B77-14C3-F0D61DAE3B3B}"/>
              </a:ext>
            </a:extLst>
          </p:cNvPr>
          <p:cNvSpPr/>
          <p:nvPr/>
        </p:nvSpPr>
        <p:spPr>
          <a:xfrm>
            <a:off x="548329" y="5856043"/>
            <a:ext cx="569387" cy="553998"/>
          </a:xfrm>
          <a:prstGeom prst="rect">
            <a:avLst/>
          </a:prstGeom>
        </p:spPr>
        <p:txBody>
          <a:bodyPr wrap="none">
            <a:spAutoFit/>
          </a:bodyPr>
          <a:lstStyle/>
          <a:p>
            <a:r>
              <a:rPr lang="ja-JP" altLang="en-US" sz="3000" b="1" dirty="0">
                <a:solidFill>
                  <a:srgbClr val="009650"/>
                </a:solidFill>
                <a:latin typeface="BIZ UDゴシック" panose="020B0400000000000000" pitchFamily="49" charset="-128"/>
                <a:ea typeface="BIZ UDゴシック" panose="020B0400000000000000" pitchFamily="49" charset="-128"/>
                <a:cs typeface="Meiryo" charset="-128"/>
              </a:rPr>
              <a:t>❺</a:t>
            </a:r>
            <a:endParaRPr lang="en-US" altLang="ja-JP" sz="3000" b="1" dirty="0">
              <a:solidFill>
                <a:srgbClr val="009650"/>
              </a:solidFill>
              <a:latin typeface="BIZ UDゴシック" panose="020B0400000000000000" pitchFamily="49" charset="-128"/>
              <a:ea typeface="BIZ UDゴシック" panose="020B0400000000000000" pitchFamily="49" charset="-128"/>
              <a:cs typeface="Meiryo" charset="-128"/>
            </a:endParaRPr>
          </a:p>
        </p:txBody>
      </p:sp>
      <p:sp>
        <p:nvSpPr>
          <p:cNvPr id="39" name="正方形/長方形 38">
            <a:extLst>
              <a:ext uri="{FF2B5EF4-FFF2-40B4-BE49-F238E27FC236}">
                <a16:creationId xmlns:a16="http://schemas.microsoft.com/office/drawing/2014/main" id="{96C17ACE-80E2-BFB0-CD67-34CDF1F72E50}"/>
              </a:ext>
            </a:extLst>
          </p:cNvPr>
          <p:cNvSpPr/>
          <p:nvPr/>
        </p:nvSpPr>
        <p:spPr>
          <a:xfrm>
            <a:off x="5299230" y="2753478"/>
            <a:ext cx="569387" cy="553998"/>
          </a:xfrm>
          <a:prstGeom prst="rect">
            <a:avLst/>
          </a:prstGeom>
        </p:spPr>
        <p:txBody>
          <a:bodyPr wrap="none">
            <a:spAutoFit/>
          </a:bodyPr>
          <a:lstStyle/>
          <a:p>
            <a:r>
              <a:rPr lang="ja-JP" altLang="en-US" sz="3000" b="1" dirty="0">
                <a:solidFill>
                  <a:srgbClr val="009650"/>
                </a:solidFill>
                <a:latin typeface="BIZ UDゴシック" panose="020B0400000000000000" pitchFamily="49" charset="-128"/>
                <a:ea typeface="BIZ UDゴシック" panose="020B0400000000000000" pitchFamily="49" charset="-128"/>
                <a:cs typeface="Meiryo" charset="-128"/>
              </a:rPr>
              <a:t>❻</a:t>
            </a:r>
            <a:endParaRPr lang="en-US" altLang="ja-JP" sz="3000" b="1" dirty="0">
              <a:solidFill>
                <a:srgbClr val="009650"/>
              </a:solidFill>
              <a:latin typeface="BIZ UDゴシック" panose="020B0400000000000000" pitchFamily="49" charset="-128"/>
              <a:ea typeface="BIZ UDゴシック" panose="020B0400000000000000" pitchFamily="49" charset="-128"/>
              <a:cs typeface="Meiryo" charset="-128"/>
            </a:endParaRPr>
          </a:p>
        </p:txBody>
      </p:sp>
      <p:sp>
        <p:nvSpPr>
          <p:cNvPr id="40" name="テキスト ボックス 39">
            <a:extLst>
              <a:ext uri="{FF2B5EF4-FFF2-40B4-BE49-F238E27FC236}">
                <a16:creationId xmlns:a16="http://schemas.microsoft.com/office/drawing/2014/main" id="{E7A668B8-712F-CE9F-0B4C-4FC0E95C05FE}"/>
              </a:ext>
            </a:extLst>
          </p:cNvPr>
          <p:cNvSpPr txBox="1"/>
          <p:nvPr/>
        </p:nvSpPr>
        <p:spPr>
          <a:xfrm>
            <a:off x="5902444" y="2707311"/>
            <a:ext cx="4330609" cy="646331"/>
          </a:xfrm>
          <a:prstGeom prst="rect">
            <a:avLst/>
          </a:prstGeom>
          <a:noFill/>
          <a:ln w="12700">
            <a:solidFill>
              <a:schemeClr val="tx1"/>
            </a:solidFill>
          </a:ln>
        </p:spPr>
        <p:txBody>
          <a:bodyPr wrap="square" rtlCol="0">
            <a:spAutoFit/>
          </a:bodyPr>
          <a:lstStyle/>
          <a:p>
            <a:r>
              <a:rPr lang="ja-JP" altLang="en-US" sz="1800" b="1" dirty="0">
                <a:effectLst/>
                <a:latin typeface="BIZ UDゴシック" panose="020B0400000000000000" pitchFamily="49" charset="-128"/>
                <a:ea typeface="BIZ UDゴシック" panose="020B0400000000000000" pitchFamily="49" charset="-128"/>
              </a:rPr>
              <a:t>右スワイプで</a:t>
            </a:r>
            <a:r>
              <a:rPr lang="en-US" altLang="ja-JP" sz="1800" b="1" dirty="0">
                <a:effectLst/>
                <a:latin typeface="BIZ UDゴシック" panose="020B0400000000000000" pitchFamily="49" charset="-128"/>
                <a:ea typeface="BIZ UDゴシック" panose="020B0400000000000000" pitchFamily="49" charset="-128"/>
              </a:rPr>
              <a:t>｢</a:t>
            </a:r>
            <a:r>
              <a:rPr lang="ja-JP" altLang="en-US" sz="1800" b="1" dirty="0">
                <a:effectLst/>
                <a:latin typeface="BIZ UDゴシック" panose="020B0400000000000000" pitchFamily="49" charset="-128"/>
                <a:ea typeface="BIZ UDゴシック" panose="020B0400000000000000" pitchFamily="49" charset="-128"/>
              </a:rPr>
              <a:t>日本語</a:t>
            </a:r>
            <a:r>
              <a:rPr lang="en-US" altLang="ja-JP" sz="1800" b="1" dirty="0">
                <a:effectLst/>
                <a:latin typeface="BIZ UDゴシック" panose="020B0400000000000000" pitchFamily="49" charset="-128"/>
                <a:ea typeface="BIZ UDゴシック" panose="020B0400000000000000" pitchFamily="49" charset="-128"/>
              </a:rPr>
              <a:t>｣</a:t>
            </a:r>
            <a:r>
              <a:rPr lang="ja-JP" altLang="en-US" sz="1800" b="1" dirty="0">
                <a:effectLst/>
                <a:latin typeface="BIZ UDゴシック" panose="020B0400000000000000" pitchFamily="49" charset="-128"/>
                <a:ea typeface="BIZ UDゴシック" panose="020B0400000000000000" pitchFamily="49" charset="-128"/>
              </a:rPr>
              <a:t>まで進み、ダブルタップします。​</a:t>
            </a:r>
            <a:endParaRPr kumimoji="1" lang="ja-JP" altLang="en-US" sz="1800" dirty="0"/>
          </a:p>
        </p:txBody>
      </p:sp>
      <p:sp>
        <p:nvSpPr>
          <p:cNvPr id="41" name="正方形/長方形 40">
            <a:extLst>
              <a:ext uri="{FF2B5EF4-FFF2-40B4-BE49-F238E27FC236}">
                <a16:creationId xmlns:a16="http://schemas.microsoft.com/office/drawing/2014/main" id="{CCEBDEA7-4961-46EC-7C19-64147D8428FD}"/>
              </a:ext>
            </a:extLst>
          </p:cNvPr>
          <p:cNvSpPr/>
          <p:nvPr/>
        </p:nvSpPr>
        <p:spPr>
          <a:xfrm>
            <a:off x="5313962" y="3435616"/>
            <a:ext cx="569387" cy="553998"/>
          </a:xfrm>
          <a:prstGeom prst="rect">
            <a:avLst/>
          </a:prstGeom>
        </p:spPr>
        <p:txBody>
          <a:bodyPr wrap="none">
            <a:spAutoFit/>
          </a:bodyPr>
          <a:lstStyle/>
          <a:p>
            <a:r>
              <a:rPr lang="ja-JP" altLang="en-US" sz="3000" b="1" dirty="0">
                <a:solidFill>
                  <a:srgbClr val="009650"/>
                </a:solidFill>
                <a:latin typeface="BIZ UDゴシック" panose="020B0400000000000000" pitchFamily="49" charset="-128"/>
                <a:ea typeface="BIZ UDゴシック" panose="020B0400000000000000" pitchFamily="49" charset="-128"/>
                <a:cs typeface="Meiryo" charset="-128"/>
              </a:rPr>
              <a:t>❼</a:t>
            </a:r>
            <a:endParaRPr lang="en-US" altLang="ja-JP" sz="3000" b="1" dirty="0">
              <a:solidFill>
                <a:srgbClr val="009650"/>
              </a:solidFill>
              <a:latin typeface="BIZ UDゴシック" panose="020B0400000000000000" pitchFamily="49" charset="-128"/>
              <a:ea typeface="BIZ UDゴシック" panose="020B0400000000000000" pitchFamily="49" charset="-128"/>
              <a:cs typeface="Meiryo" charset="-128"/>
            </a:endParaRPr>
          </a:p>
        </p:txBody>
      </p:sp>
      <p:sp>
        <p:nvSpPr>
          <p:cNvPr id="43" name="正方形/長方形 42">
            <a:extLst>
              <a:ext uri="{FF2B5EF4-FFF2-40B4-BE49-F238E27FC236}">
                <a16:creationId xmlns:a16="http://schemas.microsoft.com/office/drawing/2014/main" id="{76FB051F-23C9-630F-DB93-42CED5AC1831}"/>
              </a:ext>
            </a:extLst>
          </p:cNvPr>
          <p:cNvSpPr/>
          <p:nvPr/>
        </p:nvSpPr>
        <p:spPr>
          <a:xfrm>
            <a:off x="5332649" y="4278418"/>
            <a:ext cx="569387" cy="553998"/>
          </a:xfrm>
          <a:prstGeom prst="rect">
            <a:avLst/>
          </a:prstGeom>
        </p:spPr>
        <p:txBody>
          <a:bodyPr wrap="none">
            <a:spAutoFit/>
          </a:bodyPr>
          <a:lstStyle/>
          <a:p>
            <a:r>
              <a:rPr lang="ja-JP" altLang="en-US" sz="3000" b="1" dirty="0">
                <a:solidFill>
                  <a:srgbClr val="009650"/>
                </a:solidFill>
                <a:latin typeface="BIZ UDゴシック" panose="020B0400000000000000" pitchFamily="49" charset="-128"/>
                <a:ea typeface="BIZ UDゴシック" panose="020B0400000000000000" pitchFamily="49" charset="-128"/>
                <a:cs typeface="Meiryo" charset="-128"/>
              </a:rPr>
              <a:t>❽</a:t>
            </a:r>
            <a:endParaRPr lang="en-US" altLang="ja-JP" sz="3000" b="1" dirty="0">
              <a:solidFill>
                <a:srgbClr val="009650"/>
              </a:solidFill>
              <a:latin typeface="BIZ UDゴシック" panose="020B0400000000000000" pitchFamily="49" charset="-128"/>
              <a:ea typeface="BIZ UDゴシック" panose="020B0400000000000000" pitchFamily="49" charset="-128"/>
              <a:cs typeface="Meiryo" charset="-128"/>
            </a:endParaRPr>
          </a:p>
        </p:txBody>
      </p:sp>
      <p:sp>
        <p:nvSpPr>
          <p:cNvPr id="44" name="正方形/長方形 43">
            <a:extLst>
              <a:ext uri="{FF2B5EF4-FFF2-40B4-BE49-F238E27FC236}">
                <a16:creationId xmlns:a16="http://schemas.microsoft.com/office/drawing/2014/main" id="{07160EEA-2518-1EEE-8AE6-117E884857E6}"/>
              </a:ext>
            </a:extLst>
          </p:cNvPr>
          <p:cNvSpPr/>
          <p:nvPr/>
        </p:nvSpPr>
        <p:spPr>
          <a:xfrm>
            <a:off x="5332650" y="5121220"/>
            <a:ext cx="569387" cy="553998"/>
          </a:xfrm>
          <a:prstGeom prst="rect">
            <a:avLst/>
          </a:prstGeom>
        </p:spPr>
        <p:txBody>
          <a:bodyPr wrap="none">
            <a:spAutoFit/>
          </a:bodyPr>
          <a:lstStyle/>
          <a:p>
            <a:r>
              <a:rPr lang="ja-JP" altLang="en-US" sz="3000" b="1" dirty="0">
                <a:solidFill>
                  <a:srgbClr val="009650"/>
                </a:solidFill>
                <a:latin typeface="BIZ UDゴシック" panose="020B0400000000000000" pitchFamily="49" charset="-128"/>
                <a:ea typeface="BIZ UDゴシック" panose="020B0400000000000000" pitchFamily="49" charset="-128"/>
                <a:cs typeface="Meiryo" charset="-128"/>
              </a:rPr>
              <a:t>❾</a:t>
            </a:r>
            <a:endParaRPr lang="en-US" altLang="ja-JP" sz="3000" b="1" dirty="0">
              <a:solidFill>
                <a:srgbClr val="009650"/>
              </a:solidFill>
              <a:latin typeface="BIZ UDゴシック" panose="020B0400000000000000" pitchFamily="49" charset="-128"/>
              <a:ea typeface="BIZ UDゴシック" panose="020B0400000000000000" pitchFamily="49" charset="-128"/>
              <a:cs typeface="Meiryo" charset="-128"/>
            </a:endParaRPr>
          </a:p>
        </p:txBody>
      </p:sp>
      <p:sp>
        <p:nvSpPr>
          <p:cNvPr id="46" name="テキスト ボックス 45">
            <a:extLst>
              <a:ext uri="{FF2B5EF4-FFF2-40B4-BE49-F238E27FC236}">
                <a16:creationId xmlns:a16="http://schemas.microsoft.com/office/drawing/2014/main" id="{8BF75480-B6B5-3E98-CCD5-31025421AD84}"/>
              </a:ext>
            </a:extLst>
          </p:cNvPr>
          <p:cNvSpPr txBox="1"/>
          <p:nvPr/>
        </p:nvSpPr>
        <p:spPr>
          <a:xfrm>
            <a:off x="5923226" y="3422837"/>
            <a:ext cx="4330609" cy="646331"/>
          </a:xfrm>
          <a:prstGeom prst="rect">
            <a:avLst/>
          </a:prstGeom>
          <a:noFill/>
          <a:ln w="12700">
            <a:solidFill>
              <a:schemeClr val="tx1"/>
            </a:solidFill>
          </a:ln>
        </p:spPr>
        <p:txBody>
          <a:bodyPr wrap="square" rtlCol="0">
            <a:spAutoFit/>
          </a:bodyPr>
          <a:lstStyle/>
          <a:p>
            <a:r>
              <a:rPr lang="ja-JP" altLang="en-US" sz="1800" b="1" dirty="0">
                <a:effectLst/>
                <a:latin typeface="BIZ UDゴシック" panose="020B0400000000000000" pitchFamily="49" charset="-128"/>
                <a:ea typeface="BIZ UDゴシック" panose="020B0400000000000000" pitchFamily="49" charset="-128"/>
              </a:rPr>
              <a:t>右スワイプで</a:t>
            </a:r>
            <a:r>
              <a:rPr lang="en-US" altLang="ja-JP" sz="1800" b="1" dirty="0">
                <a:effectLst/>
                <a:latin typeface="BIZ UDゴシック" panose="020B0400000000000000" pitchFamily="49" charset="-128"/>
                <a:ea typeface="BIZ UDゴシック" panose="020B0400000000000000" pitchFamily="49" charset="-128"/>
              </a:rPr>
              <a:t>｢</a:t>
            </a:r>
            <a:r>
              <a:rPr lang="ja-JP" altLang="en-US" sz="1800" b="1" dirty="0">
                <a:effectLst/>
                <a:latin typeface="BIZ UDゴシック" panose="020B0400000000000000" pitchFamily="49" charset="-128"/>
                <a:ea typeface="BIZ UDゴシック" panose="020B0400000000000000" pitchFamily="49" charset="-128"/>
              </a:rPr>
              <a:t>ローマ字入力</a:t>
            </a:r>
            <a:r>
              <a:rPr lang="en-US" altLang="ja-JP" sz="1800" b="1" dirty="0">
                <a:effectLst/>
                <a:latin typeface="BIZ UDゴシック" panose="020B0400000000000000" pitchFamily="49" charset="-128"/>
                <a:ea typeface="BIZ UDゴシック" panose="020B0400000000000000" pitchFamily="49" charset="-128"/>
              </a:rPr>
              <a:t>｣</a:t>
            </a:r>
            <a:r>
              <a:rPr lang="ja-JP" altLang="en-US" sz="1800" b="1" dirty="0">
                <a:effectLst/>
                <a:latin typeface="BIZ UDゴシック" panose="020B0400000000000000" pitchFamily="49" charset="-128"/>
                <a:ea typeface="BIZ UDゴシック" panose="020B0400000000000000" pitchFamily="49" charset="-128"/>
              </a:rPr>
              <a:t>まで進みダブルタップします。​</a:t>
            </a:r>
            <a:endParaRPr kumimoji="1" lang="ja-JP" altLang="en-US" sz="1800" dirty="0"/>
          </a:p>
        </p:txBody>
      </p:sp>
      <p:sp>
        <p:nvSpPr>
          <p:cNvPr id="52" name="テキスト ボックス 51">
            <a:extLst>
              <a:ext uri="{FF2B5EF4-FFF2-40B4-BE49-F238E27FC236}">
                <a16:creationId xmlns:a16="http://schemas.microsoft.com/office/drawing/2014/main" id="{5B634D64-59A3-3775-9C48-8CF7E51ADCA4}"/>
              </a:ext>
            </a:extLst>
          </p:cNvPr>
          <p:cNvSpPr txBox="1"/>
          <p:nvPr/>
        </p:nvSpPr>
        <p:spPr>
          <a:xfrm>
            <a:off x="5923225" y="4119324"/>
            <a:ext cx="4330609" cy="923330"/>
          </a:xfrm>
          <a:prstGeom prst="rect">
            <a:avLst/>
          </a:prstGeom>
          <a:noFill/>
          <a:ln w="12700">
            <a:solidFill>
              <a:schemeClr val="tx1"/>
            </a:solidFill>
          </a:ln>
        </p:spPr>
        <p:txBody>
          <a:bodyPr wrap="square" rtlCol="0">
            <a:spAutoFit/>
          </a:bodyPr>
          <a:lstStyle/>
          <a:p>
            <a:r>
              <a:rPr lang="ja-JP" altLang="en-US" sz="1800" b="1" dirty="0">
                <a:effectLst/>
                <a:latin typeface="BIZ UDゴシック" panose="020B0400000000000000" pitchFamily="49" charset="-128"/>
                <a:ea typeface="BIZ UDゴシック" panose="020B0400000000000000" pitchFamily="49" charset="-128"/>
              </a:rPr>
              <a:t>タッチやスワイプで画面右上の</a:t>
            </a:r>
            <a:r>
              <a:rPr lang="en-US" altLang="ja-JP" sz="1800" b="1" dirty="0">
                <a:effectLst/>
                <a:latin typeface="BIZ UDゴシック" panose="020B0400000000000000" pitchFamily="49" charset="-128"/>
                <a:ea typeface="BIZ UDゴシック" panose="020B0400000000000000" pitchFamily="49" charset="-128"/>
              </a:rPr>
              <a:t>｢</a:t>
            </a:r>
            <a:r>
              <a:rPr lang="ja-JP" altLang="en-US" sz="1800" b="1" dirty="0">
                <a:effectLst/>
                <a:latin typeface="BIZ UDゴシック" panose="020B0400000000000000" pitchFamily="49" charset="-128"/>
                <a:ea typeface="BIZ UDゴシック" panose="020B0400000000000000" pitchFamily="49" charset="-128"/>
              </a:rPr>
              <a:t>完了</a:t>
            </a:r>
            <a:r>
              <a:rPr lang="en-US" altLang="ja-JP" sz="1800" b="1" dirty="0">
                <a:effectLst/>
                <a:latin typeface="BIZ UDゴシック" panose="020B0400000000000000" pitchFamily="49" charset="-128"/>
                <a:ea typeface="BIZ UDゴシック" panose="020B0400000000000000" pitchFamily="49" charset="-128"/>
              </a:rPr>
              <a:t>｣</a:t>
            </a:r>
            <a:r>
              <a:rPr lang="ja-JP" altLang="en-US" sz="1800" b="1" dirty="0">
                <a:effectLst/>
                <a:latin typeface="BIZ UDゴシック" panose="020B0400000000000000" pitchFamily="49" charset="-128"/>
                <a:ea typeface="BIZ UDゴシック" panose="020B0400000000000000" pitchFamily="49" charset="-128"/>
              </a:rPr>
              <a:t>を選びダブルタップします。これで</a:t>
            </a:r>
            <a:r>
              <a:rPr lang="en-US" altLang="ja-JP" sz="1800" b="1" dirty="0">
                <a:effectLst/>
                <a:latin typeface="BIZ UDゴシック" panose="020B0400000000000000" pitchFamily="49" charset="-128"/>
                <a:ea typeface="BIZ UDゴシック" panose="020B0400000000000000" pitchFamily="49" charset="-128"/>
              </a:rPr>
              <a:t>｢</a:t>
            </a:r>
            <a:r>
              <a:rPr lang="ja-JP" altLang="en-US" sz="1800" b="1" dirty="0">
                <a:effectLst/>
                <a:latin typeface="BIZ UDゴシック" panose="020B0400000000000000" pitchFamily="49" charset="-128"/>
                <a:ea typeface="BIZ UDゴシック" panose="020B0400000000000000" pitchFamily="49" charset="-128"/>
              </a:rPr>
              <a:t>日本語ローマ字</a:t>
            </a:r>
            <a:r>
              <a:rPr lang="en-US" altLang="ja-JP" sz="1800" b="1" dirty="0">
                <a:effectLst/>
                <a:latin typeface="BIZ UDゴシック" panose="020B0400000000000000" pitchFamily="49" charset="-128"/>
                <a:ea typeface="BIZ UDゴシック" panose="020B0400000000000000" pitchFamily="49" charset="-128"/>
              </a:rPr>
              <a:t>｣</a:t>
            </a:r>
            <a:r>
              <a:rPr lang="ja-JP" altLang="en-US" sz="1800" b="1" dirty="0">
                <a:effectLst/>
                <a:latin typeface="BIZ UDゴシック" panose="020B0400000000000000" pitchFamily="49" charset="-128"/>
                <a:ea typeface="BIZ UDゴシック" panose="020B0400000000000000" pitchFamily="49" charset="-128"/>
              </a:rPr>
              <a:t>キーボードが追加されます。</a:t>
            </a:r>
            <a:endParaRPr kumimoji="1" lang="ja-JP" altLang="en-US" sz="1800" dirty="0"/>
          </a:p>
        </p:txBody>
      </p:sp>
      <p:sp>
        <p:nvSpPr>
          <p:cNvPr id="54" name="テキスト ボックス 53">
            <a:extLst>
              <a:ext uri="{FF2B5EF4-FFF2-40B4-BE49-F238E27FC236}">
                <a16:creationId xmlns:a16="http://schemas.microsoft.com/office/drawing/2014/main" id="{2C5C2599-7F76-D5F8-E509-FF97ADA64B1B}"/>
              </a:ext>
            </a:extLst>
          </p:cNvPr>
          <p:cNvSpPr txBox="1"/>
          <p:nvPr/>
        </p:nvSpPr>
        <p:spPr>
          <a:xfrm>
            <a:off x="5942852" y="5115925"/>
            <a:ext cx="4330609" cy="646331"/>
          </a:xfrm>
          <a:prstGeom prst="rect">
            <a:avLst/>
          </a:prstGeom>
          <a:noFill/>
          <a:ln w="12700">
            <a:solidFill>
              <a:schemeClr val="tx1"/>
            </a:solidFill>
          </a:ln>
        </p:spPr>
        <p:txBody>
          <a:bodyPr wrap="square" rtlCol="0">
            <a:spAutoFit/>
          </a:bodyPr>
          <a:lstStyle/>
          <a:p>
            <a:r>
              <a:rPr lang="ja-JP" altLang="en-US" sz="1800" b="1" dirty="0">
                <a:effectLst/>
                <a:latin typeface="BIZ UDゴシック" panose="020B0400000000000000" pitchFamily="49" charset="-128"/>
                <a:ea typeface="BIZ UDゴシック" panose="020B0400000000000000" pitchFamily="49" charset="-128"/>
              </a:rPr>
              <a:t>設定完了後は、アップスイッチャーを利用して設定アプリを終了します。</a:t>
            </a:r>
            <a:endParaRPr kumimoji="1" lang="ja-JP" altLang="en-US" sz="1800" dirty="0"/>
          </a:p>
        </p:txBody>
      </p:sp>
    </p:spTree>
    <p:extLst>
      <p:ext uri="{BB962C8B-B14F-4D97-AF65-F5344CB8AC3E}">
        <p14:creationId xmlns:p14="http://schemas.microsoft.com/office/powerpoint/2010/main" val="1184233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38238" y="439387"/>
            <a:ext cx="951199" cy="710067"/>
          </a:xfrm>
          <a:prstGeom prst="rect">
            <a:avLst/>
          </a:prstGeom>
        </p:spPr>
        <p:txBody>
          <a:bodyPr vert="horz" wrap="none" lIns="90000" tIns="46800" rIns="90000" bIns="46800" rtlCol="0" anchor="b">
            <a:spAutoFit/>
          </a:bodyPr>
          <a:lstStyle>
            <a:defPPr>
              <a:defRPr lang="ja-JP"/>
            </a:defPPr>
            <a:lvl1pPr>
              <a:lnSpc>
                <a:spcPct val="100000"/>
              </a:lnSpc>
              <a:spcBef>
                <a:spcPct val="0"/>
              </a:spcBef>
              <a:buNone/>
              <a:defRPr sz="4000" b="1" i="0">
                <a:solidFill>
                  <a:srgbClr val="009650"/>
                </a:solidFill>
                <a:latin typeface="Meiryo" charset="-128"/>
                <a:ea typeface="Meiryo" charset="-128"/>
                <a:cs typeface="Meiryo" charset="-128"/>
              </a:defRPr>
            </a:lvl1pPr>
          </a:lstStyle>
          <a:p>
            <a:r>
              <a:rPr lang="en-US" altLang="ja-JP" dirty="0">
                <a:latin typeface="BIZ UDゴシック" panose="020B0400000000000000" pitchFamily="49" charset="-128"/>
                <a:ea typeface="BIZ UDゴシック" panose="020B0400000000000000" pitchFamily="49" charset="-128"/>
              </a:rPr>
              <a:t>1-D</a:t>
            </a:r>
            <a:endParaRPr lang="en-US" dirty="0">
              <a:latin typeface="BIZ UDゴシック" panose="020B0400000000000000" pitchFamily="49" charset="-128"/>
              <a:ea typeface="BIZ UDゴシック" panose="020B0400000000000000" pitchFamily="49" charset="-128"/>
            </a:endParaRPr>
          </a:p>
        </p:txBody>
      </p:sp>
      <p:sp>
        <p:nvSpPr>
          <p:cNvPr id="37" name="タイトル 9">
            <a:extLst>
              <a:ext uri="{FF2B5EF4-FFF2-40B4-BE49-F238E27FC236}">
                <a16:creationId xmlns:a16="http://schemas.microsoft.com/office/drawing/2014/main" id="{A90FB092-25B5-43CA-830A-EE55138AC72A}"/>
              </a:ext>
            </a:extLst>
          </p:cNvPr>
          <p:cNvSpPr txBox="1">
            <a:spLocks/>
          </p:cNvSpPr>
          <p:nvPr/>
        </p:nvSpPr>
        <p:spPr>
          <a:xfrm>
            <a:off x="2349202" y="301979"/>
            <a:ext cx="7920000" cy="984885"/>
          </a:xfrm>
          <a:prstGeom prst="rect">
            <a:avLst/>
          </a:prstGeom>
        </p:spPr>
        <p:txBody>
          <a:bodyPr wrap="square" lIns="0" tIns="0" rIns="0" bIns="0" anchor="b">
            <a:spAutoFit/>
          </a:bodyPr>
          <a:lstStyle>
            <a:lvl1pPr>
              <a:defRPr sz="3200" b="1" i="0">
                <a:solidFill>
                  <a:srgbClr val="009650"/>
                </a:solidFill>
                <a:latin typeface="Meiryo" charset="-128"/>
                <a:ea typeface="Meiryo" charset="-128"/>
                <a:cs typeface="Meiryo" charset="-128"/>
              </a:defRPr>
            </a:lvl1pPr>
          </a:lstStyle>
          <a:p>
            <a:r>
              <a:rPr lang="ja-JP" altLang="en-US" dirty="0">
                <a:latin typeface="BIZ UDゴシック" panose="020B0400000000000000" pitchFamily="49" charset="-128"/>
                <a:ea typeface="BIZ UDゴシック" panose="020B0400000000000000" pitchFamily="49" charset="-128"/>
              </a:rPr>
              <a:t>文字の入力</a:t>
            </a:r>
          </a:p>
          <a:p>
            <a:r>
              <a:rPr lang="ja-JP" altLang="en-US" dirty="0">
                <a:latin typeface="BIZ UDゴシック" panose="020B0400000000000000" pitchFamily="49" charset="-128"/>
                <a:ea typeface="BIZ UDゴシック" panose="020B0400000000000000" pitchFamily="49" charset="-128"/>
              </a:rPr>
              <a:t>文字変換</a:t>
            </a:r>
          </a:p>
        </p:txBody>
      </p:sp>
      <p:sp>
        <p:nvSpPr>
          <p:cNvPr id="10" name="四角形: 角を丸くする 9">
            <a:extLst>
              <a:ext uri="{FF2B5EF4-FFF2-40B4-BE49-F238E27FC236}">
                <a16:creationId xmlns:a16="http://schemas.microsoft.com/office/drawing/2014/main" id="{6B11F281-5C63-4678-91D3-BED1B35F3FB2}"/>
              </a:ext>
            </a:extLst>
          </p:cNvPr>
          <p:cNvSpPr/>
          <p:nvPr/>
        </p:nvSpPr>
        <p:spPr>
          <a:xfrm>
            <a:off x="1384300" y="3336730"/>
            <a:ext cx="405137" cy="395382"/>
          </a:xfrm>
          <a:prstGeom prst="roundRect">
            <a:avLst/>
          </a:prstGeom>
          <a:noFill/>
          <a:ln w="38100">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ゴシック" panose="020B0400000000000000" pitchFamily="49" charset="-128"/>
              <a:ea typeface="BIZ UDゴシック" panose="020B0400000000000000" pitchFamily="49" charset="-128"/>
            </a:endParaRPr>
          </a:p>
        </p:txBody>
      </p:sp>
      <p:sp>
        <p:nvSpPr>
          <p:cNvPr id="47" name="テキスト ボックス 46">
            <a:extLst>
              <a:ext uri="{FF2B5EF4-FFF2-40B4-BE49-F238E27FC236}">
                <a16:creationId xmlns:a16="http://schemas.microsoft.com/office/drawing/2014/main" id="{D64C1EFB-2325-49F9-831F-28780867EF05}"/>
              </a:ext>
            </a:extLst>
          </p:cNvPr>
          <p:cNvSpPr txBox="1"/>
          <p:nvPr/>
        </p:nvSpPr>
        <p:spPr>
          <a:xfrm>
            <a:off x="436607" y="1495425"/>
            <a:ext cx="9820186" cy="1226865"/>
          </a:xfrm>
          <a:prstGeom prst="rect">
            <a:avLst/>
          </a:prstGeom>
          <a:solidFill>
            <a:srgbClr val="FFFF99"/>
          </a:solidFill>
          <a:ln w="31750">
            <a:solidFill>
              <a:schemeClr val="tx1"/>
            </a:solidFill>
            <a:prstDash val="solid"/>
          </a:ln>
        </p:spPr>
        <p:txBody>
          <a:bodyPr wrap="square" lIns="91440" tIns="72000" rIns="91440" bIns="45720" anchor="t">
            <a:spAutoFit/>
          </a:bodyPr>
          <a:lstStyle/>
          <a:p>
            <a:pPr algn="just">
              <a:spcBef>
                <a:spcPts val="600"/>
              </a:spcBef>
            </a:pPr>
            <a:r>
              <a:rPr lang="ja-JP" altLang="en-US" b="1" kern="100" dirty="0">
                <a:latin typeface="BIZ UDゴシック" panose="020B0400000000000000" pitchFamily="49" charset="-128"/>
                <a:ea typeface="BIZ UDゴシック" panose="020B0400000000000000" pitchFamily="49" charset="-128"/>
                <a:cs typeface="Times New Roman"/>
              </a:rPr>
              <a:t>　</a:t>
            </a:r>
            <a:r>
              <a:rPr lang="en-US" altLang="ja-JP" b="1" kern="100" dirty="0">
                <a:latin typeface="BIZ UDゴシック" panose="020B0400000000000000" pitchFamily="49" charset="-128"/>
                <a:ea typeface="BIZ UDゴシック" panose="020B0400000000000000" pitchFamily="49" charset="-128"/>
                <a:cs typeface="Times New Roman"/>
              </a:rPr>
              <a:t>iPhone</a:t>
            </a:r>
            <a:r>
              <a:rPr lang="ja-JP" altLang="en-US" b="1" kern="100" dirty="0">
                <a:latin typeface="BIZ UDゴシック" panose="020B0400000000000000" pitchFamily="49" charset="-128"/>
                <a:ea typeface="BIZ UDゴシック" panose="020B0400000000000000" pitchFamily="49" charset="-128"/>
                <a:cs typeface="Times New Roman"/>
              </a:rPr>
              <a:t>のキーボードを使用して手入力を行う場合、漢字変換は自分で選択して行う必要があります。VoiceOverを使用していれば、候補の漢字の説明を読み上げてくれます。また、パソコンと同じようによく使う変換ほど上位に表示されるようになりますので、人により同じ文字でも変換候補の並び順が異なる場合があります。</a:t>
            </a:r>
            <a:endParaRPr lang="ja-JP" dirty="0">
              <a:latin typeface="BIZ UDゴシック" panose="020B0400000000000000" pitchFamily="49" charset="-128"/>
              <a:ea typeface="BIZ UDゴシック" panose="020B0400000000000000" pitchFamily="49" charset="-128"/>
              <a:cs typeface="Calibri"/>
            </a:endParaRPr>
          </a:p>
        </p:txBody>
      </p:sp>
      <p:sp>
        <p:nvSpPr>
          <p:cNvPr id="2" name="正方形/長方形 1">
            <a:extLst>
              <a:ext uri="{FF2B5EF4-FFF2-40B4-BE49-F238E27FC236}">
                <a16:creationId xmlns:a16="http://schemas.microsoft.com/office/drawing/2014/main" id="{B2E3A4A3-92ED-4FA7-BE0A-5F918A3CB194}"/>
              </a:ext>
            </a:extLst>
          </p:cNvPr>
          <p:cNvSpPr/>
          <p:nvPr/>
        </p:nvSpPr>
        <p:spPr>
          <a:xfrm>
            <a:off x="418681" y="3317889"/>
            <a:ext cx="550595" cy="584775"/>
          </a:xfrm>
          <a:prstGeom prst="rect">
            <a:avLst/>
          </a:prstGeom>
        </p:spPr>
        <p:txBody>
          <a:bodyPr wrap="square">
            <a:spAutoFit/>
          </a:bodyPr>
          <a:lstStyle/>
          <a:p>
            <a:r>
              <a:rPr lang="ja-JP" altLang="en-US" sz="3200" b="1" dirty="0">
                <a:solidFill>
                  <a:srgbClr val="009650"/>
                </a:solidFill>
                <a:latin typeface="BIZ UDゴシック" panose="020B0400000000000000" pitchFamily="49" charset="-128"/>
                <a:ea typeface="BIZ UDゴシック" panose="020B0400000000000000" pitchFamily="49" charset="-128"/>
                <a:cs typeface="Meiryo" charset="-128"/>
              </a:rPr>
              <a:t>❶</a:t>
            </a:r>
            <a:endParaRPr lang="en-US" altLang="ja-JP" sz="3200" b="1" dirty="0">
              <a:solidFill>
                <a:srgbClr val="009650"/>
              </a:solidFill>
              <a:latin typeface="BIZ UDゴシック" panose="020B0400000000000000" pitchFamily="49" charset="-128"/>
              <a:ea typeface="BIZ UDゴシック" panose="020B0400000000000000" pitchFamily="49" charset="-128"/>
              <a:cs typeface="Meiryo" charset="-128"/>
            </a:endParaRPr>
          </a:p>
        </p:txBody>
      </p:sp>
      <p:sp>
        <p:nvSpPr>
          <p:cNvPr id="3" name="テキスト ボックス 2">
            <a:extLst>
              <a:ext uri="{FF2B5EF4-FFF2-40B4-BE49-F238E27FC236}">
                <a16:creationId xmlns:a16="http://schemas.microsoft.com/office/drawing/2014/main" id="{855C33DE-5EEC-4FEE-92B7-EAA921DF1BEE}"/>
              </a:ext>
            </a:extLst>
          </p:cNvPr>
          <p:cNvSpPr txBox="1"/>
          <p:nvPr/>
        </p:nvSpPr>
        <p:spPr>
          <a:xfrm>
            <a:off x="919939" y="4155529"/>
            <a:ext cx="3359960" cy="646331"/>
          </a:xfrm>
          <a:prstGeom prst="rect">
            <a:avLst/>
          </a:prstGeom>
          <a:noFill/>
        </p:spPr>
        <p:txBody>
          <a:bodyPr wrap="square" lIns="91440" tIns="45720" rIns="91440" bIns="45720" rtlCol="0" anchor="t">
            <a:spAutoFit/>
          </a:bodyPr>
          <a:lstStyle/>
          <a:p>
            <a:pPr algn="just"/>
            <a:r>
              <a:rPr lang="ja-JP" altLang="en-US" b="1" kern="100" dirty="0">
                <a:latin typeface="BIZ UDゴシック" panose="020B0400000000000000" pitchFamily="49" charset="-128"/>
                <a:ea typeface="BIZ UDゴシック" panose="020B0400000000000000" pitchFamily="49" charset="-128"/>
                <a:cs typeface="Times New Roman"/>
              </a:rPr>
              <a:t>キーボード上で下にスワイプします。</a:t>
            </a:r>
            <a:endParaRPr lang="ja-JP" altLang="en-US" sz="1800" b="1" kern="100" dirty="0">
              <a:effectLst/>
              <a:latin typeface="BIZ UDゴシック" panose="020B0400000000000000" pitchFamily="49" charset="-128"/>
              <a:ea typeface="BIZ UDゴシック" panose="020B0400000000000000" pitchFamily="49" charset="-128"/>
              <a:cs typeface="Times New Roman"/>
            </a:endParaRPr>
          </a:p>
        </p:txBody>
      </p:sp>
      <p:sp>
        <p:nvSpPr>
          <p:cNvPr id="5" name="正方形/長方形 4">
            <a:extLst>
              <a:ext uri="{FF2B5EF4-FFF2-40B4-BE49-F238E27FC236}">
                <a16:creationId xmlns:a16="http://schemas.microsoft.com/office/drawing/2014/main" id="{AA02F547-AFF5-4DC8-B03F-97CC42A8E128}"/>
              </a:ext>
            </a:extLst>
          </p:cNvPr>
          <p:cNvSpPr/>
          <p:nvPr/>
        </p:nvSpPr>
        <p:spPr>
          <a:xfrm>
            <a:off x="418681" y="4123297"/>
            <a:ext cx="596929" cy="584775"/>
          </a:xfrm>
          <a:prstGeom prst="rect">
            <a:avLst/>
          </a:prstGeom>
        </p:spPr>
        <p:txBody>
          <a:bodyPr wrap="square">
            <a:spAutoFit/>
          </a:bodyPr>
          <a:lstStyle/>
          <a:p>
            <a:r>
              <a:rPr lang="ja-JP" altLang="en-US" sz="3200" b="1" dirty="0">
                <a:solidFill>
                  <a:srgbClr val="009650"/>
                </a:solidFill>
                <a:latin typeface="BIZ UDゴシック" panose="020B0400000000000000" pitchFamily="49" charset="-128"/>
                <a:ea typeface="BIZ UDゴシック" panose="020B0400000000000000" pitchFamily="49" charset="-128"/>
                <a:cs typeface="Meiryo" charset="-128"/>
              </a:rPr>
              <a:t>❷</a:t>
            </a:r>
            <a:endParaRPr lang="en-US" altLang="ja-JP" sz="3200" b="1" dirty="0">
              <a:solidFill>
                <a:srgbClr val="009650"/>
              </a:solidFill>
              <a:latin typeface="BIZ UDゴシック" panose="020B0400000000000000" pitchFamily="49" charset="-128"/>
              <a:ea typeface="BIZ UDゴシック" panose="020B0400000000000000" pitchFamily="49" charset="-128"/>
              <a:cs typeface="Meiryo" charset="-128"/>
            </a:endParaRPr>
          </a:p>
        </p:txBody>
      </p:sp>
      <p:sp>
        <p:nvSpPr>
          <p:cNvPr id="6" name="テキスト ボックス 5">
            <a:extLst>
              <a:ext uri="{FF2B5EF4-FFF2-40B4-BE49-F238E27FC236}">
                <a16:creationId xmlns:a16="http://schemas.microsoft.com/office/drawing/2014/main" id="{9BB28847-2D00-4DED-B807-CA21572A7664}"/>
              </a:ext>
            </a:extLst>
          </p:cNvPr>
          <p:cNvSpPr txBox="1"/>
          <p:nvPr/>
        </p:nvSpPr>
        <p:spPr>
          <a:xfrm>
            <a:off x="924770" y="3336159"/>
            <a:ext cx="3426129" cy="646331"/>
          </a:xfrm>
          <a:prstGeom prst="rect">
            <a:avLst/>
          </a:prstGeom>
          <a:noFill/>
        </p:spPr>
        <p:txBody>
          <a:bodyPr wrap="square" lIns="91440" tIns="45720" rIns="91440" bIns="45720" anchor="t">
            <a:spAutoFit/>
          </a:bodyPr>
          <a:lstStyle/>
          <a:p>
            <a:pPr algn="just"/>
            <a:r>
              <a:rPr lang="ja-JP" altLang="en-US" b="1" kern="100" dirty="0">
                <a:latin typeface="BIZ UDゴシック" panose="020B0400000000000000" pitchFamily="49" charset="-128"/>
                <a:ea typeface="BIZ UDゴシック" panose="020B0400000000000000" pitchFamily="49" charset="-128"/>
                <a:cs typeface="Times New Roman"/>
              </a:rPr>
              <a:t>各種キーボードで文字入力を行います。</a:t>
            </a:r>
            <a:endParaRPr lang="ja-JP" altLang="en-US" b="1" kern="100" dirty="0">
              <a:effectLst/>
              <a:latin typeface="BIZ UDゴシック" panose="020B0400000000000000" pitchFamily="49" charset="-128"/>
              <a:ea typeface="BIZ UDゴシック" panose="020B0400000000000000" pitchFamily="49" charset="-128"/>
              <a:cs typeface="Times New Roman"/>
            </a:endParaRPr>
          </a:p>
        </p:txBody>
      </p:sp>
      <p:sp>
        <p:nvSpPr>
          <p:cNvPr id="7" name="正方形/長方形 6">
            <a:extLst>
              <a:ext uri="{FF2B5EF4-FFF2-40B4-BE49-F238E27FC236}">
                <a16:creationId xmlns:a16="http://schemas.microsoft.com/office/drawing/2014/main" id="{81420F49-8AB4-4C88-A5EB-3572EEE690F4}"/>
              </a:ext>
            </a:extLst>
          </p:cNvPr>
          <p:cNvSpPr/>
          <p:nvPr/>
        </p:nvSpPr>
        <p:spPr>
          <a:xfrm>
            <a:off x="417421" y="4928705"/>
            <a:ext cx="595035" cy="584775"/>
          </a:xfrm>
          <a:prstGeom prst="rect">
            <a:avLst/>
          </a:prstGeom>
        </p:spPr>
        <p:txBody>
          <a:bodyPr wrap="none">
            <a:spAutoFit/>
          </a:bodyPr>
          <a:lstStyle/>
          <a:p>
            <a:r>
              <a:rPr lang="ja-JP" altLang="en-US" sz="3200" b="1" dirty="0">
                <a:solidFill>
                  <a:srgbClr val="009650"/>
                </a:solidFill>
                <a:latin typeface="BIZ UDゴシック" panose="020B0400000000000000" pitchFamily="49" charset="-128"/>
                <a:ea typeface="BIZ UDゴシック" panose="020B0400000000000000" pitchFamily="49" charset="-128"/>
                <a:cs typeface="Meiryo" charset="-128"/>
              </a:rPr>
              <a:t>❸</a:t>
            </a:r>
            <a:endParaRPr lang="en-US" altLang="ja-JP" sz="3200" b="1" dirty="0">
              <a:solidFill>
                <a:srgbClr val="009650"/>
              </a:solidFill>
              <a:latin typeface="BIZ UDゴシック" panose="020B0400000000000000" pitchFamily="49" charset="-128"/>
              <a:ea typeface="BIZ UDゴシック" panose="020B0400000000000000" pitchFamily="49" charset="-128"/>
              <a:cs typeface="Meiryo" charset="-128"/>
            </a:endParaRPr>
          </a:p>
        </p:txBody>
      </p:sp>
      <p:sp>
        <p:nvSpPr>
          <p:cNvPr id="9" name="テキスト ボックス 8">
            <a:extLst>
              <a:ext uri="{FF2B5EF4-FFF2-40B4-BE49-F238E27FC236}">
                <a16:creationId xmlns:a16="http://schemas.microsoft.com/office/drawing/2014/main" id="{1EA7ADAC-E62F-453E-8141-B3D8097ACCC1}"/>
              </a:ext>
            </a:extLst>
          </p:cNvPr>
          <p:cNvSpPr txBox="1"/>
          <p:nvPr/>
        </p:nvSpPr>
        <p:spPr>
          <a:xfrm>
            <a:off x="919939" y="5893349"/>
            <a:ext cx="3359960" cy="923330"/>
          </a:xfrm>
          <a:prstGeom prst="rect">
            <a:avLst/>
          </a:prstGeom>
          <a:noFill/>
        </p:spPr>
        <p:txBody>
          <a:bodyPr wrap="square" lIns="91440" tIns="45720" rIns="91440" bIns="45720" rtlCol="0" anchor="t">
            <a:spAutoFit/>
          </a:bodyPr>
          <a:lstStyle/>
          <a:p>
            <a:pPr algn="just"/>
            <a:r>
              <a:rPr lang="ja-JP" altLang="en-US" b="1" kern="100" dirty="0">
                <a:latin typeface="BIZ UDゴシック" panose="020B0400000000000000" pitchFamily="49" charset="-128"/>
                <a:ea typeface="BIZ UDゴシック" panose="020B0400000000000000" pitchFamily="49" charset="-128"/>
                <a:cs typeface="Times New Roman"/>
              </a:rPr>
              <a:t>適切な変換候補を読み上げたら、その場でダブルタップします。</a:t>
            </a:r>
            <a:endParaRPr lang="ja-JP" altLang="en-US" sz="1800" b="1" kern="100" dirty="0">
              <a:effectLst/>
              <a:latin typeface="BIZ UDゴシック" panose="020B0400000000000000" pitchFamily="49" charset="-128"/>
              <a:ea typeface="BIZ UDゴシック" panose="020B0400000000000000" pitchFamily="49" charset="-128"/>
              <a:cs typeface="Times New Roman"/>
            </a:endParaRPr>
          </a:p>
        </p:txBody>
      </p:sp>
      <p:pic>
        <p:nvPicPr>
          <p:cNvPr id="13" name="図 14">
            <a:extLst>
              <a:ext uri="{FF2B5EF4-FFF2-40B4-BE49-F238E27FC236}">
                <a16:creationId xmlns:a16="http://schemas.microsoft.com/office/drawing/2014/main" id="{7D1D4721-E95D-4505-B97E-89738EA0043C}"/>
              </a:ext>
            </a:extLst>
          </p:cNvPr>
          <p:cNvPicPr>
            <a:picLocks noChangeAspect="1"/>
          </p:cNvPicPr>
          <p:nvPr/>
        </p:nvPicPr>
        <p:blipFill>
          <a:blip r:embed="rId3"/>
          <a:stretch>
            <a:fillRect/>
          </a:stretch>
        </p:blipFill>
        <p:spPr>
          <a:xfrm>
            <a:off x="4887813" y="3610276"/>
            <a:ext cx="1429473" cy="3095625"/>
          </a:xfrm>
          <a:prstGeom prst="rect">
            <a:avLst/>
          </a:prstGeom>
        </p:spPr>
      </p:pic>
      <p:pic>
        <p:nvPicPr>
          <p:cNvPr id="15" name="図 16">
            <a:extLst>
              <a:ext uri="{FF2B5EF4-FFF2-40B4-BE49-F238E27FC236}">
                <a16:creationId xmlns:a16="http://schemas.microsoft.com/office/drawing/2014/main" id="{73E44924-B9AF-4AEC-95F2-5D1582802054}"/>
              </a:ext>
            </a:extLst>
          </p:cNvPr>
          <p:cNvPicPr>
            <a:picLocks noChangeAspect="1"/>
          </p:cNvPicPr>
          <p:nvPr/>
        </p:nvPicPr>
        <p:blipFill>
          <a:blip r:embed="rId4"/>
          <a:stretch>
            <a:fillRect/>
          </a:stretch>
        </p:blipFill>
        <p:spPr>
          <a:xfrm>
            <a:off x="8507384" y="3596209"/>
            <a:ext cx="1429473" cy="3095625"/>
          </a:xfrm>
          <a:prstGeom prst="rect">
            <a:avLst/>
          </a:prstGeom>
        </p:spPr>
      </p:pic>
      <p:pic>
        <p:nvPicPr>
          <p:cNvPr id="17" name="図 18">
            <a:extLst>
              <a:ext uri="{FF2B5EF4-FFF2-40B4-BE49-F238E27FC236}">
                <a16:creationId xmlns:a16="http://schemas.microsoft.com/office/drawing/2014/main" id="{F8CEF30B-7541-44D1-82ED-1F41F526D56A}"/>
              </a:ext>
            </a:extLst>
          </p:cNvPr>
          <p:cNvPicPr>
            <a:picLocks noChangeAspect="1"/>
          </p:cNvPicPr>
          <p:nvPr/>
        </p:nvPicPr>
        <p:blipFill>
          <a:blip r:embed="rId5"/>
          <a:stretch>
            <a:fillRect/>
          </a:stretch>
        </p:blipFill>
        <p:spPr>
          <a:xfrm>
            <a:off x="6708809" y="3596208"/>
            <a:ext cx="1429473" cy="3095625"/>
          </a:xfrm>
          <a:prstGeom prst="rect">
            <a:avLst/>
          </a:prstGeom>
        </p:spPr>
      </p:pic>
      <p:sp>
        <p:nvSpPr>
          <p:cNvPr id="19" name="テキスト ボックス 18">
            <a:extLst>
              <a:ext uri="{FF2B5EF4-FFF2-40B4-BE49-F238E27FC236}">
                <a16:creationId xmlns:a16="http://schemas.microsoft.com/office/drawing/2014/main" id="{FCDE978F-A9F7-F88C-5B16-09868B053E80}"/>
              </a:ext>
            </a:extLst>
          </p:cNvPr>
          <p:cNvSpPr txBox="1"/>
          <p:nvPr/>
        </p:nvSpPr>
        <p:spPr>
          <a:xfrm>
            <a:off x="436607" y="2835423"/>
            <a:ext cx="3714264" cy="369332"/>
          </a:xfrm>
          <a:prstGeom prst="rect">
            <a:avLst/>
          </a:prstGeom>
          <a:solidFill>
            <a:srgbClr val="FFFF99"/>
          </a:solidFill>
          <a:ln w="12700">
            <a:solidFill>
              <a:schemeClr val="tx1"/>
            </a:solidFill>
          </a:ln>
        </p:spPr>
        <p:txBody>
          <a:bodyPr wrap="square" lIns="91440" tIns="45720" rIns="91440" bIns="45720" anchor="t">
            <a:spAutoFit/>
          </a:bodyPr>
          <a:lstStyle/>
          <a:p>
            <a:pPr algn="just"/>
            <a:r>
              <a:rPr lang="ja-JP" altLang="en-US" b="1" kern="100" dirty="0">
                <a:latin typeface="BIZ UDゴシック" panose="020B0400000000000000" pitchFamily="49" charset="-128"/>
                <a:ea typeface="BIZ UDゴシック" panose="020B0400000000000000" pitchFamily="49" charset="-128"/>
                <a:cs typeface="Times New Roman"/>
              </a:rPr>
              <a:t>VoiceOverのジェスチャーを利用</a:t>
            </a:r>
            <a:endParaRPr lang="ja-JP" altLang="en-US" b="1" kern="100" dirty="0">
              <a:effectLst/>
              <a:latin typeface="BIZ UDゴシック" panose="020B0400000000000000" pitchFamily="49" charset="-128"/>
              <a:ea typeface="BIZ UDゴシック" panose="020B0400000000000000" pitchFamily="49" charset="-128"/>
              <a:cs typeface="Times New Roman"/>
            </a:endParaRPr>
          </a:p>
        </p:txBody>
      </p:sp>
      <p:sp>
        <p:nvSpPr>
          <p:cNvPr id="20" name="テキスト ボックス 19">
            <a:extLst>
              <a:ext uri="{FF2B5EF4-FFF2-40B4-BE49-F238E27FC236}">
                <a16:creationId xmlns:a16="http://schemas.microsoft.com/office/drawing/2014/main" id="{CC2A8C8E-E68E-7185-1B15-69FE3CED3241}"/>
              </a:ext>
            </a:extLst>
          </p:cNvPr>
          <p:cNvSpPr txBox="1"/>
          <p:nvPr/>
        </p:nvSpPr>
        <p:spPr>
          <a:xfrm>
            <a:off x="919939" y="5030757"/>
            <a:ext cx="3316172" cy="646331"/>
          </a:xfrm>
          <a:prstGeom prst="rect">
            <a:avLst/>
          </a:prstGeom>
          <a:noFill/>
        </p:spPr>
        <p:txBody>
          <a:bodyPr wrap="square" lIns="91440" tIns="45720" rIns="91440" bIns="45720" rtlCol="0" anchor="t">
            <a:spAutoFit/>
          </a:bodyPr>
          <a:lstStyle/>
          <a:p>
            <a:pPr algn="just"/>
            <a:r>
              <a:rPr lang="ja-JP" altLang="en-US" b="1" kern="100" dirty="0">
                <a:latin typeface="BIZ UDゴシック" panose="020B0400000000000000" pitchFamily="49" charset="-128"/>
                <a:ea typeface="BIZ UDゴシック" panose="020B0400000000000000" pitchFamily="49" charset="-128"/>
                <a:cs typeface="Times New Roman"/>
              </a:rPr>
              <a:t>スワイプを続けると変換候補を次々に選択していきます。</a:t>
            </a:r>
            <a:endParaRPr lang="ja-JP" altLang="en-US" sz="1800" b="1" kern="100" dirty="0">
              <a:effectLst/>
              <a:latin typeface="BIZ UDゴシック" panose="020B0400000000000000" pitchFamily="49" charset="-128"/>
              <a:ea typeface="BIZ UDゴシック" panose="020B0400000000000000" pitchFamily="49" charset="-128"/>
              <a:cs typeface="Times New Roman"/>
            </a:endParaRPr>
          </a:p>
        </p:txBody>
      </p:sp>
      <p:sp>
        <p:nvSpPr>
          <p:cNvPr id="21" name="正方形/長方形 20">
            <a:extLst>
              <a:ext uri="{FF2B5EF4-FFF2-40B4-BE49-F238E27FC236}">
                <a16:creationId xmlns:a16="http://schemas.microsoft.com/office/drawing/2014/main" id="{4E148B1D-D4D7-A29B-8410-B0ADC461D29B}"/>
              </a:ext>
            </a:extLst>
          </p:cNvPr>
          <p:cNvSpPr/>
          <p:nvPr/>
        </p:nvSpPr>
        <p:spPr>
          <a:xfrm>
            <a:off x="396460" y="5930687"/>
            <a:ext cx="595035" cy="584775"/>
          </a:xfrm>
          <a:prstGeom prst="rect">
            <a:avLst/>
          </a:prstGeom>
        </p:spPr>
        <p:txBody>
          <a:bodyPr wrap="none">
            <a:spAutoFit/>
          </a:bodyPr>
          <a:lstStyle/>
          <a:p>
            <a:r>
              <a:rPr lang="ja-JP" altLang="en-US" sz="3200" b="1" dirty="0">
                <a:solidFill>
                  <a:srgbClr val="009650"/>
                </a:solidFill>
                <a:latin typeface="BIZ UDゴシック" panose="020B0400000000000000" pitchFamily="49" charset="-128"/>
                <a:ea typeface="BIZ UDゴシック" panose="020B0400000000000000" pitchFamily="49" charset="-128"/>
                <a:cs typeface="Meiryo" charset="-128"/>
              </a:rPr>
              <a:t>❹</a:t>
            </a:r>
            <a:endParaRPr lang="en-US" altLang="ja-JP" sz="3200" b="1" dirty="0">
              <a:solidFill>
                <a:srgbClr val="009650"/>
              </a:solidFill>
              <a:latin typeface="BIZ UDゴシック" panose="020B0400000000000000" pitchFamily="49" charset="-128"/>
              <a:ea typeface="BIZ UDゴシック" panose="020B0400000000000000" pitchFamily="49" charset="-128"/>
              <a:cs typeface="Meiryo" charset="-128"/>
            </a:endParaRPr>
          </a:p>
        </p:txBody>
      </p:sp>
      <p:pic>
        <p:nvPicPr>
          <p:cNvPr id="18" name="図 17">
            <a:extLst>
              <a:ext uri="{FF2B5EF4-FFF2-40B4-BE49-F238E27FC236}">
                <a16:creationId xmlns:a16="http://schemas.microsoft.com/office/drawing/2014/main" id="{EC435757-F301-EA81-750E-1C5BB773845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rot="16200000">
            <a:off x="7331662" y="4643404"/>
            <a:ext cx="884729" cy="880912"/>
          </a:xfrm>
          <a:prstGeom prst="rect">
            <a:avLst/>
          </a:prstGeom>
          <a:ln>
            <a:noFill/>
          </a:ln>
        </p:spPr>
      </p:pic>
      <p:cxnSp>
        <p:nvCxnSpPr>
          <p:cNvPr id="11" name="直線コネクタ 10">
            <a:extLst>
              <a:ext uri="{FF2B5EF4-FFF2-40B4-BE49-F238E27FC236}">
                <a16:creationId xmlns:a16="http://schemas.microsoft.com/office/drawing/2014/main" id="{4B31A1D1-1034-6B33-01E1-BC3E0A91A2C9}"/>
              </a:ext>
            </a:extLst>
          </p:cNvPr>
          <p:cNvCxnSpPr>
            <a:cxnSpLocks/>
          </p:cNvCxnSpPr>
          <p:nvPr/>
        </p:nvCxnSpPr>
        <p:spPr>
          <a:xfrm>
            <a:off x="7556500" y="4181658"/>
            <a:ext cx="0" cy="773176"/>
          </a:xfrm>
          <a:prstGeom prst="line">
            <a:avLst/>
          </a:prstGeom>
          <a:ln w="666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2" name="直線コネクタ 21">
            <a:extLst>
              <a:ext uri="{FF2B5EF4-FFF2-40B4-BE49-F238E27FC236}">
                <a16:creationId xmlns:a16="http://schemas.microsoft.com/office/drawing/2014/main" id="{61BDF52D-6FC1-0E41-3A5E-21627612B71E}"/>
              </a:ext>
            </a:extLst>
          </p:cNvPr>
          <p:cNvCxnSpPr>
            <a:cxnSpLocks/>
          </p:cNvCxnSpPr>
          <p:nvPr/>
        </p:nvCxnSpPr>
        <p:spPr>
          <a:xfrm>
            <a:off x="7366631" y="4348069"/>
            <a:ext cx="0" cy="626678"/>
          </a:xfrm>
          <a:prstGeom prst="line">
            <a:avLst/>
          </a:prstGeom>
          <a:ln w="666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322A6A71-0E63-48BC-0EC6-F17D91973E93}"/>
              </a:ext>
            </a:extLst>
          </p:cNvPr>
          <p:cNvCxnSpPr>
            <a:cxnSpLocks/>
          </p:cNvCxnSpPr>
          <p:nvPr/>
        </p:nvCxnSpPr>
        <p:spPr>
          <a:xfrm>
            <a:off x="7172891" y="4461726"/>
            <a:ext cx="0" cy="513021"/>
          </a:xfrm>
          <a:prstGeom prst="line">
            <a:avLst/>
          </a:prstGeom>
          <a:ln w="66675">
            <a:solidFill>
              <a:schemeClr val="bg1"/>
            </a:solidFill>
          </a:ln>
        </p:spPr>
        <p:style>
          <a:lnRef idx="1">
            <a:schemeClr val="accent1"/>
          </a:lnRef>
          <a:fillRef idx="0">
            <a:schemeClr val="accent1"/>
          </a:fillRef>
          <a:effectRef idx="0">
            <a:schemeClr val="accent1"/>
          </a:effectRef>
          <a:fontRef idx="minor">
            <a:schemeClr val="tx1"/>
          </a:fontRef>
        </p:style>
      </p:cxnSp>
      <p:pic>
        <p:nvPicPr>
          <p:cNvPr id="26" name="図 25">
            <a:extLst>
              <a:ext uri="{FF2B5EF4-FFF2-40B4-BE49-F238E27FC236}">
                <a16:creationId xmlns:a16="http://schemas.microsoft.com/office/drawing/2014/main" id="{285F9846-462A-0936-B181-271D8CD09FD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867039" y="4800573"/>
            <a:ext cx="929398" cy="925388"/>
          </a:xfrm>
          <a:prstGeom prst="rect">
            <a:avLst/>
          </a:prstGeom>
          <a:ln>
            <a:noFill/>
          </a:ln>
        </p:spPr>
      </p:pic>
      <p:cxnSp>
        <p:nvCxnSpPr>
          <p:cNvPr id="29" name="直線コネクタ 28">
            <a:extLst>
              <a:ext uri="{FF2B5EF4-FFF2-40B4-BE49-F238E27FC236}">
                <a16:creationId xmlns:a16="http://schemas.microsoft.com/office/drawing/2014/main" id="{B4A64AC5-1129-3A43-EF13-F4D2BF626CBE}"/>
              </a:ext>
            </a:extLst>
          </p:cNvPr>
          <p:cNvCxnSpPr>
            <a:cxnSpLocks/>
          </p:cNvCxnSpPr>
          <p:nvPr/>
        </p:nvCxnSpPr>
        <p:spPr>
          <a:xfrm>
            <a:off x="9267228" y="4424287"/>
            <a:ext cx="0" cy="266329"/>
          </a:xfrm>
          <a:prstGeom prst="line">
            <a:avLst/>
          </a:prstGeom>
          <a:ln w="666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2" name="直線コネクタ 31">
            <a:extLst>
              <a:ext uri="{FF2B5EF4-FFF2-40B4-BE49-F238E27FC236}">
                <a16:creationId xmlns:a16="http://schemas.microsoft.com/office/drawing/2014/main" id="{796FA766-0629-1024-CCDE-E1D4BFA02D35}"/>
              </a:ext>
            </a:extLst>
          </p:cNvPr>
          <p:cNvCxnSpPr>
            <a:cxnSpLocks/>
          </p:cNvCxnSpPr>
          <p:nvPr/>
        </p:nvCxnSpPr>
        <p:spPr>
          <a:xfrm>
            <a:off x="8862558" y="4793249"/>
            <a:ext cx="237286" cy="42443"/>
          </a:xfrm>
          <a:prstGeom prst="line">
            <a:avLst/>
          </a:prstGeom>
          <a:ln w="666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87C1AC57-546D-864A-50DC-9B52F60C7D40}"/>
              </a:ext>
            </a:extLst>
          </p:cNvPr>
          <p:cNvCxnSpPr>
            <a:cxnSpLocks/>
          </p:cNvCxnSpPr>
          <p:nvPr/>
        </p:nvCxnSpPr>
        <p:spPr>
          <a:xfrm>
            <a:off x="8995873" y="4502090"/>
            <a:ext cx="177591" cy="219894"/>
          </a:xfrm>
          <a:prstGeom prst="line">
            <a:avLst/>
          </a:prstGeom>
          <a:ln w="666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a:extLst>
              <a:ext uri="{FF2B5EF4-FFF2-40B4-BE49-F238E27FC236}">
                <a16:creationId xmlns:a16="http://schemas.microsoft.com/office/drawing/2014/main" id="{A69979C4-6146-C928-0D83-DC3D639DE387}"/>
              </a:ext>
            </a:extLst>
          </p:cNvPr>
          <p:cNvCxnSpPr>
            <a:cxnSpLocks/>
          </p:cNvCxnSpPr>
          <p:nvPr/>
        </p:nvCxnSpPr>
        <p:spPr>
          <a:xfrm flipH="1">
            <a:off x="9466365" y="4759117"/>
            <a:ext cx="263095" cy="55353"/>
          </a:xfrm>
          <a:prstGeom prst="line">
            <a:avLst/>
          </a:prstGeom>
          <a:ln w="666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6E9D682D-DBA6-E476-B993-852A439A5EAF}"/>
              </a:ext>
            </a:extLst>
          </p:cNvPr>
          <p:cNvCxnSpPr>
            <a:cxnSpLocks/>
          </p:cNvCxnSpPr>
          <p:nvPr/>
        </p:nvCxnSpPr>
        <p:spPr>
          <a:xfrm>
            <a:off x="9941338" y="4911517"/>
            <a:ext cx="0" cy="266329"/>
          </a:xfrm>
          <a:prstGeom prst="line">
            <a:avLst/>
          </a:prstGeom>
          <a:ln w="666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5D398B01-AC33-B0F5-5103-6CD07EC50D85}"/>
              </a:ext>
            </a:extLst>
          </p:cNvPr>
          <p:cNvCxnSpPr>
            <a:cxnSpLocks/>
          </p:cNvCxnSpPr>
          <p:nvPr/>
        </p:nvCxnSpPr>
        <p:spPr>
          <a:xfrm flipH="1">
            <a:off x="9390165" y="4502090"/>
            <a:ext cx="152400" cy="236299"/>
          </a:xfrm>
          <a:prstGeom prst="line">
            <a:avLst/>
          </a:prstGeom>
          <a:ln w="66675">
            <a:solidFill>
              <a:schemeClr val="bg1"/>
            </a:solidFill>
          </a:ln>
        </p:spPr>
        <p:style>
          <a:lnRef idx="1">
            <a:schemeClr val="accent1"/>
          </a:lnRef>
          <a:fillRef idx="0">
            <a:schemeClr val="accent1"/>
          </a:fillRef>
          <a:effectRef idx="0">
            <a:schemeClr val="accent1"/>
          </a:effectRef>
          <a:fontRef idx="minor">
            <a:schemeClr val="tx1"/>
          </a:fontRef>
        </p:style>
      </p:cxnSp>
      <p:sp>
        <p:nvSpPr>
          <p:cNvPr id="45" name="正方形/長方形 44">
            <a:extLst>
              <a:ext uri="{FF2B5EF4-FFF2-40B4-BE49-F238E27FC236}">
                <a16:creationId xmlns:a16="http://schemas.microsoft.com/office/drawing/2014/main" id="{D81E05AF-B7D3-4BCE-418E-56C8ECE2929F}"/>
              </a:ext>
            </a:extLst>
          </p:cNvPr>
          <p:cNvSpPr/>
          <p:nvPr/>
        </p:nvSpPr>
        <p:spPr>
          <a:xfrm>
            <a:off x="4878310" y="3240944"/>
            <a:ext cx="450719" cy="369332"/>
          </a:xfrm>
          <a:prstGeom prst="rect">
            <a:avLst/>
          </a:prstGeom>
        </p:spPr>
        <p:txBody>
          <a:bodyPr wrap="square">
            <a:spAutoFit/>
          </a:bodyPr>
          <a:lstStyle/>
          <a:p>
            <a:r>
              <a:rPr lang="ja-JP" altLang="en-US" b="1" dirty="0">
                <a:solidFill>
                  <a:srgbClr val="009650"/>
                </a:solidFill>
                <a:latin typeface="BIZ UDゴシック" panose="020B0400000000000000" pitchFamily="49" charset="-128"/>
                <a:ea typeface="BIZ UDゴシック" panose="020B0400000000000000" pitchFamily="49" charset="-128"/>
                <a:cs typeface="Meiryo" charset="-128"/>
              </a:rPr>
              <a:t>❶</a:t>
            </a:r>
            <a:endParaRPr lang="en-US" altLang="ja-JP" b="1" dirty="0">
              <a:solidFill>
                <a:srgbClr val="009650"/>
              </a:solidFill>
              <a:latin typeface="BIZ UDゴシック" panose="020B0400000000000000" pitchFamily="49" charset="-128"/>
              <a:ea typeface="BIZ UDゴシック" panose="020B0400000000000000" pitchFamily="49" charset="-128"/>
              <a:cs typeface="Meiryo" charset="-128"/>
            </a:endParaRPr>
          </a:p>
        </p:txBody>
      </p:sp>
      <p:sp>
        <p:nvSpPr>
          <p:cNvPr id="46" name="正方形/長方形 45">
            <a:extLst>
              <a:ext uri="{FF2B5EF4-FFF2-40B4-BE49-F238E27FC236}">
                <a16:creationId xmlns:a16="http://schemas.microsoft.com/office/drawing/2014/main" id="{3C94D3E6-93E3-A9D6-DF33-312E115FB7A3}"/>
              </a:ext>
            </a:extLst>
          </p:cNvPr>
          <p:cNvSpPr/>
          <p:nvPr/>
        </p:nvSpPr>
        <p:spPr>
          <a:xfrm>
            <a:off x="6669731" y="3225262"/>
            <a:ext cx="450719" cy="369332"/>
          </a:xfrm>
          <a:prstGeom prst="rect">
            <a:avLst/>
          </a:prstGeom>
        </p:spPr>
        <p:txBody>
          <a:bodyPr wrap="square">
            <a:spAutoFit/>
          </a:bodyPr>
          <a:lstStyle/>
          <a:p>
            <a:r>
              <a:rPr lang="ja-JP" altLang="en-US" b="1" dirty="0">
                <a:solidFill>
                  <a:srgbClr val="009650"/>
                </a:solidFill>
                <a:latin typeface="BIZ UDゴシック" panose="020B0400000000000000" pitchFamily="49" charset="-128"/>
                <a:ea typeface="BIZ UDゴシック" panose="020B0400000000000000" pitchFamily="49" charset="-128"/>
                <a:cs typeface="Meiryo" charset="-128"/>
              </a:rPr>
              <a:t>➋</a:t>
            </a:r>
            <a:endParaRPr lang="en-US" altLang="ja-JP" b="1" dirty="0">
              <a:solidFill>
                <a:srgbClr val="009650"/>
              </a:solidFill>
              <a:latin typeface="BIZ UDゴシック" panose="020B0400000000000000" pitchFamily="49" charset="-128"/>
              <a:ea typeface="BIZ UDゴシック" panose="020B0400000000000000" pitchFamily="49" charset="-128"/>
              <a:cs typeface="Meiryo" charset="-128"/>
            </a:endParaRPr>
          </a:p>
        </p:txBody>
      </p:sp>
      <p:sp>
        <p:nvSpPr>
          <p:cNvPr id="48" name="正方形/長方形 47">
            <a:extLst>
              <a:ext uri="{FF2B5EF4-FFF2-40B4-BE49-F238E27FC236}">
                <a16:creationId xmlns:a16="http://schemas.microsoft.com/office/drawing/2014/main" id="{B2894BA2-01F4-FC8A-9652-8CDA85D0F440}"/>
              </a:ext>
            </a:extLst>
          </p:cNvPr>
          <p:cNvSpPr/>
          <p:nvPr/>
        </p:nvSpPr>
        <p:spPr>
          <a:xfrm>
            <a:off x="8461152" y="3223215"/>
            <a:ext cx="450719" cy="369332"/>
          </a:xfrm>
          <a:prstGeom prst="rect">
            <a:avLst/>
          </a:prstGeom>
        </p:spPr>
        <p:txBody>
          <a:bodyPr wrap="square">
            <a:spAutoFit/>
          </a:bodyPr>
          <a:lstStyle/>
          <a:p>
            <a:r>
              <a:rPr lang="ja-JP" altLang="en-US" b="1" dirty="0">
                <a:solidFill>
                  <a:srgbClr val="009650"/>
                </a:solidFill>
                <a:latin typeface="BIZ UDゴシック" panose="020B0400000000000000" pitchFamily="49" charset="-128"/>
                <a:ea typeface="BIZ UDゴシック" panose="020B0400000000000000" pitchFamily="49" charset="-128"/>
                <a:cs typeface="Meiryo" charset="-128"/>
              </a:rPr>
              <a:t>❹</a:t>
            </a:r>
            <a:endParaRPr lang="en-US" altLang="ja-JP" b="1" dirty="0">
              <a:solidFill>
                <a:srgbClr val="009650"/>
              </a:solidFill>
              <a:latin typeface="BIZ UDゴシック" panose="020B0400000000000000" pitchFamily="49" charset="-128"/>
              <a:ea typeface="BIZ UDゴシック" panose="020B0400000000000000" pitchFamily="49" charset="-128"/>
              <a:cs typeface="Meiryo" charset="-128"/>
            </a:endParaRPr>
          </a:p>
        </p:txBody>
      </p:sp>
    </p:spTree>
    <p:extLst>
      <p:ext uri="{BB962C8B-B14F-4D97-AF65-F5344CB8AC3E}">
        <p14:creationId xmlns:p14="http://schemas.microsoft.com/office/powerpoint/2010/main" val="2040017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38238" y="439387"/>
            <a:ext cx="951199" cy="710067"/>
          </a:xfrm>
          <a:prstGeom prst="rect">
            <a:avLst/>
          </a:prstGeom>
        </p:spPr>
        <p:txBody>
          <a:bodyPr vert="horz" wrap="none" lIns="90000" tIns="46800" rIns="90000" bIns="46800" rtlCol="0" anchor="b">
            <a:spAutoFit/>
          </a:bodyPr>
          <a:lstStyle>
            <a:defPPr>
              <a:defRPr lang="ja-JP"/>
            </a:defPPr>
            <a:lvl1pPr>
              <a:lnSpc>
                <a:spcPct val="100000"/>
              </a:lnSpc>
              <a:spcBef>
                <a:spcPct val="0"/>
              </a:spcBef>
              <a:buNone/>
              <a:defRPr sz="4000" b="1" i="0">
                <a:solidFill>
                  <a:srgbClr val="009650"/>
                </a:solidFill>
                <a:latin typeface="Meiryo" charset="-128"/>
                <a:ea typeface="Meiryo" charset="-128"/>
                <a:cs typeface="Meiryo" charset="-128"/>
              </a:defRPr>
            </a:lvl1pPr>
          </a:lstStyle>
          <a:p>
            <a:r>
              <a:rPr lang="en-US" altLang="ja-JP" dirty="0">
                <a:latin typeface="BIZ UDゴシック" panose="020B0400000000000000" pitchFamily="49" charset="-128"/>
                <a:ea typeface="BIZ UDゴシック" panose="020B0400000000000000" pitchFamily="49" charset="-128"/>
              </a:rPr>
              <a:t>1-D</a:t>
            </a:r>
            <a:endParaRPr lang="en-US" dirty="0">
              <a:latin typeface="BIZ UDゴシック" panose="020B0400000000000000" pitchFamily="49" charset="-128"/>
              <a:ea typeface="BIZ UDゴシック" panose="020B0400000000000000" pitchFamily="49" charset="-128"/>
            </a:endParaRPr>
          </a:p>
        </p:txBody>
      </p:sp>
      <p:sp>
        <p:nvSpPr>
          <p:cNvPr id="37" name="タイトル 9">
            <a:extLst>
              <a:ext uri="{FF2B5EF4-FFF2-40B4-BE49-F238E27FC236}">
                <a16:creationId xmlns:a16="http://schemas.microsoft.com/office/drawing/2014/main" id="{A90FB092-25B5-43CA-830A-EE55138AC72A}"/>
              </a:ext>
            </a:extLst>
          </p:cNvPr>
          <p:cNvSpPr txBox="1">
            <a:spLocks/>
          </p:cNvSpPr>
          <p:nvPr/>
        </p:nvSpPr>
        <p:spPr>
          <a:xfrm>
            <a:off x="2349202" y="301979"/>
            <a:ext cx="7920000" cy="984885"/>
          </a:xfrm>
          <a:prstGeom prst="rect">
            <a:avLst/>
          </a:prstGeom>
        </p:spPr>
        <p:txBody>
          <a:bodyPr wrap="square" lIns="0" tIns="0" rIns="0" bIns="0" anchor="b">
            <a:spAutoFit/>
          </a:bodyPr>
          <a:lstStyle>
            <a:lvl1pPr>
              <a:defRPr sz="3200" b="1" i="0">
                <a:solidFill>
                  <a:srgbClr val="009650"/>
                </a:solidFill>
                <a:latin typeface="Meiryo" charset="-128"/>
                <a:ea typeface="Meiryo" charset="-128"/>
                <a:cs typeface="Meiryo" charset="-128"/>
              </a:defRPr>
            </a:lvl1pPr>
          </a:lstStyle>
          <a:p>
            <a:r>
              <a:rPr lang="ja-JP" altLang="en-US" dirty="0">
                <a:latin typeface="BIZ UDゴシック" panose="020B0400000000000000" pitchFamily="49" charset="-128"/>
                <a:ea typeface="BIZ UDゴシック" panose="020B0400000000000000" pitchFamily="49" charset="-128"/>
              </a:rPr>
              <a:t>文字の入力</a:t>
            </a:r>
          </a:p>
          <a:p>
            <a:r>
              <a:rPr lang="ja-JP" altLang="en-US" dirty="0">
                <a:latin typeface="BIZ UDゴシック" panose="020B0400000000000000" pitchFamily="49" charset="-128"/>
                <a:ea typeface="BIZ UDゴシック" panose="020B0400000000000000" pitchFamily="49" charset="-128"/>
              </a:rPr>
              <a:t>文字変換</a:t>
            </a:r>
          </a:p>
        </p:txBody>
      </p:sp>
      <p:sp>
        <p:nvSpPr>
          <p:cNvPr id="10" name="四角形: 角を丸くする 9">
            <a:extLst>
              <a:ext uri="{FF2B5EF4-FFF2-40B4-BE49-F238E27FC236}">
                <a16:creationId xmlns:a16="http://schemas.microsoft.com/office/drawing/2014/main" id="{6B11F281-5C63-4678-91D3-BED1B35F3FB2}"/>
              </a:ext>
            </a:extLst>
          </p:cNvPr>
          <p:cNvSpPr/>
          <p:nvPr/>
        </p:nvSpPr>
        <p:spPr>
          <a:xfrm>
            <a:off x="1384300" y="3336730"/>
            <a:ext cx="405137" cy="395382"/>
          </a:xfrm>
          <a:prstGeom prst="roundRect">
            <a:avLst/>
          </a:prstGeom>
          <a:noFill/>
          <a:ln w="38100">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ゴシック" panose="020B0400000000000000" pitchFamily="49" charset="-128"/>
              <a:ea typeface="BIZ UDゴシック" panose="020B0400000000000000" pitchFamily="49" charset="-128"/>
            </a:endParaRPr>
          </a:p>
        </p:txBody>
      </p:sp>
      <p:sp>
        <p:nvSpPr>
          <p:cNvPr id="2" name="正方形/長方形 1">
            <a:extLst>
              <a:ext uri="{FF2B5EF4-FFF2-40B4-BE49-F238E27FC236}">
                <a16:creationId xmlns:a16="http://schemas.microsoft.com/office/drawing/2014/main" id="{B2E3A4A3-92ED-4FA7-BE0A-5F918A3CB194}"/>
              </a:ext>
            </a:extLst>
          </p:cNvPr>
          <p:cNvSpPr/>
          <p:nvPr/>
        </p:nvSpPr>
        <p:spPr>
          <a:xfrm>
            <a:off x="460969" y="2436425"/>
            <a:ext cx="550595" cy="584775"/>
          </a:xfrm>
          <a:prstGeom prst="rect">
            <a:avLst/>
          </a:prstGeom>
        </p:spPr>
        <p:txBody>
          <a:bodyPr wrap="square">
            <a:spAutoFit/>
          </a:bodyPr>
          <a:lstStyle/>
          <a:p>
            <a:r>
              <a:rPr lang="ja-JP" altLang="en-US" sz="3200" b="1" dirty="0">
                <a:solidFill>
                  <a:srgbClr val="009650"/>
                </a:solidFill>
                <a:latin typeface="BIZ UDゴシック" panose="020B0400000000000000" pitchFamily="49" charset="-128"/>
                <a:ea typeface="BIZ UDゴシック" panose="020B0400000000000000" pitchFamily="49" charset="-128"/>
                <a:cs typeface="Meiryo" charset="-128"/>
              </a:rPr>
              <a:t>❶</a:t>
            </a:r>
            <a:endParaRPr lang="en-US" altLang="ja-JP" sz="3200" b="1" dirty="0">
              <a:solidFill>
                <a:srgbClr val="009650"/>
              </a:solidFill>
              <a:latin typeface="BIZ UDゴシック" panose="020B0400000000000000" pitchFamily="49" charset="-128"/>
              <a:ea typeface="BIZ UDゴシック" panose="020B0400000000000000" pitchFamily="49" charset="-128"/>
              <a:cs typeface="Meiryo" charset="-128"/>
            </a:endParaRPr>
          </a:p>
        </p:txBody>
      </p:sp>
      <p:sp>
        <p:nvSpPr>
          <p:cNvPr id="3" name="テキスト ボックス 2">
            <a:extLst>
              <a:ext uri="{FF2B5EF4-FFF2-40B4-BE49-F238E27FC236}">
                <a16:creationId xmlns:a16="http://schemas.microsoft.com/office/drawing/2014/main" id="{855C33DE-5EEC-4FEE-92B7-EAA921DF1BEE}"/>
              </a:ext>
            </a:extLst>
          </p:cNvPr>
          <p:cNvSpPr txBox="1"/>
          <p:nvPr/>
        </p:nvSpPr>
        <p:spPr>
          <a:xfrm>
            <a:off x="975870" y="3532453"/>
            <a:ext cx="3193244" cy="646331"/>
          </a:xfrm>
          <a:prstGeom prst="rect">
            <a:avLst/>
          </a:prstGeom>
          <a:noFill/>
        </p:spPr>
        <p:txBody>
          <a:bodyPr wrap="square" lIns="91440" tIns="45720" rIns="91440" bIns="45720" rtlCol="0" anchor="t">
            <a:spAutoFit/>
          </a:bodyPr>
          <a:lstStyle/>
          <a:p>
            <a:pPr algn="just"/>
            <a:r>
              <a:rPr lang="ja-JP" altLang="en-US" b="1" kern="100" dirty="0">
                <a:latin typeface="BIZ UDゴシック" panose="020B0400000000000000" pitchFamily="49" charset="-128"/>
                <a:ea typeface="BIZ UDゴシック" panose="020B0400000000000000" pitchFamily="49" charset="-128"/>
                <a:cs typeface="Times New Roman"/>
              </a:rPr>
              <a:t>キーボード上部に変換候補が表示されるのでタッチします。</a:t>
            </a:r>
            <a:endParaRPr lang="ja-JP" altLang="en-US" sz="1800" b="1" kern="100" dirty="0">
              <a:effectLst/>
              <a:latin typeface="BIZ UDゴシック" panose="020B0400000000000000" pitchFamily="49" charset="-128"/>
              <a:ea typeface="BIZ UDゴシック" panose="020B0400000000000000" pitchFamily="49" charset="-128"/>
              <a:cs typeface="Times New Roman"/>
            </a:endParaRPr>
          </a:p>
        </p:txBody>
      </p:sp>
      <p:sp>
        <p:nvSpPr>
          <p:cNvPr id="5" name="正方形/長方形 4">
            <a:extLst>
              <a:ext uri="{FF2B5EF4-FFF2-40B4-BE49-F238E27FC236}">
                <a16:creationId xmlns:a16="http://schemas.microsoft.com/office/drawing/2014/main" id="{AA02F547-AFF5-4DC8-B03F-97CC42A8E128}"/>
              </a:ext>
            </a:extLst>
          </p:cNvPr>
          <p:cNvSpPr/>
          <p:nvPr/>
        </p:nvSpPr>
        <p:spPr>
          <a:xfrm>
            <a:off x="433882" y="3449920"/>
            <a:ext cx="596929" cy="584775"/>
          </a:xfrm>
          <a:prstGeom prst="rect">
            <a:avLst/>
          </a:prstGeom>
        </p:spPr>
        <p:txBody>
          <a:bodyPr wrap="square">
            <a:spAutoFit/>
          </a:bodyPr>
          <a:lstStyle/>
          <a:p>
            <a:r>
              <a:rPr lang="ja-JP" altLang="en-US" sz="3200" b="1" dirty="0">
                <a:solidFill>
                  <a:srgbClr val="009650"/>
                </a:solidFill>
                <a:latin typeface="BIZ UDゴシック" panose="020B0400000000000000" pitchFamily="49" charset="-128"/>
                <a:ea typeface="BIZ UDゴシック" panose="020B0400000000000000" pitchFamily="49" charset="-128"/>
                <a:cs typeface="Meiryo" charset="-128"/>
              </a:rPr>
              <a:t>❷</a:t>
            </a:r>
            <a:endParaRPr lang="en-US" altLang="ja-JP" sz="3200" b="1" dirty="0">
              <a:solidFill>
                <a:srgbClr val="009650"/>
              </a:solidFill>
              <a:latin typeface="BIZ UDゴシック" panose="020B0400000000000000" pitchFamily="49" charset="-128"/>
              <a:ea typeface="BIZ UDゴシック" panose="020B0400000000000000" pitchFamily="49" charset="-128"/>
              <a:cs typeface="Meiryo" charset="-128"/>
            </a:endParaRPr>
          </a:p>
        </p:txBody>
      </p:sp>
      <p:sp>
        <p:nvSpPr>
          <p:cNvPr id="6" name="テキスト ボックス 5">
            <a:extLst>
              <a:ext uri="{FF2B5EF4-FFF2-40B4-BE49-F238E27FC236}">
                <a16:creationId xmlns:a16="http://schemas.microsoft.com/office/drawing/2014/main" id="{9BB28847-2D00-4DED-B807-CA21572A7664}"/>
              </a:ext>
            </a:extLst>
          </p:cNvPr>
          <p:cNvSpPr txBox="1"/>
          <p:nvPr/>
        </p:nvSpPr>
        <p:spPr>
          <a:xfrm>
            <a:off x="920258" y="2499334"/>
            <a:ext cx="3288976" cy="646331"/>
          </a:xfrm>
          <a:prstGeom prst="rect">
            <a:avLst/>
          </a:prstGeom>
          <a:noFill/>
        </p:spPr>
        <p:txBody>
          <a:bodyPr wrap="square" lIns="91440" tIns="45720" rIns="91440" bIns="45720" anchor="t">
            <a:spAutoFit/>
          </a:bodyPr>
          <a:lstStyle/>
          <a:p>
            <a:pPr algn="just"/>
            <a:r>
              <a:rPr lang="ja-JP" altLang="en-US" b="1" kern="100" dirty="0">
                <a:latin typeface="BIZ UDゴシック" panose="020B0400000000000000" pitchFamily="49" charset="-128"/>
                <a:ea typeface="BIZ UDゴシック" panose="020B0400000000000000" pitchFamily="49" charset="-128"/>
                <a:cs typeface="Times New Roman"/>
              </a:rPr>
              <a:t>各種キーボードで文字入力を行います。</a:t>
            </a:r>
            <a:endParaRPr lang="ja-JP" altLang="en-US" b="1" kern="100" dirty="0">
              <a:effectLst/>
              <a:latin typeface="BIZ UDゴシック" panose="020B0400000000000000" pitchFamily="49" charset="-128"/>
              <a:ea typeface="BIZ UDゴシック" panose="020B0400000000000000" pitchFamily="49" charset="-128"/>
              <a:cs typeface="Times New Roman"/>
            </a:endParaRPr>
          </a:p>
        </p:txBody>
      </p:sp>
      <p:sp>
        <p:nvSpPr>
          <p:cNvPr id="7" name="正方形/長方形 6">
            <a:extLst>
              <a:ext uri="{FF2B5EF4-FFF2-40B4-BE49-F238E27FC236}">
                <a16:creationId xmlns:a16="http://schemas.microsoft.com/office/drawing/2014/main" id="{81420F49-8AB4-4C88-A5EB-3572EEE690F4}"/>
              </a:ext>
            </a:extLst>
          </p:cNvPr>
          <p:cNvSpPr/>
          <p:nvPr/>
        </p:nvSpPr>
        <p:spPr>
          <a:xfrm>
            <a:off x="419700" y="4452494"/>
            <a:ext cx="595035" cy="584775"/>
          </a:xfrm>
          <a:prstGeom prst="rect">
            <a:avLst/>
          </a:prstGeom>
        </p:spPr>
        <p:txBody>
          <a:bodyPr wrap="none">
            <a:spAutoFit/>
          </a:bodyPr>
          <a:lstStyle/>
          <a:p>
            <a:r>
              <a:rPr lang="ja-JP" altLang="en-US" sz="3200" b="1" dirty="0">
                <a:solidFill>
                  <a:srgbClr val="009650"/>
                </a:solidFill>
                <a:latin typeface="BIZ UDゴシック" panose="020B0400000000000000" pitchFamily="49" charset="-128"/>
                <a:ea typeface="BIZ UDゴシック" panose="020B0400000000000000" pitchFamily="49" charset="-128"/>
                <a:cs typeface="Meiryo" charset="-128"/>
              </a:rPr>
              <a:t>❸</a:t>
            </a:r>
            <a:endParaRPr lang="en-US" altLang="ja-JP" sz="3200" b="1" dirty="0">
              <a:solidFill>
                <a:srgbClr val="009650"/>
              </a:solidFill>
              <a:latin typeface="BIZ UDゴシック" panose="020B0400000000000000" pitchFamily="49" charset="-128"/>
              <a:ea typeface="BIZ UDゴシック" panose="020B0400000000000000" pitchFamily="49" charset="-128"/>
              <a:cs typeface="Meiryo" charset="-128"/>
            </a:endParaRPr>
          </a:p>
        </p:txBody>
      </p:sp>
      <p:pic>
        <p:nvPicPr>
          <p:cNvPr id="13" name="図 14">
            <a:extLst>
              <a:ext uri="{FF2B5EF4-FFF2-40B4-BE49-F238E27FC236}">
                <a16:creationId xmlns:a16="http://schemas.microsoft.com/office/drawing/2014/main" id="{7D1D4721-E95D-4505-B97E-89738EA0043C}"/>
              </a:ext>
            </a:extLst>
          </p:cNvPr>
          <p:cNvPicPr>
            <a:picLocks noChangeAspect="1"/>
          </p:cNvPicPr>
          <p:nvPr/>
        </p:nvPicPr>
        <p:blipFill>
          <a:blip r:embed="rId3"/>
          <a:stretch>
            <a:fillRect/>
          </a:stretch>
        </p:blipFill>
        <p:spPr>
          <a:xfrm>
            <a:off x="4640178" y="2630971"/>
            <a:ext cx="1429473" cy="3095625"/>
          </a:xfrm>
          <a:prstGeom prst="rect">
            <a:avLst/>
          </a:prstGeom>
        </p:spPr>
      </p:pic>
      <p:pic>
        <p:nvPicPr>
          <p:cNvPr id="15" name="図 16">
            <a:extLst>
              <a:ext uri="{FF2B5EF4-FFF2-40B4-BE49-F238E27FC236}">
                <a16:creationId xmlns:a16="http://schemas.microsoft.com/office/drawing/2014/main" id="{73E44924-B9AF-4AEC-95F2-5D1582802054}"/>
              </a:ext>
            </a:extLst>
          </p:cNvPr>
          <p:cNvPicPr>
            <a:picLocks noChangeAspect="1"/>
          </p:cNvPicPr>
          <p:nvPr/>
        </p:nvPicPr>
        <p:blipFill>
          <a:blip r:embed="rId4"/>
          <a:stretch>
            <a:fillRect/>
          </a:stretch>
        </p:blipFill>
        <p:spPr>
          <a:xfrm>
            <a:off x="8324058" y="2630971"/>
            <a:ext cx="1429473" cy="3095625"/>
          </a:xfrm>
          <a:prstGeom prst="rect">
            <a:avLst/>
          </a:prstGeom>
        </p:spPr>
      </p:pic>
      <p:pic>
        <p:nvPicPr>
          <p:cNvPr id="17" name="図 18">
            <a:extLst>
              <a:ext uri="{FF2B5EF4-FFF2-40B4-BE49-F238E27FC236}">
                <a16:creationId xmlns:a16="http://schemas.microsoft.com/office/drawing/2014/main" id="{F8CEF30B-7541-44D1-82ED-1F41F526D56A}"/>
              </a:ext>
            </a:extLst>
          </p:cNvPr>
          <p:cNvPicPr>
            <a:picLocks noChangeAspect="1"/>
          </p:cNvPicPr>
          <p:nvPr/>
        </p:nvPicPr>
        <p:blipFill>
          <a:blip r:embed="rId5"/>
          <a:stretch>
            <a:fillRect/>
          </a:stretch>
        </p:blipFill>
        <p:spPr>
          <a:xfrm>
            <a:off x="6481284" y="2630971"/>
            <a:ext cx="1429473" cy="3095625"/>
          </a:xfrm>
          <a:prstGeom prst="rect">
            <a:avLst/>
          </a:prstGeom>
        </p:spPr>
      </p:pic>
      <p:sp>
        <p:nvSpPr>
          <p:cNvPr id="19" name="テキスト ボックス 18">
            <a:extLst>
              <a:ext uri="{FF2B5EF4-FFF2-40B4-BE49-F238E27FC236}">
                <a16:creationId xmlns:a16="http://schemas.microsoft.com/office/drawing/2014/main" id="{FCDE978F-A9F7-F88C-5B16-09868B053E80}"/>
              </a:ext>
            </a:extLst>
          </p:cNvPr>
          <p:cNvSpPr txBox="1"/>
          <p:nvPr/>
        </p:nvSpPr>
        <p:spPr>
          <a:xfrm>
            <a:off x="618105" y="1683995"/>
            <a:ext cx="2342664" cy="369332"/>
          </a:xfrm>
          <a:prstGeom prst="rect">
            <a:avLst/>
          </a:prstGeom>
          <a:solidFill>
            <a:srgbClr val="FFFF99"/>
          </a:solidFill>
          <a:ln w="12700">
            <a:solidFill>
              <a:schemeClr val="tx1"/>
            </a:solidFill>
          </a:ln>
        </p:spPr>
        <p:txBody>
          <a:bodyPr wrap="square" lIns="91440" tIns="45720" rIns="91440" bIns="45720" anchor="t">
            <a:spAutoFit/>
          </a:bodyPr>
          <a:lstStyle/>
          <a:p>
            <a:pPr algn="just"/>
            <a:r>
              <a:rPr lang="ja-JP" altLang="en-US" b="1" kern="100" dirty="0">
                <a:latin typeface="BIZ UDゴシック" panose="020B0400000000000000" pitchFamily="49" charset="-128"/>
                <a:ea typeface="BIZ UDゴシック" panose="020B0400000000000000" pitchFamily="49" charset="-128"/>
                <a:cs typeface="Times New Roman"/>
              </a:rPr>
              <a:t>変換候補表示を利用</a:t>
            </a:r>
            <a:endParaRPr lang="ja-JP" altLang="en-US" b="1" kern="100" dirty="0">
              <a:effectLst/>
              <a:latin typeface="BIZ UDゴシック" panose="020B0400000000000000" pitchFamily="49" charset="-128"/>
              <a:ea typeface="BIZ UDゴシック" panose="020B0400000000000000" pitchFamily="49" charset="-128"/>
              <a:cs typeface="Times New Roman"/>
            </a:endParaRPr>
          </a:p>
        </p:txBody>
      </p:sp>
      <p:sp>
        <p:nvSpPr>
          <p:cNvPr id="20" name="テキスト ボックス 19">
            <a:extLst>
              <a:ext uri="{FF2B5EF4-FFF2-40B4-BE49-F238E27FC236}">
                <a16:creationId xmlns:a16="http://schemas.microsoft.com/office/drawing/2014/main" id="{CC2A8C8E-E68E-7185-1B15-69FE3CED3241}"/>
              </a:ext>
            </a:extLst>
          </p:cNvPr>
          <p:cNvSpPr txBox="1"/>
          <p:nvPr/>
        </p:nvSpPr>
        <p:spPr>
          <a:xfrm>
            <a:off x="971364" y="4488598"/>
            <a:ext cx="3090299" cy="1200329"/>
          </a:xfrm>
          <a:prstGeom prst="rect">
            <a:avLst/>
          </a:prstGeom>
          <a:noFill/>
        </p:spPr>
        <p:txBody>
          <a:bodyPr wrap="square" lIns="91440" tIns="45720" rIns="91440" bIns="45720" rtlCol="0" anchor="t">
            <a:spAutoFit/>
          </a:bodyPr>
          <a:lstStyle/>
          <a:p>
            <a:pPr algn="just"/>
            <a:r>
              <a:rPr lang="ja-JP" altLang="en-US" b="1" kern="100" dirty="0">
                <a:latin typeface="BIZ UDゴシック" panose="020B0400000000000000" pitchFamily="49" charset="-128"/>
                <a:ea typeface="BIZ UDゴシック" panose="020B0400000000000000" pitchFamily="49" charset="-128"/>
                <a:cs typeface="Times New Roman"/>
              </a:rPr>
              <a:t>左右のスワイプで目的の漢字を見つけたらダブルタップします。文字が確定されます。</a:t>
            </a:r>
            <a:endParaRPr lang="ja-JP" altLang="en-US" sz="1800" b="1" kern="100" dirty="0">
              <a:effectLst/>
              <a:latin typeface="BIZ UDゴシック" panose="020B0400000000000000" pitchFamily="49" charset="-128"/>
              <a:ea typeface="BIZ UDゴシック" panose="020B0400000000000000" pitchFamily="49" charset="-128"/>
              <a:cs typeface="Times New Roman"/>
            </a:endParaRPr>
          </a:p>
        </p:txBody>
      </p:sp>
      <p:pic>
        <p:nvPicPr>
          <p:cNvPr id="16" name="図 15">
            <a:extLst>
              <a:ext uri="{FF2B5EF4-FFF2-40B4-BE49-F238E27FC236}">
                <a16:creationId xmlns:a16="http://schemas.microsoft.com/office/drawing/2014/main" id="{F40BF4D9-6043-2FA2-178A-5EA53928603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235533" y="4768816"/>
            <a:ext cx="884729" cy="880912"/>
          </a:xfrm>
          <a:prstGeom prst="rect">
            <a:avLst/>
          </a:prstGeom>
          <a:ln>
            <a:noFill/>
          </a:ln>
        </p:spPr>
      </p:pic>
      <p:sp>
        <p:nvSpPr>
          <p:cNvPr id="18" name="テキスト ボックス 17">
            <a:extLst>
              <a:ext uri="{FF2B5EF4-FFF2-40B4-BE49-F238E27FC236}">
                <a16:creationId xmlns:a16="http://schemas.microsoft.com/office/drawing/2014/main" id="{2845F3B1-B3A3-09A4-AF14-B761318A9439}"/>
              </a:ext>
            </a:extLst>
          </p:cNvPr>
          <p:cNvSpPr txBox="1"/>
          <p:nvPr/>
        </p:nvSpPr>
        <p:spPr>
          <a:xfrm>
            <a:off x="6413500" y="4298772"/>
            <a:ext cx="409455" cy="465274"/>
          </a:xfrm>
          <a:prstGeom prst="rect">
            <a:avLst/>
          </a:prstGeom>
          <a:noFill/>
          <a:ln w="66675">
            <a:solidFill>
              <a:srgbClr val="FF0000"/>
            </a:solidFill>
            <a:prstDash val="sysDash"/>
          </a:ln>
        </p:spPr>
        <p:txBody>
          <a:bodyPr wrap="square" rtlCol="0">
            <a:spAutoFit/>
          </a:bodyPr>
          <a:lstStyle/>
          <a:p>
            <a:pPr algn="l"/>
            <a:endParaRPr kumimoji="1" lang="ja-JP" altLang="en-US" sz="1800" dirty="0"/>
          </a:p>
        </p:txBody>
      </p:sp>
      <p:sp>
        <p:nvSpPr>
          <p:cNvPr id="21" name="正方形/長方形 20">
            <a:extLst>
              <a:ext uri="{FF2B5EF4-FFF2-40B4-BE49-F238E27FC236}">
                <a16:creationId xmlns:a16="http://schemas.microsoft.com/office/drawing/2014/main" id="{05089660-995E-A599-7A66-603D0C6029D2}"/>
              </a:ext>
            </a:extLst>
          </p:cNvPr>
          <p:cNvSpPr/>
          <p:nvPr/>
        </p:nvSpPr>
        <p:spPr>
          <a:xfrm>
            <a:off x="4587105" y="2256869"/>
            <a:ext cx="450719" cy="369332"/>
          </a:xfrm>
          <a:prstGeom prst="rect">
            <a:avLst/>
          </a:prstGeom>
        </p:spPr>
        <p:txBody>
          <a:bodyPr wrap="square">
            <a:spAutoFit/>
          </a:bodyPr>
          <a:lstStyle/>
          <a:p>
            <a:r>
              <a:rPr lang="ja-JP" altLang="en-US" b="1" dirty="0">
                <a:solidFill>
                  <a:srgbClr val="009650"/>
                </a:solidFill>
                <a:latin typeface="BIZ UDゴシック" panose="020B0400000000000000" pitchFamily="49" charset="-128"/>
                <a:ea typeface="BIZ UDゴシック" panose="020B0400000000000000" pitchFamily="49" charset="-128"/>
                <a:cs typeface="Meiryo" charset="-128"/>
              </a:rPr>
              <a:t>❶</a:t>
            </a:r>
            <a:endParaRPr lang="en-US" altLang="ja-JP" b="1" dirty="0">
              <a:solidFill>
                <a:srgbClr val="009650"/>
              </a:solidFill>
              <a:latin typeface="BIZ UDゴシック" panose="020B0400000000000000" pitchFamily="49" charset="-128"/>
              <a:ea typeface="BIZ UDゴシック" panose="020B0400000000000000" pitchFamily="49" charset="-128"/>
              <a:cs typeface="Meiryo" charset="-128"/>
            </a:endParaRPr>
          </a:p>
        </p:txBody>
      </p:sp>
      <p:sp>
        <p:nvSpPr>
          <p:cNvPr id="22" name="正方形/長方形 21">
            <a:extLst>
              <a:ext uri="{FF2B5EF4-FFF2-40B4-BE49-F238E27FC236}">
                <a16:creationId xmlns:a16="http://schemas.microsoft.com/office/drawing/2014/main" id="{E18DE701-7320-702D-229F-0815298B8090}"/>
              </a:ext>
            </a:extLst>
          </p:cNvPr>
          <p:cNvSpPr/>
          <p:nvPr/>
        </p:nvSpPr>
        <p:spPr>
          <a:xfrm>
            <a:off x="6446835" y="2256869"/>
            <a:ext cx="354359" cy="369332"/>
          </a:xfrm>
          <a:prstGeom prst="rect">
            <a:avLst/>
          </a:prstGeom>
        </p:spPr>
        <p:txBody>
          <a:bodyPr wrap="square">
            <a:spAutoFit/>
          </a:bodyPr>
          <a:lstStyle/>
          <a:p>
            <a:r>
              <a:rPr lang="ja-JP" altLang="en-US" b="1" dirty="0">
                <a:solidFill>
                  <a:srgbClr val="009650"/>
                </a:solidFill>
                <a:latin typeface="BIZ UDゴシック" panose="020B0400000000000000" pitchFamily="49" charset="-128"/>
                <a:ea typeface="BIZ UDゴシック" panose="020B0400000000000000" pitchFamily="49" charset="-128"/>
                <a:cs typeface="Meiryo" charset="-128"/>
              </a:rPr>
              <a:t>❷</a:t>
            </a:r>
            <a:endParaRPr lang="en-US" altLang="ja-JP" b="1" dirty="0">
              <a:solidFill>
                <a:srgbClr val="009650"/>
              </a:solidFill>
              <a:latin typeface="BIZ UDゴシック" panose="020B0400000000000000" pitchFamily="49" charset="-128"/>
              <a:ea typeface="BIZ UDゴシック" panose="020B0400000000000000" pitchFamily="49" charset="-128"/>
              <a:cs typeface="Meiryo" charset="-128"/>
            </a:endParaRPr>
          </a:p>
        </p:txBody>
      </p:sp>
      <p:sp>
        <p:nvSpPr>
          <p:cNvPr id="23" name="正方形/長方形 22">
            <a:extLst>
              <a:ext uri="{FF2B5EF4-FFF2-40B4-BE49-F238E27FC236}">
                <a16:creationId xmlns:a16="http://schemas.microsoft.com/office/drawing/2014/main" id="{CC6EF457-CD4D-CC74-602F-5F6E82422410}"/>
              </a:ext>
            </a:extLst>
          </p:cNvPr>
          <p:cNvSpPr/>
          <p:nvPr/>
        </p:nvSpPr>
        <p:spPr>
          <a:xfrm>
            <a:off x="8235494" y="2256869"/>
            <a:ext cx="450719" cy="369332"/>
          </a:xfrm>
          <a:prstGeom prst="rect">
            <a:avLst/>
          </a:prstGeom>
        </p:spPr>
        <p:txBody>
          <a:bodyPr wrap="square">
            <a:spAutoFit/>
          </a:bodyPr>
          <a:lstStyle/>
          <a:p>
            <a:r>
              <a:rPr lang="ja-JP" altLang="en-US" b="1" dirty="0">
                <a:solidFill>
                  <a:srgbClr val="009650"/>
                </a:solidFill>
                <a:latin typeface="BIZ UDゴシック" panose="020B0400000000000000" pitchFamily="49" charset="-128"/>
                <a:ea typeface="BIZ UDゴシック" panose="020B0400000000000000" pitchFamily="49" charset="-128"/>
                <a:cs typeface="Meiryo" charset="-128"/>
              </a:rPr>
              <a:t>❸</a:t>
            </a:r>
            <a:endParaRPr lang="en-US" altLang="ja-JP" b="1" dirty="0">
              <a:solidFill>
                <a:srgbClr val="009650"/>
              </a:solidFill>
              <a:latin typeface="BIZ UDゴシック" panose="020B0400000000000000" pitchFamily="49" charset="-128"/>
              <a:ea typeface="BIZ UDゴシック" panose="020B0400000000000000" pitchFamily="49" charset="-128"/>
              <a:cs typeface="Meiryo" charset="-128"/>
            </a:endParaRPr>
          </a:p>
        </p:txBody>
      </p:sp>
    </p:spTree>
    <p:extLst>
      <p:ext uri="{BB962C8B-B14F-4D97-AF65-F5344CB8AC3E}">
        <p14:creationId xmlns:p14="http://schemas.microsoft.com/office/powerpoint/2010/main" val="27420646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a:spAutoFit/>
      </a:bodyPr>
      <a:lstStyle>
        <a:defPPr algn="l">
          <a:defRPr sz="1800" dirty="0" smtClean="0"/>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1991</Words>
  <Application>Microsoft Office PowerPoint</Application>
  <PresentationFormat>ユーザー設定</PresentationFormat>
  <Paragraphs>169</Paragraphs>
  <Slides>13</Slides>
  <Notes>13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13</vt:i4>
      </vt:variant>
    </vt:vector>
  </HeadingPairs>
  <TitlesOfParts>
    <vt:vector size="20" baseType="lpstr">
      <vt:lpstr>AoyagiKouzanFontT</vt:lpstr>
      <vt:lpstr>BIZ UDゴシック</vt:lpstr>
      <vt:lpstr>Meiryo UI</vt:lpstr>
      <vt:lpstr>Meiryo</vt:lpstr>
      <vt:lpstr>游ゴシック</vt:lpstr>
      <vt:lpstr>Calibri</vt:lpstr>
      <vt:lpstr>Office Theme</vt:lpstr>
      <vt:lpstr>PowerPoint プレゼンテーション</vt:lpstr>
      <vt:lpstr>メールの使い方</vt:lpstr>
      <vt:lpstr>PowerPoint プレゼンテーション</vt:lpstr>
      <vt:lpstr>PowerPoint プレゼンテーション</vt:lpstr>
      <vt:lpstr>PowerPoint プレゼンテーション</vt:lpstr>
      <vt:lpstr>文字の入力 キーボードの切り替え</vt:lpstr>
      <vt:lpstr>文字の入力 キーボードの切り替え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ModifiedBy/>
  <cp:revision>590</cp:revision>
  <dcterms:created xsi:type="dcterms:W3CDTF">2021-06-28T04:49:56Z</dcterms:created>
  <dcterms:modified xsi:type="dcterms:W3CDTF">2024-03-21T02:48:45Z</dcterms:modified>
</cp:coreProperties>
</file>