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56" r:id="rId5"/>
    <p:sldId id="257" r:id="rId6"/>
    <p:sldId id="267" r:id="rId7"/>
    <p:sldId id="268" r:id="rId8"/>
    <p:sldId id="261" r:id="rId9"/>
    <p:sldId id="269" r:id="rId10"/>
    <p:sldId id="270" r:id="rId11"/>
    <p:sldId id="264" r:id="rId12"/>
    <p:sldId id="271" r:id="rId13"/>
    <p:sldId id="266" r:id="rId14"/>
  </p:sldIdLst>
  <p:sldSz cx="9906000" cy="6858000" type="A4"/>
  <p:notesSz cx="6797675" cy="9926638"/>
  <p:defaultTextStyle>
    <a:defPPr lvl="0">
      <a:defRPr lang="ja-JP"/>
    </a:defPPr>
    <a:lvl1pPr marL="0" lvl="0" algn="l" defTabSz="586405" rtl="0" eaLnBrk="1" latinLnBrk="0" hangingPunct="1">
      <a:defRPr kumimoji="1" sz="1154" kern="1200">
        <a:solidFill>
          <a:schemeClr val="tx1"/>
        </a:solidFill>
        <a:latin typeface="+mn-lt"/>
        <a:ea typeface="+mn-ea"/>
        <a:cs typeface="+mn-cs"/>
      </a:defRPr>
    </a:lvl1pPr>
    <a:lvl2pPr marL="293202" lvl="1" algn="l" defTabSz="586405" rtl="0" eaLnBrk="1" latinLnBrk="0" hangingPunct="1">
      <a:defRPr kumimoji="1" sz="1154" kern="1200">
        <a:solidFill>
          <a:schemeClr val="tx1"/>
        </a:solidFill>
        <a:latin typeface="+mn-lt"/>
        <a:ea typeface="+mn-ea"/>
        <a:cs typeface="+mn-cs"/>
      </a:defRPr>
    </a:lvl2pPr>
    <a:lvl3pPr marL="586405" lvl="2" algn="l" defTabSz="586405" rtl="0" eaLnBrk="1" latinLnBrk="0" hangingPunct="1">
      <a:defRPr kumimoji="1" sz="1154" kern="1200">
        <a:solidFill>
          <a:schemeClr val="tx1"/>
        </a:solidFill>
        <a:latin typeface="+mn-lt"/>
        <a:ea typeface="+mn-ea"/>
        <a:cs typeface="+mn-cs"/>
      </a:defRPr>
    </a:lvl3pPr>
    <a:lvl4pPr marL="879607" lvl="3" algn="l" defTabSz="586405" rtl="0" eaLnBrk="1" latinLnBrk="0" hangingPunct="1">
      <a:defRPr kumimoji="1" sz="1154" kern="1200">
        <a:solidFill>
          <a:schemeClr val="tx1"/>
        </a:solidFill>
        <a:latin typeface="+mn-lt"/>
        <a:ea typeface="+mn-ea"/>
        <a:cs typeface="+mn-cs"/>
      </a:defRPr>
    </a:lvl4pPr>
    <a:lvl5pPr marL="1172809" lvl="4" algn="l" defTabSz="586405" rtl="0" eaLnBrk="1" latinLnBrk="0" hangingPunct="1">
      <a:defRPr kumimoji="1" sz="1154" kern="1200">
        <a:solidFill>
          <a:schemeClr val="tx1"/>
        </a:solidFill>
        <a:latin typeface="+mn-lt"/>
        <a:ea typeface="+mn-ea"/>
        <a:cs typeface="+mn-cs"/>
      </a:defRPr>
    </a:lvl5pPr>
    <a:lvl6pPr marL="1466012" lvl="5" algn="l" defTabSz="586405" rtl="0" eaLnBrk="1" latinLnBrk="0" hangingPunct="1">
      <a:defRPr kumimoji="1" sz="1154" kern="1200">
        <a:solidFill>
          <a:schemeClr val="tx1"/>
        </a:solidFill>
        <a:latin typeface="+mn-lt"/>
        <a:ea typeface="+mn-ea"/>
        <a:cs typeface="+mn-cs"/>
      </a:defRPr>
    </a:lvl6pPr>
    <a:lvl7pPr marL="1759214" lvl="6" algn="l" defTabSz="586405" rtl="0" eaLnBrk="1" latinLnBrk="0" hangingPunct="1">
      <a:defRPr kumimoji="1" sz="1154" kern="1200">
        <a:solidFill>
          <a:schemeClr val="tx1"/>
        </a:solidFill>
        <a:latin typeface="+mn-lt"/>
        <a:ea typeface="+mn-ea"/>
        <a:cs typeface="+mn-cs"/>
      </a:defRPr>
    </a:lvl7pPr>
    <a:lvl8pPr marL="2052417" lvl="7" algn="l" defTabSz="586405" rtl="0" eaLnBrk="1" latinLnBrk="0" hangingPunct="1">
      <a:defRPr kumimoji="1" sz="1154" kern="1200">
        <a:solidFill>
          <a:schemeClr val="tx1"/>
        </a:solidFill>
        <a:latin typeface="+mn-lt"/>
        <a:ea typeface="+mn-ea"/>
        <a:cs typeface="+mn-cs"/>
      </a:defRPr>
    </a:lvl8pPr>
    <a:lvl9pPr marL="2345619" lvl="8" algn="l" defTabSz="586405" rtl="0" eaLnBrk="1" latinLnBrk="0" hangingPunct="1">
      <a:defRPr kumimoji="1" sz="115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3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F7877-C9E9-6449-79E1-7DF705D77843}" name="永野 優太朗" initials="永野" userId="S::yutaro.nagano@agentnetwork.onmicrosoft.com::3bbd9b6d-b1be-43fa-9c58-34614cf7eb6d" providerId="AD"/>
  <p188:author id="{6A381BD6-FD2E-C9E1-71BD-78E43551C998}" name="藤原 一生" initials="藤原" userId="S::issei.fujiwara@agentnetwork.onmicrosoft.com::198a442a-1bb5-411b-9343-270ba1266d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7817C-0EF6-4199-B2B6-9B15D1D3B357}" v="4" dt="2024-10-22T06:36:33.503"/>
  </p1510:revLst>
</p1510:revInfo>
</file>

<file path=ppt/tableStyles.xml><?xml version="1.0" encoding="utf-8"?>
<a:tblStyleLst xmlns:a="http://schemas.openxmlformats.org/drawingml/2006/main" def="{BE50BDB5-B2B7-464B-B7C9-AA1AAC19D104}">
  <a:tblStyle styleId="{BE50BDB5-B2B7-464B-B7C9-AA1AAC19D10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524" y="8"/>
      </p:cViewPr>
      <p:guideLst>
        <p:guide orient="horz" pos="1847"/>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jiro.tsuchida" userId="b6bf1e52-b613-4d7d-a396-25942dd648c4" providerId="ADAL" clId="{0CD37D05-6E0F-4D7D-8C01-5A3E1DFD2B25}"/>
    <pc:docChg chg="custSel delSld modSld">
      <pc:chgData name="yujiro.tsuchida" userId="b6bf1e52-b613-4d7d-a396-25942dd648c4" providerId="ADAL" clId="{0CD37D05-6E0F-4D7D-8C01-5A3E1DFD2B25}" dt="2024-03-21T02:45:40.666" v="10" actId="478"/>
      <pc:docMkLst>
        <pc:docMk/>
      </pc:docMkLst>
      <pc:sldChg chg="del">
        <pc:chgData name="yujiro.tsuchida" userId="b6bf1e52-b613-4d7d-a396-25942dd648c4" providerId="ADAL" clId="{0CD37D05-6E0F-4D7D-8C01-5A3E1DFD2B25}" dt="2024-03-21T02:45:07.554" v="0" actId="47"/>
        <pc:sldMkLst>
          <pc:docMk/>
          <pc:sldMk cId="0" sldId="259"/>
        </pc:sldMkLst>
      </pc:sldChg>
      <pc:sldChg chg="del">
        <pc:chgData name="yujiro.tsuchida" userId="b6bf1e52-b613-4d7d-a396-25942dd648c4" providerId="ADAL" clId="{0CD37D05-6E0F-4D7D-8C01-5A3E1DFD2B25}" dt="2024-03-21T02:45:09.706" v="1" actId="47"/>
        <pc:sldMkLst>
          <pc:docMk/>
          <pc:sldMk cId="921309528" sldId="260"/>
        </pc:sldMkLst>
      </pc:sldChg>
      <pc:sldChg chg="del">
        <pc:chgData name="yujiro.tsuchida" userId="b6bf1e52-b613-4d7d-a396-25942dd648c4" providerId="ADAL" clId="{0CD37D05-6E0F-4D7D-8C01-5A3E1DFD2B25}" dt="2024-03-21T02:45:11.969" v="2" actId="47"/>
        <pc:sldMkLst>
          <pc:docMk/>
          <pc:sldMk cId="2061885947" sldId="262"/>
        </pc:sldMkLst>
      </pc:sldChg>
      <pc:sldChg chg="del">
        <pc:chgData name="yujiro.tsuchida" userId="b6bf1e52-b613-4d7d-a396-25942dd648c4" providerId="ADAL" clId="{0CD37D05-6E0F-4D7D-8C01-5A3E1DFD2B25}" dt="2024-03-21T02:45:13.630" v="3" actId="47"/>
        <pc:sldMkLst>
          <pc:docMk/>
          <pc:sldMk cId="541543688" sldId="263"/>
        </pc:sldMkLst>
      </pc:sldChg>
      <pc:sldChg chg="del">
        <pc:chgData name="yujiro.tsuchida" userId="b6bf1e52-b613-4d7d-a396-25942dd648c4" providerId="ADAL" clId="{0CD37D05-6E0F-4D7D-8C01-5A3E1DFD2B25}" dt="2024-03-21T02:45:15.372" v="4" actId="47"/>
        <pc:sldMkLst>
          <pc:docMk/>
          <pc:sldMk cId="3273584297" sldId="265"/>
        </pc:sldMkLst>
      </pc:sldChg>
      <pc:sldChg chg="delSp mod delCm">
        <pc:chgData name="yujiro.tsuchida" userId="b6bf1e52-b613-4d7d-a396-25942dd648c4" providerId="ADAL" clId="{0CD37D05-6E0F-4D7D-8C01-5A3E1DFD2B25}" dt="2024-03-21T02:45:34.121" v="6" actId="478"/>
        <pc:sldMkLst>
          <pc:docMk/>
          <pc:sldMk cId="2772598183" sldId="267"/>
        </pc:sldMkLst>
        <pc:spChg chg="del">
          <ac:chgData name="yujiro.tsuchida" userId="b6bf1e52-b613-4d7d-a396-25942dd648c4" providerId="ADAL" clId="{0CD37D05-6E0F-4D7D-8C01-5A3E1DFD2B25}" dt="2024-03-21T02:45:34.121" v="6" actId="478"/>
          <ac:spMkLst>
            <pc:docMk/>
            <pc:sldMk cId="2772598183" sldId="267"/>
            <ac:spMk id="2" creationId="{1C8B7A75-96AF-7AAF-1303-70C49B7E425A}"/>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2772598183" sldId="267"/>
                <pc2:cmMk id="{332F60F3-F1B3-49F5-AD47-673623764E8A}"/>
              </pc2:cmMkLst>
            </pc226:cmChg>
          </p:ext>
        </pc:extLst>
      </pc:sldChg>
      <pc:sldChg chg="delSp mod delCm">
        <pc:chgData name="yujiro.tsuchida" userId="b6bf1e52-b613-4d7d-a396-25942dd648c4" providerId="ADAL" clId="{0CD37D05-6E0F-4D7D-8C01-5A3E1DFD2B25}" dt="2024-03-21T02:45:36.158" v="7" actId="478"/>
        <pc:sldMkLst>
          <pc:docMk/>
          <pc:sldMk cId="3506876487" sldId="268"/>
        </pc:sldMkLst>
        <pc:spChg chg="del">
          <ac:chgData name="yujiro.tsuchida" userId="b6bf1e52-b613-4d7d-a396-25942dd648c4" providerId="ADAL" clId="{0CD37D05-6E0F-4D7D-8C01-5A3E1DFD2B25}" dt="2024-03-21T02:45:36.158" v="7" actId="478"/>
          <ac:spMkLst>
            <pc:docMk/>
            <pc:sldMk cId="3506876487" sldId="268"/>
            <ac:spMk id="9" creationId="{8A017261-632E-DABD-713D-2372D3B43173}"/>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3506876487" sldId="268"/>
                <pc2:cmMk id="{3336566F-3D20-49D1-BAEA-2F1EB3FB978C}"/>
              </pc2:cmMkLst>
            </pc226:cmChg>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3506876487" sldId="268"/>
                <pc2:cmMk id="{265CC3F7-890A-4F67-BC4B-DD2430C64715}"/>
              </pc2:cmMkLst>
            </pc226:cmChg>
          </p:ext>
        </pc:extLst>
      </pc:sldChg>
      <pc:sldChg chg="delSp mod delCm">
        <pc:chgData name="yujiro.tsuchida" userId="b6bf1e52-b613-4d7d-a396-25942dd648c4" providerId="ADAL" clId="{0CD37D05-6E0F-4D7D-8C01-5A3E1DFD2B25}" dt="2024-03-21T02:45:37.692" v="8" actId="478"/>
        <pc:sldMkLst>
          <pc:docMk/>
          <pc:sldMk cId="2788869971" sldId="269"/>
        </pc:sldMkLst>
        <pc:spChg chg="del">
          <ac:chgData name="yujiro.tsuchida" userId="b6bf1e52-b613-4d7d-a396-25942dd648c4" providerId="ADAL" clId="{0CD37D05-6E0F-4D7D-8C01-5A3E1DFD2B25}" dt="2024-03-21T02:45:37.692" v="8" actId="478"/>
          <ac:spMkLst>
            <pc:docMk/>
            <pc:sldMk cId="2788869971" sldId="269"/>
            <ac:spMk id="4" creationId="{98031ADB-117B-B638-8D06-B3EF832A04FE}"/>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2788869971" sldId="269"/>
                <pc2:cmMk id="{A41D2305-25C4-4B51-BAA8-8A9FE741A1E1}"/>
              </pc2:cmMkLst>
            </pc226:cmChg>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2788869971" sldId="269"/>
                <pc2:cmMk id="{066E3DFD-0607-4A56-8E73-C3191CB9897D}"/>
              </pc2:cmMkLst>
            </pc226:cmChg>
          </p:ext>
        </pc:extLst>
      </pc:sldChg>
      <pc:sldChg chg="delSp mod delCm">
        <pc:chgData name="yujiro.tsuchida" userId="b6bf1e52-b613-4d7d-a396-25942dd648c4" providerId="ADAL" clId="{0CD37D05-6E0F-4D7D-8C01-5A3E1DFD2B25}" dt="2024-03-21T02:45:38.908" v="9" actId="478"/>
        <pc:sldMkLst>
          <pc:docMk/>
          <pc:sldMk cId="3274338254" sldId="270"/>
        </pc:sldMkLst>
        <pc:spChg chg="del">
          <ac:chgData name="yujiro.tsuchida" userId="b6bf1e52-b613-4d7d-a396-25942dd648c4" providerId="ADAL" clId="{0CD37D05-6E0F-4D7D-8C01-5A3E1DFD2B25}" dt="2024-03-21T02:45:38.908" v="9" actId="478"/>
          <ac:spMkLst>
            <pc:docMk/>
            <pc:sldMk cId="3274338254" sldId="270"/>
            <ac:spMk id="3" creationId="{2CD26B18-0964-43F5-1EA7-51AF27FFDE10}"/>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3274338254" sldId="270"/>
                <pc2:cmMk id="{CDEEE258-8D98-4966-8B22-FD4546DBE102}"/>
              </pc2:cmMkLst>
            </pc226:cmChg>
          </p:ext>
        </pc:extLst>
      </pc:sldChg>
      <pc:sldChg chg="delSp mod delCm">
        <pc:chgData name="yujiro.tsuchida" userId="b6bf1e52-b613-4d7d-a396-25942dd648c4" providerId="ADAL" clId="{0CD37D05-6E0F-4D7D-8C01-5A3E1DFD2B25}" dt="2024-03-21T02:45:40.666" v="10" actId="478"/>
        <pc:sldMkLst>
          <pc:docMk/>
          <pc:sldMk cId="373169184" sldId="271"/>
        </pc:sldMkLst>
        <pc:spChg chg="del">
          <ac:chgData name="yujiro.tsuchida" userId="b6bf1e52-b613-4d7d-a396-25942dd648c4" providerId="ADAL" clId="{0CD37D05-6E0F-4D7D-8C01-5A3E1DFD2B25}" dt="2024-03-21T02:45:40.666" v="10" actId="478"/>
          <ac:spMkLst>
            <pc:docMk/>
            <pc:sldMk cId="373169184" sldId="271"/>
            <ac:spMk id="2" creationId="{FE2DE0CB-A213-B661-618A-632958506021}"/>
          </ac:spMkLst>
        </pc:spChg>
        <pc:extLst>
          <p:ext xmlns:p="http://schemas.openxmlformats.org/presentationml/2006/main" uri="{D6D511B9-2390-475A-947B-AFAB55BFBCF1}">
            <pc226:cmChg xmlns:pc226="http://schemas.microsoft.com/office/powerpoint/2022/06/main/command" chg="del">
              <pc226:chgData name="yujiro.tsuchida" userId="b6bf1e52-b613-4d7d-a396-25942dd648c4" providerId="ADAL" clId="{0CD37D05-6E0F-4D7D-8C01-5A3E1DFD2B25}" dt="2024-03-21T02:45:28.854" v="5"/>
              <pc2:cmMkLst xmlns:pc2="http://schemas.microsoft.com/office/powerpoint/2019/9/main/command">
                <pc:docMk/>
                <pc:sldMk cId="373169184" sldId="271"/>
                <pc2:cmMk id="{76D16368-8CD0-4547-97ED-56CBD959A006}"/>
              </pc2:cmMkLst>
            </pc226:cmChg>
          </p:ext>
        </pc:extLst>
      </pc:sldChg>
    </pc:docChg>
  </pc:docChgLst>
  <pc:docChgLst>
    <pc:chgData name="佐藤 悠哉" userId="faebc9e1-2a1d-42c8-8ba1-e1a81c5add00" providerId="ADAL" clId="{F1A7E9F3-113D-4DD7-9583-BF61E7754769}"/>
    <pc:docChg chg="undo custSel modSld">
      <pc:chgData name="佐藤 悠哉" userId="faebc9e1-2a1d-42c8-8ba1-e1a81c5add00" providerId="ADAL" clId="{F1A7E9F3-113D-4DD7-9583-BF61E7754769}" dt="2024-10-03T07:34:41.623" v="21"/>
      <pc:docMkLst>
        <pc:docMk/>
      </pc:docMkLst>
      <pc:sldChg chg="addSp delSp modSp mod">
        <pc:chgData name="佐藤 悠哉" userId="faebc9e1-2a1d-42c8-8ba1-e1a81c5add00" providerId="ADAL" clId="{F1A7E9F3-113D-4DD7-9583-BF61E7754769}" dt="2024-10-03T07:34:41.623" v="21"/>
        <pc:sldMkLst>
          <pc:docMk/>
          <pc:sldMk cId="3506876487" sldId="268"/>
        </pc:sldMkLst>
        <pc:picChg chg="add mod">
          <ac:chgData name="佐藤 悠哉" userId="faebc9e1-2a1d-42c8-8ba1-e1a81c5add00" providerId="ADAL" clId="{F1A7E9F3-113D-4DD7-9583-BF61E7754769}" dt="2024-10-03T07:34:41.623" v="21"/>
          <ac:picMkLst>
            <pc:docMk/>
            <pc:sldMk cId="3506876487" sldId="268"/>
            <ac:picMk id="3" creationId="{24B7B9BF-767E-99E4-8E56-14CB790EFA56}"/>
          </ac:picMkLst>
        </pc:picChg>
        <pc:picChg chg="add del mod modCrop">
          <ac:chgData name="佐藤 悠哉" userId="faebc9e1-2a1d-42c8-8ba1-e1a81c5add00" providerId="ADAL" clId="{F1A7E9F3-113D-4DD7-9583-BF61E7754769}" dt="2024-10-02T06:02:50.076" v="18" actId="478"/>
          <ac:picMkLst>
            <pc:docMk/>
            <pc:sldMk cId="3506876487" sldId="268"/>
            <ac:picMk id="3" creationId="{7B374597-43A5-8DF0-C155-F7E0AC11CDC2}"/>
          </ac:picMkLst>
        </pc:picChg>
        <pc:picChg chg="add del mod ord">
          <ac:chgData name="佐藤 悠哉" userId="faebc9e1-2a1d-42c8-8ba1-e1a81c5add00" providerId="ADAL" clId="{F1A7E9F3-113D-4DD7-9583-BF61E7754769}" dt="2024-10-03T07:34:41.309" v="20" actId="478"/>
          <ac:picMkLst>
            <pc:docMk/>
            <pc:sldMk cId="3506876487" sldId="268"/>
            <ac:picMk id="9" creationId="{35CBECDA-7FA8-CE70-66D1-20FCE5E082E0}"/>
          </ac:picMkLst>
        </pc:picChg>
        <pc:picChg chg="del">
          <ac:chgData name="佐藤 悠哉" userId="faebc9e1-2a1d-42c8-8ba1-e1a81c5add00" providerId="ADAL" clId="{F1A7E9F3-113D-4DD7-9583-BF61E7754769}" dt="2024-10-02T06:02:49.456" v="17" actId="478"/>
          <ac:picMkLst>
            <pc:docMk/>
            <pc:sldMk cId="3506876487" sldId="268"/>
            <ac:picMk id="11" creationId="{BB5F11ED-3D65-8274-A898-87F0F1769A91}"/>
          </ac:picMkLst>
        </pc:picChg>
      </pc:sldChg>
    </pc:docChg>
  </pc:docChgLst>
  <pc:docChgLst>
    <pc:chgData name="浜野 純一" userId="6d6e1c16-3ea6-429c-9975-3e916324d512" providerId="ADAL" clId="{E5F352D8-5C5E-482A-926F-5052B865045A}"/>
    <pc:docChg chg="undo custSel modSld">
      <pc:chgData name="浜野 純一" userId="6d6e1c16-3ea6-429c-9975-3e916324d512" providerId="ADAL" clId="{E5F352D8-5C5E-482A-926F-5052B865045A}" dt="2024-09-30T05:09:16.574" v="45" actId="165"/>
      <pc:docMkLst>
        <pc:docMk/>
      </pc:docMkLst>
      <pc:sldChg chg="addSp delSp modSp mod">
        <pc:chgData name="浜野 純一" userId="6d6e1c16-3ea6-429c-9975-3e916324d512" providerId="ADAL" clId="{E5F352D8-5C5E-482A-926F-5052B865045A}" dt="2024-09-30T05:07:17.598" v="27" actId="167"/>
        <pc:sldMkLst>
          <pc:docMk/>
          <pc:sldMk cId="3336806703" sldId="261"/>
        </pc:sldMkLst>
        <pc:spChg chg="add del mod">
          <ac:chgData name="浜野 純一" userId="6d6e1c16-3ea6-429c-9975-3e916324d512" providerId="ADAL" clId="{E5F352D8-5C5E-482A-926F-5052B865045A}" dt="2024-09-30T05:05:22.679" v="7"/>
          <ac:spMkLst>
            <pc:docMk/>
            <pc:sldMk cId="3336806703" sldId="261"/>
            <ac:spMk id="2" creationId="{E0B56E5D-B982-3345-EB5C-1B96909CD67C}"/>
          </ac:spMkLst>
        </pc:spChg>
        <pc:spChg chg="add del mod">
          <ac:chgData name="浜野 純一" userId="6d6e1c16-3ea6-429c-9975-3e916324d512" providerId="ADAL" clId="{E5F352D8-5C5E-482A-926F-5052B865045A}" dt="2024-09-30T05:05:22.214" v="6"/>
          <ac:spMkLst>
            <pc:docMk/>
            <pc:sldMk cId="3336806703" sldId="261"/>
            <ac:spMk id="4" creationId="{9DA0E9B4-8402-4532-05B8-5EF8FB02B1E6}"/>
          </ac:spMkLst>
        </pc:spChg>
        <pc:spChg chg="add del mod">
          <ac:chgData name="浜野 純一" userId="6d6e1c16-3ea6-429c-9975-3e916324d512" providerId="ADAL" clId="{E5F352D8-5C5E-482A-926F-5052B865045A}" dt="2024-09-30T05:07:13.211" v="26" actId="478"/>
          <ac:spMkLst>
            <pc:docMk/>
            <pc:sldMk cId="3336806703" sldId="261"/>
            <ac:spMk id="8" creationId="{B8488143-6583-6494-C885-831505CDF7B4}"/>
          </ac:spMkLst>
        </pc:spChg>
        <pc:picChg chg="ord">
          <ac:chgData name="浜野 純一" userId="6d6e1c16-3ea6-429c-9975-3e916324d512" providerId="ADAL" clId="{E5F352D8-5C5E-482A-926F-5052B865045A}" dt="2024-09-30T05:07:17.598" v="27" actId="167"/>
          <ac:picMkLst>
            <pc:docMk/>
            <pc:sldMk cId="3336806703" sldId="261"/>
            <ac:picMk id="3" creationId="{B7CCB15B-ED07-3315-D6DF-44A3A981F821}"/>
          </ac:picMkLst>
        </pc:picChg>
        <pc:picChg chg="add mod ord">
          <ac:chgData name="浜野 純一" userId="6d6e1c16-3ea6-429c-9975-3e916324d512" providerId="ADAL" clId="{E5F352D8-5C5E-482A-926F-5052B865045A}" dt="2024-09-30T05:07:04.304" v="24" actId="167"/>
          <ac:picMkLst>
            <pc:docMk/>
            <pc:sldMk cId="3336806703" sldId="261"/>
            <ac:picMk id="9" creationId="{4A86193A-FE11-4FF6-146C-0D391134EEAB}"/>
          </ac:picMkLst>
        </pc:picChg>
        <pc:picChg chg="del mod">
          <ac:chgData name="浜野 純一" userId="6d6e1c16-3ea6-429c-9975-3e916324d512" providerId="ADAL" clId="{E5F352D8-5C5E-482A-926F-5052B865045A}" dt="2024-09-30T05:07:07.219" v="25" actId="478"/>
          <ac:picMkLst>
            <pc:docMk/>
            <pc:sldMk cId="3336806703" sldId="261"/>
            <ac:picMk id="13" creationId="{22483A17-2497-A96C-CB06-0E7853441AF2}"/>
          </ac:picMkLst>
        </pc:picChg>
      </pc:sldChg>
      <pc:sldChg chg="addSp delSp modSp mod">
        <pc:chgData name="浜野 純一" userId="6d6e1c16-3ea6-429c-9975-3e916324d512" providerId="ADAL" clId="{E5F352D8-5C5E-482A-926F-5052B865045A}" dt="2024-09-30T05:09:16.574" v="45" actId="165"/>
        <pc:sldMkLst>
          <pc:docMk/>
          <pc:sldMk cId="2788869971" sldId="269"/>
        </pc:sldMkLst>
        <pc:spChg chg="mod topLvl">
          <ac:chgData name="浜野 純一" userId="6d6e1c16-3ea6-429c-9975-3e916324d512" providerId="ADAL" clId="{E5F352D8-5C5E-482A-926F-5052B865045A}" dt="2024-09-30T05:09:16.574" v="45" actId="165"/>
          <ac:spMkLst>
            <pc:docMk/>
            <pc:sldMk cId="2788869971" sldId="269"/>
            <ac:spMk id="53" creationId="{1815E169-A02D-4C89-8F4A-9E807EEDF328}"/>
          </ac:spMkLst>
        </pc:spChg>
        <pc:spChg chg="mod topLvl">
          <ac:chgData name="浜野 純一" userId="6d6e1c16-3ea6-429c-9975-3e916324d512" providerId="ADAL" clId="{E5F352D8-5C5E-482A-926F-5052B865045A}" dt="2024-09-30T05:09:16.574" v="45" actId="165"/>
          <ac:spMkLst>
            <pc:docMk/>
            <pc:sldMk cId="2788869971" sldId="269"/>
            <ac:spMk id="60" creationId="{83EEB12D-32C3-4C34-892C-3620A33B7E0C}"/>
          </ac:spMkLst>
        </pc:spChg>
        <pc:grpChg chg="del mod">
          <ac:chgData name="浜野 純一" userId="6d6e1c16-3ea6-429c-9975-3e916324d512" providerId="ADAL" clId="{E5F352D8-5C5E-482A-926F-5052B865045A}" dt="2024-09-30T05:08:32.673" v="37" actId="165"/>
          <ac:grpSpMkLst>
            <pc:docMk/>
            <pc:sldMk cId="2788869971" sldId="269"/>
            <ac:grpSpMk id="2" creationId="{4D902ED1-AA21-0C9A-6E04-0962627D6A64}"/>
          </ac:grpSpMkLst>
        </pc:grpChg>
        <pc:grpChg chg="del">
          <ac:chgData name="浜野 純一" userId="6d6e1c16-3ea6-429c-9975-3e916324d512" providerId="ADAL" clId="{E5F352D8-5C5E-482A-926F-5052B865045A}" dt="2024-09-30T05:09:16.574" v="45" actId="165"/>
          <ac:grpSpMkLst>
            <pc:docMk/>
            <pc:sldMk cId="2788869971" sldId="269"/>
            <ac:grpSpMk id="3" creationId="{A6F82084-0FE1-458A-BAAA-95469D2B5DF9}"/>
          </ac:grpSpMkLst>
        </pc:grpChg>
        <pc:picChg chg="add del">
          <ac:chgData name="浜野 純一" userId="6d6e1c16-3ea6-429c-9975-3e916324d512" providerId="ADAL" clId="{E5F352D8-5C5E-482A-926F-5052B865045A}" dt="2024-09-30T05:07:56.225" v="29"/>
          <ac:picMkLst>
            <pc:docMk/>
            <pc:sldMk cId="2788869971" sldId="269"/>
            <ac:picMk id="4" creationId="{40A6557C-8E26-27E1-294F-B96E311115BB}"/>
          </ac:picMkLst>
        </pc:picChg>
        <pc:picChg chg="add del">
          <ac:chgData name="浜野 純一" userId="6d6e1c16-3ea6-429c-9975-3e916324d512" providerId="ADAL" clId="{E5F352D8-5C5E-482A-926F-5052B865045A}" dt="2024-09-30T05:08:05.734" v="31" actId="478"/>
          <ac:picMkLst>
            <pc:docMk/>
            <pc:sldMk cId="2788869971" sldId="269"/>
            <ac:picMk id="8" creationId="{55B2CD23-A09B-0168-08C1-9985C0BEB967}"/>
          </ac:picMkLst>
        </pc:picChg>
        <pc:picChg chg="add del mod">
          <ac:chgData name="浜野 純一" userId="6d6e1c16-3ea6-429c-9975-3e916324d512" providerId="ADAL" clId="{E5F352D8-5C5E-482A-926F-5052B865045A}" dt="2024-09-30T05:08:18.883" v="34" actId="478"/>
          <ac:picMkLst>
            <pc:docMk/>
            <pc:sldMk cId="2788869971" sldId="269"/>
            <ac:picMk id="9" creationId="{E927F67D-3626-4316-DBAE-69C89A6C08C4}"/>
          </ac:picMkLst>
        </pc:picChg>
        <pc:picChg chg="del mod topLvl">
          <ac:chgData name="浜野 純一" userId="6d6e1c16-3ea6-429c-9975-3e916324d512" providerId="ADAL" clId="{E5F352D8-5C5E-482A-926F-5052B865045A}" dt="2024-09-30T05:09:03.199" v="44" actId="478"/>
          <ac:picMkLst>
            <pc:docMk/>
            <pc:sldMk cId="2788869971" sldId="269"/>
            <ac:picMk id="10" creationId="{EB8DC6C4-DD3E-DDCB-C037-08601F285D63}"/>
          </ac:picMkLst>
        </pc:picChg>
        <pc:picChg chg="del mod topLvl">
          <ac:chgData name="浜野 純一" userId="6d6e1c16-3ea6-429c-9975-3e916324d512" providerId="ADAL" clId="{E5F352D8-5C5E-482A-926F-5052B865045A}" dt="2024-09-30T05:09:02.286" v="43" actId="478"/>
          <ac:picMkLst>
            <pc:docMk/>
            <pc:sldMk cId="2788869971" sldId="269"/>
            <ac:picMk id="11" creationId="{508771D7-DD76-F7EB-7348-0437571B74F5}"/>
          </ac:picMkLst>
        </pc:picChg>
        <pc:picChg chg="add mod ord">
          <ac:chgData name="浜野 純一" userId="6d6e1c16-3ea6-429c-9975-3e916324d512" providerId="ADAL" clId="{E5F352D8-5C5E-482A-926F-5052B865045A}" dt="2024-09-30T05:08:59.069" v="42" actId="167"/>
          <ac:picMkLst>
            <pc:docMk/>
            <pc:sldMk cId="2788869971" sldId="269"/>
            <ac:picMk id="13" creationId="{4ED27B5E-BCC8-03FA-F379-63DD5F0A5269}"/>
          </ac:picMkLst>
        </pc:picChg>
        <pc:picChg chg="mod topLvl">
          <ac:chgData name="浜野 純一" userId="6d6e1c16-3ea6-429c-9975-3e916324d512" providerId="ADAL" clId="{E5F352D8-5C5E-482A-926F-5052B865045A}" dt="2024-09-30T05:09:16.574" v="45" actId="165"/>
          <ac:picMkLst>
            <pc:docMk/>
            <pc:sldMk cId="2788869971" sldId="269"/>
            <ac:picMk id="16" creationId="{8DA5A0DC-2174-43B9-88E2-639B432191FA}"/>
          </ac:picMkLst>
        </pc:picChg>
        <pc:picChg chg="mod topLvl">
          <ac:chgData name="浜野 純一" userId="6d6e1c16-3ea6-429c-9975-3e916324d512" providerId="ADAL" clId="{E5F352D8-5C5E-482A-926F-5052B865045A}" dt="2024-09-30T05:09:16.574" v="45" actId="165"/>
          <ac:picMkLst>
            <pc:docMk/>
            <pc:sldMk cId="2788869971" sldId="269"/>
            <ac:picMk id="61" creationId="{97D1CD6D-7871-4F93-8DC3-FE34625AECD5}"/>
          </ac:picMkLst>
        </pc:picChg>
      </pc:sldChg>
    </pc:docChg>
  </pc:docChgLst>
  <pc:docChgLst>
    <pc:chgData name="藤原 一生" userId="198a442a-1bb5-411b-9343-270ba1266d20" providerId="ADAL" clId="{C1051410-DBBC-4E0E-A718-8A184BD062CC}"/>
    <pc:docChg chg="custSel addSld modSld">
      <pc:chgData name="藤原 一生" userId="198a442a-1bb5-411b-9343-270ba1266d20" providerId="ADAL" clId="{C1051410-DBBC-4E0E-A718-8A184BD062CC}" dt="2023-08-21T03:06:26.536" v="790"/>
      <pc:docMkLst>
        <pc:docMk/>
      </pc:docMkLst>
      <pc:sldChg chg="addSp modSp mod addCm delCm">
        <pc:chgData name="藤原 一生" userId="198a442a-1bb5-411b-9343-270ba1266d20" providerId="ADAL" clId="{C1051410-DBBC-4E0E-A718-8A184BD062CC}" dt="2023-08-18T05:19:23.107" v="197"/>
        <pc:sldMkLst>
          <pc:docMk/>
          <pc:sldMk cId="0" sldId="259"/>
        </pc:sldMkLst>
        <pc:spChg chg="add mod">
          <ac:chgData name="藤原 一生" userId="198a442a-1bb5-411b-9343-270ba1266d20" providerId="ADAL" clId="{C1051410-DBBC-4E0E-A718-8A184BD062CC}" dt="2023-08-18T05:19:11.584" v="189"/>
          <ac:spMkLst>
            <pc:docMk/>
            <pc:sldMk cId="0" sldId="259"/>
            <ac:spMk id="2" creationId="{DB1A5706-733A-580A-7B61-411215FBF692}"/>
          </ac:spMkLst>
        </pc:spChg>
        <pc:spChg chg="mod">
          <ac:chgData name="藤原 一生" userId="198a442a-1bb5-411b-9343-270ba1266d20" providerId="ADAL" clId="{C1051410-DBBC-4E0E-A718-8A184BD062CC}" dt="2023-08-16T06:32:26.352" v="13" actId="207"/>
          <ac:spMkLst>
            <pc:docMk/>
            <pc:sldMk cId="0" sldId="259"/>
            <ac:spMk id="74" creationId="{00000000-0000-0000-0000-000000000000}"/>
          </ac:spMkLst>
        </pc:spChg>
        <pc:extLst>
          <p:ext xmlns:p="http://schemas.openxmlformats.org/presentationml/2006/main" uri="{D6D511B9-2390-475A-947B-AFAB55BFBCF1}">
            <pc226:cmChg xmlns:pc226="http://schemas.microsoft.com/office/powerpoint/2022/06/main/command" chg="add del">
              <pc226:chgData name="藤原 一生" userId="198a442a-1bb5-411b-9343-270ba1266d20" providerId="ADAL" clId="{C1051410-DBBC-4E0E-A718-8A184BD062CC}" dt="2023-08-18T05:19:23.107" v="197"/>
              <pc2:cmMkLst xmlns:pc2="http://schemas.microsoft.com/office/powerpoint/2019/9/main/command">
                <pc:docMk/>
                <pc:sldMk cId="0" sldId="259"/>
                <pc2:cmMk id="{F80AA0EA-A9E9-44B1-AF29-F094EFF11F61}"/>
              </pc2:cmMkLst>
            </pc226:cmChg>
          </p:ext>
        </pc:extLst>
      </pc:sldChg>
      <pc:sldChg chg="addSp modSp mod addCm delCm modCm">
        <pc:chgData name="藤原 一生" userId="198a442a-1bb5-411b-9343-270ba1266d20" providerId="ADAL" clId="{C1051410-DBBC-4E0E-A718-8A184BD062CC}" dt="2023-08-18T05:20:39.269" v="203"/>
        <pc:sldMkLst>
          <pc:docMk/>
          <pc:sldMk cId="921309528" sldId="260"/>
        </pc:sldMkLst>
        <pc:spChg chg="add mod">
          <ac:chgData name="藤原 一生" userId="198a442a-1bb5-411b-9343-270ba1266d20" providerId="ADAL" clId="{C1051410-DBBC-4E0E-A718-8A184BD062CC}" dt="2023-08-18T05:20:39.269" v="203"/>
          <ac:spMkLst>
            <pc:docMk/>
            <pc:sldMk cId="921309528" sldId="260"/>
            <ac:spMk id="3" creationId="{F95FB99A-6DDF-8513-326B-041769ACBAC2}"/>
          </ac:spMkLst>
        </pc:spChg>
        <pc:spChg chg="mod">
          <ac:chgData name="藤原 一生" userId="198a442a-1bb5-411b-9343-270ba1266d20" providerId="ADAL" clId="{C1051410-DBBC-4E0E-A718-8A184BD062CC}" dt="2023-08-16T06:33:23.897" v="18" actId="207"/>
          <ac:spMkLst>
            <pc:docMk/>
            <pc:sldMk cId="921309528" sldId="260"/>
            <ac:spMk id="10" creationId="{F466E3CC-7425-4A63-AFE1-419061345C5F}"/>
          </ac:spMkLst>
        </pc:spChg>
        <pc:extLst>
          <p:ext xmlns:p="http://schemas.openxmlformats.org/presentationml/2006/main" uri="{D6D511B9-2390-475A-947B-AFAB55BFBCF1}">
            <pc226:cmChg xmlns:pc226="http://schemas.microsoft.com/office/powerpoint/2022/06/main/command" chg="add del mod">
              <pc226:chgData name="藤原 一生" userId="198a442a-1bb5-411b-9343-270ba1266d20" providerId="ADAL" clId="{C1051410-DBBC-4E0E-A718-8A184BD062CC}" dt="2023-08-18T05:20:28.486" v="201"/>
              <pc2:cmMkLst xmlns:pc2="http://schemas.microsoft.com/office/powerpoint/2019/9/main/command">
                <pc:docMk/>
                <pc:sldMk cId="921309528" sldId="260"/>
                <pc2:cmMk id="{4563587B-8B30-44C0-8AD9-EBB94ED8EC51}"/>
              </pc2:cmMkLst>
            </pc226:cmChg>
          </p:ext>
        </pc:extLst>
      </pc:sldChg>
      <pc:sldChg chg="addSp modSp mod addCm delCm">
        <pc:chgData name="藤原 一生" userId="198a442a-1bb5-411b-9343-270ba1266d20" providerId="ADAL" clId="{C1051410-DBBC-4E0E-A718-8A184BD062CC}" dt="2023-08-18T05:35:49.968" v="231"/>
        <pc:sldMkLst>
          <pc:docMk/>
          <pc:sldMk cId="2061885947" sldId="262"/>
        </pc:sldMkLst>
        <pc:spChg chg="add mod">
          <ac:chgData name="藤原 一生" userId="198a442a-1bb5-411b-9343-270ba1266d20" providerId="ADAL" clId="{C1051410-DBBC-4E0E-A718-8A184BD062CC}" dt="2023-08-16T06:42:48.763" v="188" actId="20577"/>
          <ac:spMkLst>
            <pc:docMk/>
            <pc:sldMk cId="2061885947" sldId="262"/>
            <ac:spMk id="2" creationId="{01B520B9-FB53-94DA-F358-4529D72C2569}"/>
          </ac:spMkLst>
        </pc:spChg>
        <pc:spChg chg="add mod">
          <ac:chgData name="藤原 一生" userId="198a442a-1bb5-411b-9343-270ba1266d20" providerId="ADAL" clId="{C1051410-DBBC-4E0E-A718-8A184BD062CC}" dt="2023-08-18T05:31:55.796" v="222"/>
          <ac:spMkLst>
            <pc:docMk/>
            <pc:sldMk cId="2061885947" sldId="262"/>
            <ac:spMk id="8" creationId="{E57B5C6B-16F1-2791-0008-C5041F18CD47}"/>
          </ac:spMkLst>
        </pc:spChg>
        <pc:spChg chg="mod">
          <ac:chgData name="藤原 一生" userId="198a442a-1bb5-411b-9343-270ba1266d20" providerId="ADAL" clId="{C1051410-DBBC-4E0E-A718-8A184BD062CC}" dt="2023-08-16T06:41:29.468" v="73" actId="207"/>
          <ac:spMkLst>
            <pc:docMk/>
            <pc:sldMk cId="2061885947" sldId="262"/>
            <ac:spMk id="30" creationId="{8191309C-FBC2-4AF6-B4AF-0ECF587FD777}"/>
          </ac:spMkLst>
        </pc:spChg>
        <pc:spChg chg="mod">
          <ac:chgData name="藤原 一生" userId="198a442a-1bb5-411b-9343-270ba1266d20" providerId="ADAL" clId="{C1051410-DBBC-4E0E-A718-8A184BD062CC}" dt="2023-08-16T06:38:03.573" v="30" actId="207"/>
          <ac:spMkLst>
            <pc:docMk/>
            <pc:sldMk cId="2061885947" sldId="262"/>
            <ac:spMk id="33" creationId="{9650DE2F-9C82-4E25-8665-E9D8C7AABA7D}"/>
          </ac:spMkLst>
        </pc:spChg>
        <pc:extLst>
          <p:ext xmlns:p="http://schemas.openxmlformats.org/presentationml/2006/main" uri="{D6D511B9-2390-475A-947B-AFAB55BFBCF1}">
            <pc226:cmChg xmlns:pc226="http://schemas.microsoft.com/office/powerpoint/2022/06/main/command" chg="add del">
              <pc226:chgData name="藤原 一生" userId="198a442a-1bb5-411b-9343-270ba1266d20" providerId="ADAL" clId="{C1051410-DBBC-4E0E-A718-8A184BD062CC}" dt="2023-08-18T05:35:49.968" v="231"/>
              <pc2:cmMkLst xmlns:pc2="http://schemas.microsoft.com/office/powerpoint/2019/9/main/command">
                <pc:docMk/>
                <pc:sldMk cId="2061885947" sldId="262"/>
                <pc2:cmMk id="{00421F31-8D03-48A8-965B-3FCE85B12C37}"/>
              </pc2:cmMkLst>
            </pc226:cmChg>
          </p:ext>
        </pc:extLst>
      </pc:sldChg>
      <pc:sldChg chg="addSp modSp mod addCm delCm">
        <pc:chgData name="藤原 一生" userId="198a442a-1bb5-411b-9343-270ba1266d20" providerId="ADAL" clId="{C1051410-DBBC-4E0E-A718-8A184BD062CC}" dt="2023-08-18T05:38:52.955" v="271"/>
        <pc:sldMkLst>
          <pc:docMk/>
          <pc:sldMk cId="541543688" sldId="263"/>
        </pc:sldMkLst>
        <pc:spChg chg="add mod">
          <ac:chgData name="藤原 一生" userId="198a442a-1bb5-411b-9343-270ba1266d20" providerId="ADAL" clId="{C1051410-DBBC-4E0E-A718-8A184BD062CC}" dt="2023-08-18T05:38:40.491" v="269"/>
          <ac:spMkLst>
            <pc:docMk/>
            <pc:sldMk cId="541543688" sldId="263"/>
            <ac:spMk id="2" creationId="{E1CDA2FE-7A8E-401C-D9B5-5606F4775728}"/>
          </ac:spMkLst>
        </pc:spChg>
        <pc:spChg chg="mod">
          <ac:chgData name="藤原 一生" userId="198a442a-1bb5-411b-9343-270ba1266d20" providerId="ADAL" clId="{C1051410-DBBC-4E0E-A718-8A184BD062CC}" dt="2023-08-16T06:39:08.786" v="49" actId="207"/>
          <ac:spMkLst>
            <pc:docMk/>
            <pc:sldMk cId="541543688" sldId="263"/>
            <ac:spMk id="49" creationId="{E550E318-05AC-42F2-932A-45A67766D1E4}"/>
          </ac:spMkLst>
        </pc:spChg>
        <pc:extLst>
          <p:ext xmlns:p="http://schemas.openxmlformats.org/presentationml/2006/main" uri="{D6D511B9-2390-475A-947B-AFAB55BFBCF1}">
            <pc226:cmChg xmlns:pc226="http://schemas.microsoft.com/office/powerpoint/2022/06/main/command" chg="add del">
              <pc226:chgData name="藤原 一生" userId="198a442a-1bb5-411b-9343-270ba1266d20" providerId="ADAL" clId="{C1051410-DBBC-4E0E-A718-8A184BD062CC}" dt="2023-08-18T05:38:52.955" v="271"/>
              <pc2:cmMkLst xmlns:pc2="http://schemas.microsoft.com/office/powerpoint/2019/9/main/command">
                <pc:docMk/>
                <pc:sldMk cId="541543688" sldId="263"/>
                <pc2:cmMk id="{6F880A2D-012D-4D68-B985-2683B79BCE8B}"/>
              </pc2:cmMkLst>
            </pc226:cmChg>
          </p:ext>
        </pc:extLst>
      </pc:sldChg>
      <pc:sldChg chg="addSp modSp">
        <pc:chgData name="藤原 一生" userId="198a442a-1bb5-411b-9343-270ba1266d20" providerId="ADAL" clId="{C1051410-DBBC-4E0E-A718-8A184BD062CC}" dt="2023-08-18T08:24:15.466" v="274"/>
        <pc:sldMkLst>
          <pc:docMk/>
          <pc:sldMk cId="3273584297" sldId="265"/>
        </pc:sldMkLst>
        <pc:spChg chg="add mod">
          <ac:chgData name="藤原 一生" userId="198a442a-1bb5-411b-9343-270ba1266d20" providerId="ADAL" clId="{C1051410-DBBC-4E0E-A718-8A184BD062CC}" dt="2023-08-18T08:24:15.466" v="274"/>
          <ac:spMkLst>
            <pc:docMk/>
            <pc:sldMk cId="3273584297" sldId="265"/>
            <ac:spMk id="3" creationId="{30B12A87-27A2-2E9C-A399-A62A8E8AA3D8}"/>
          </ac:spMkLst>
        </pc:spChg>
      </pc:sldChg>
      <pc:sldChg chg="addSp modSp add mod addCm delCm">
        <pc:chgData name="藤原 一生" userId="198a442a-1bb5-411b-9343-270ba1266d20" providerId="ADAL" clId="{C1051410-DBBC-4E0E-A718-8A184BD062CC}" dt="2023-08-21T02:07:30.500" v="443"/>
        <pc:sldMkLst>
          <pc:docMk/>
          <pc:sldMk cId="2772598183" sldId="267"/>
        </pc:sldMkLst>
        <pc:spChg chg="add mod">
          <ac:chgData name="藤原 一生" userId="198a442a-1bb5-411b-9343-270ba1266d20" providerId="ADAL" clId="{C1051410-DBBC-4E0E-A718-8A184BD062CC}" dt="2023-08-18T05:19:18.035" v="196" actId="20577"/>
          <ac:spMkLst>
            <pc:docMk/>
            <pc:sldMk cId="2772598183" sldId="267"/>
            <ac:spMk id="2" creationId="{1C8B7A75-96AF-7AAF-1303-70C49B7E425A}"/>
          </ac:spMkLst>
        </pc:spChg>
        <pc:spChg chg="mod">
          <ac:chgData name="藤原 一生" userId="198a442a-1bb5-411b-9343-270ba1266d20" providerId="ADAL" clId="{C1051410-DBBC-4E0E-A718-8A184BD062CC}" dt="2023-08-16T06:32:40.340" v="15"/>
          <ac:spMkLst>
            <pc:docMk/>
            <pc:sldMk cId="2772598183" sldId="267"/>
            <ac:spMk id="74" creationId="{00000000-0000-0000-0000-000000000000}"/>
          </ac:spMkLst>
        </pc:spChg>
        <pc:extLst>
          <p:ext xmlns:p="http://schemas.openxmlformats.org/presentationml/2006/main" uri="{D6D511B9-2390-475A-947B-AFAB55BFBCF1}">
            <pc226:cmChg xmlns:pc226="http://schemas.microsoft.com/office/powerpoint/2022/06/main/command" chg="add del">
              <pc226:chgData name="藤原 一生" userId="198a442a-1bb5-411b-9343-270ba1266d20" providerId="ADAL" clId="{C1051410-DBBC-4E0E-A718-8A184BD062CC}" dt="2023-08-21T02:07:30.500" v="443"/>
              <pc2:cmMkLst xmlns:pc2="http://schemas.microsoft.com/office/powerpoint/2019/9/main/command">
                <pc:docMk/>
                <pc:sldMk cId="2772598183" sldId="267"/>
                <pc2:cmMk id="{ADF853DE-5CB0-41F2-BB81-86BAEED8A309}"/>
              </pc2:cmMkLst>
            </pc226:cmChg>
            <pc226:cmChg xmlns:pc226="http://schemas.microsoft.com/office/powerpoint/2022/06/main/command" chg="add">
              <pc226:chgData name="藤原 一生" userId="198a442a-1bb5-411b-9343-270ba1266d20" providerId="ADAL" clId="{C1051410-DBBC-4E0E-A718-8A184BD062CC}" dt="2023-08-21T02:07:28.258" v="442"/>
              <pc2:cmMkLst xmlns:pc2="http://schemas.microsoft.com/office/powerpoint/2019/9/main/command">
                <pc:docMk/>
                <pc:sldMk cId="2772598183" sldId="267"/>
                <pc2:cmMk id="{332F60F3-F1B3-49F5-AD47-673623764E8A}"/>
              </pc2:cmMkLst>
            </pc226:cmChg>
          </p:ext>
        </pc:extLst>
      </pc:sldChg>
      <pc:sldChg chg="addSp delSp modSp add mod addCm delCm">
        <pc:chgData name="藤原 一生" userId="198a442a-1bb5-411b-9343-270ba1266d20" providerId="ADAL" clId="{C1051410-DBBC-4E0E-A718-8A184BD062CC}" dt="2023-08-21T02:15:03.150" v="578" actId="1037"/>
        <pc:sldMkLst>
          <pc:docMk/>
          <pc:sldMk cId="3506876487" sldId="268"/>
        </pc:sldMkLst>
        <pc:spChg chg="mod">
          <ac:chgData name="藤原 一生" userId="198a442a-1bb5-411b-9343-270ba1266d20" providerId="ADAL" clId="{C1051410-DBBC-4E0E-A718-8A184BD062CC}" dt="2023-08-21T02:15:03.150" v="578" actId="1037"/>
          <ac:spMkLst>
            <pc:docMk/>
            <pc:sldMk cId="3506876487" sldId="268"/>
            <ac:spMk id="2" creationId="{426668EB-2BFC-E808-AD4A-AFCA9E53D8E8}"/>
          </ac:spMkLst>
        </pc:spChg>
        <pc:spChg chg="add mod">
          <ac:chgData name="藤原 一生" userId="198a442a-1bb5-411b-9343-270ba1266d20" providerId="ADAL" clId="{C1051410-DBBC-4E0E-A718-8A184BD062CC}" dt="2023-08-18T05:20:43.048" v="204"/>
          <ac:spMkLst>
            <pc:docMk/>
            <pc:sldMk cId="3506876487" sldId="268"/>
            <ac:spMk id="3" creationId="{0C7D47A9-1D78-5CCC-2BC0-83C15E22D64B}"/>
          </ac:spMkLst>
        </pc:spChg>
        <pc:spChg chg="mod">
          <ac:chgData name="藤原 一生" userId="198a442a-1bb5-411b-9343-270ba1266d20" providerId="ADAL" clId="{C1051410-DBBC-4E0E-A718-8A184BD062CC}" dt="2023-08-21T02:14:36.607" v="550"/>
          <ac:spMkLst>
            <pc:docMk/>
            <pc:sldMk cId="3506876487" sldId="268"/>
            <ac:spMk id="10" creationId="{F466E3CC-7425-4A63-AFE1-419061345C5F}"/>
          </ac:spMkLst>
        </pc:spChg>
        <pc:spChg chg="add mod">
          <ac:chgData name="藤原 一生" userId="198a442a-1bb5-411b-9343-270ba1266d20" providerId="ADAL" clId="{C1051410-DBBC-4E0E-A718-8A184BD062CC}" dt="2023-08-21T02:13:23.650" v="549" actId="1035"/>
          <ac:spMkLst>
            <pc:docMk/>
            <pc:sldMk cId="3506876487" sldId="268"/>
            <ac:spMk id="15" creationId="{05AB0369-AC96-C07C-B37A-8689061E0F81}"/>
          </ac:spMkLst>
        </pc:spChg>
        <pc:grpChg chg="add mod">
          <ac:chgData name="藤原 一生" userId="198a442a-1bb5-411b-9343-270ba1266d20" providerId="ADAL" clId="{C1051410-DBBC-4E0E-A718-8A184BD062CC}" dt="2023-08-21T02:12:37.617" v="485" actId="1038"/>
          <ac:grpSpMkLst>
            <pc:docMk/>
            <pc:sldMk cId="3506876487" sldId="268"/>
            <ac:grpSpMk id="12" creationId="{1F9A4BEE-0AE4-43D2-C726-3BBF0F5B38CD}"/>
          </ac:grpSpMkLst>
        </pc:grpChg>
        <pc:grpChg chg="del">
          <ac:chgData name="藤原 一生" userId="198a442a-1bb5-411b-9343-270ba1266d20" providerId="ADAL" clId="{C1051410-DBBC-4E0E-A718-8A184BD062CC}" dt="2023-08-21T02:12:25.107" v="467" actId="478"/>
          <ac:grpSpMkLst>
            <pc:docMk/>
            <pc:sldMk cId="3506876487" sldId="268"/>
            <ac:grpSpMk id="24" creationId="{78BD2DE7-4EF4-A059-E36E-53359C7866D2}"/>
          </ac:grpSpMkLst>
        </pc:grpChg>
        <pc:picChg chg="add del mod">
          <ac:chgData name="藤原 一生" userId="198a442a-1bb5-411b-9343-270ba1266d20" providerId="ADAL" clId="{C1051410-DBBC-4E0E-A718-8A184BD062CC}" dt="2023-08-21T02:11:42.450" v="466" actId="478"/>
          <ac:picMkLst>
            <pc:docMk/>
            <pc:sldMk cId="3506876487" sldId="268"/>
            <ac:picMk id="9" creationId="{F6C38078-31DE-9094-0CC6-A9737B80F31D}"/>
          </ac:picMkLst>
        </pc:picChg>
        <pc:picChg chg="mod">
          <ac:chgData name="藤原 一生" userId="198a442a-1bb5-411b-9343-270ba1266d20" providerId="ADAL" clId="{C1051410-DBBC-4E0E-A718-8A184BD062CC}" dt="2023-08-21T02:12:25.505" v="468"/>
          <ac:picMkLst>
            <pc:docMk/>
            <pc:sldMk cId="3506876487" sldId="268"/>
            <ac:picMk id="13" creationId="{D18F177E-A3B6-99BF-1152-11040A1C41FC}"/>
          </ac:picMkLst>
        </pc:picChg>
        <pc:picChg chg="mod">
          <ac:chgData name="藤原 一生" userId="198a442a-1bb5-411b-9343-270ba1266d20" providerId="ADAL" clId="{C1051410-DBBC-4E0E-A718-8A184BD062CC}" dt="2023-08-21T02:12:25.505" v="468"/>
          <ac:picMkLst>
            <pc:docMk/>
            <pc:sldMk cId="3506876487" sldId="268"/>
            <ac:picMk id="14" creationId="{5C19C26D-CB8E-8B68-55D2-C446A3E18BCA}"/>
          </ac:picMkLst>
        </pc:picChg>
        <pc:picChg chg="del mod">
          <ac:chgData name="藤原 一生" userId="198a442a-1bb5-411b-9343-270ba1266d20" providerId="ADAL" clId="{C1051410-DBBC-4E0E-A718-8A184BD062CC}" dt="2023-08-21T02:11:08.410" v="446" actId="478"/>
          <ac:picMkLst>
            <pc:docMk/>
            <pc:sldMk cId="3506876487" sldId="268"/>
            <ac:picMk id="29" creationId="{883B75F8-5B59-9A4B-D175-8896F5847DE9}"/>
          </ac:picMkLst>
        </pc:picChg>
        <pc:extLst>
          <p:ext xmlns:p="http://schemas.openxmlformats.org/presentationml/2006/main" uri="{D6D511B9-2390-475A-947B-AFAB55BFBCF1}">
            <pc226:cmChg xmlns:pc226="http://schemas.microsoft.com/office/powerpoint/2022/06/main/command" chg="del">
              <pc226:chgData name="藤原 一生" userId="198a442a-1bb5-411b-9343-270ba1266d20" providerId="ADAL" clId="{C1051410-DBBC-4E0E-A718-8A184BD062CC}" dt="2023-08-21T02:11:06.100" v="445"/>
              <pc2:cmMkLst xmlns:pc2="http://schemas.microsoft.com/office/powerpoint/2019/9/main/command">
                <pc:docMk/>
                <pc:sldMk cId="3506876487" sldId="268"/>
                <pc2:cmMk id="{B62EB83B-9CCB-442B-ACFE-9E42B49AFF54}"/>
              </pc2:cmMkLst>
            </pc226:cmChg>
            <pc226:cmChg xmlns:pc226="http://schemas.microsoft.com/office/powerpoint/2022/06/main/command" chg="add">
              <pc226:chgData name="藤原 一生" userId="198a442a-1bb5-411b-9343-270ba1266d20" providerId="ADAL" clId="{C1051410-DBBC-4E0E-A718-8A184BD062CC}" dt="2023-08-18T05:20:35.425" v="202"/>
              <pc2:cmMkLst xmlns:pc2="http://schemas.microsoft.com/office/powerpoint/2019/9/main/command">
                <pc:docMk/>
                <pc:sldMk cId="3506876487" sldId="268"/>
                <pc2:cmMk id="{5C09A3D3-931C-4A72-A502-A0985AAA45F0}"/>
              </pc2:cmMkLst>
            </pc226:cmChg>
          </p:ext>
        </pc:extLst>
      </pc:sldChg>
      <pc:sldChg chg="addSp delSp modSp add mod addCm">
        <pc:chgData name="藤原 一生" userId="198a442a-1bb5-411b-9343-270ba1266d20" providerId="ADAL" clId="{C1051410-DBBC-4E0E-A718-8A184BD062CC}" dt="2023-08-21T02:53:37.609" v="621"/>
        <pc:sldMkLst>
          <pc:docMk/>
          <pc:sldMk cId="2788869971" sldId="269"/>
        </pc:sldMkLst>
        <pc:spChg chg="add del mod">
          <ac:chgData name="藤原 一生" userId="198a442a-1bb5-411b-9343-270ba1266d20" providerId="ADAL" clId="{C1051410-DBBC-4E0E-A718-8A184BD062CC}" dt="2023-08-18T05:32:06.061" v="230" actId="478"/>
          <ac:spMkLst>
            <pc:docMk/>
            <pc:sldMk cId="2788869971" sldId="269"/>
            <ac:spMk id="2" creationId="{6AF49FCE-FCA0-111B-ED88-D3CF764259F8}"/>
          </ac:spMkLst>
        </pc:spChg>
        <pc:spChg chg="add mod">
          <ac:chgData name="藤原 一生" userId="198a442a-1bb5-411b-9343-270ba1266d20" providerId="ADAL" clId="{C1051410-DBBC-4E0E-A718-8A184BD062CC}" dt="2023-08-18T05:32:01.250" v="229" actId="20577"/>
          <ac:spMkLst>
            <pc:docMk/>
            <pc:sldMk cId="2788869971" sldId="269"/>
            <ac:spMk id="8" creationId="{7C925FA6-27B3-8942-067C-376AB636AE0F}"/>
          </ac:spMkLst>
        </pc:spChg>
        <pc:spChg chg="add mod">
          <ac:chgData name="藤原 一生" userId="198a442a-1bb5-411b-9343-270ba1266d20" providerId="ADAL" clId="{C1051410-DBBC-4E0E-A718-8A184BD062CC}" dt="2023-08-18T05:36:17.147" v="268" actId="20577"/>
          <ac:spMkLst>
            <pc:docMk/>
            <pc:sldMk cId="2788869971" sldId="269"/>
            <ac:spMk id="9" creationId="{46F1DAC0-D8CD-45E7-F589-ED240CE60BF1}"/>
          </ac:spMkLst>
        </pc:spChg>
        <pc:spChg chg="add mod">
          <ac:chgData name="藤原 一生" userId="198a442a-1bb5-411b-9343-270ba1266d20" providerId="ADAL" clId="{C1051410-DBBC-4E0E-A718-8A184BD062CC}" dt="2023-08-21T02:53:15.426" v="620" actId="1035"/>
          <ac:spMkLst>
            <pc:docMk/>
            <pc:sldMk cId="2788869971" sldId="269"/>
            <ac:spMk id="12" creationId="{94F106BA-FB8E-6540-203E-E827571E3985}"/>
          </ac:spMkLst>
        </pc:spChg>
        <pc:spChg chg="mod">
          <ac:chgData name="藤原 一生" userId="198a442a-1bb5-411b-9343-270ba1266d20" providerId="ADAL" clId="{C1051410-DBBC-4E0E-A718-8A184BD062CC}" dt="2023-08-18T05:31:44.133" v="221" actId="20577"/>
          <ac:spMkLst>
            <pc:docMk/>
            <pc:sldMk cId="2788869971" sldId="269"/>
            <ac:spMk id="30" creationId="{8191309C-FBC2-4AF6-B4AF-0ECF587FD777}"/>
          </ac:spMkLst>
        </pc:spChg>
        <pc:spChg chg="mod">
          <ac:chgData name="藤原 一生" userId="198a442a-1bb5-411b-9343-270ba1266d20" providerId="ADAL" clId="{C1051410-DBBC-4E0E-A718-8A184BD062CC}" dt="2023-08-16T06:38:23.088" v="46" actId="20577"/>
          <ac:spMkLst>
            <pc:docMk/>
            <pc:sldMk cId="2788869971" sldId="269"/>
            <ac:spMk id="33" creationId="{9650DE2F-9C82-4E25-8665-E9D8C7AABA7D}"/>
          </ac:spMkLst>
        </pc:spChg>
        <pc:grpChg chg="add mod ord">
          <ac:chgData name="藤原 一生" userId="198a442a-1bb5-411b-9343-270ba1266d20" providerId="ADAL" clId="{C1051410-DBBC-4E0E-A718-8A184BD062CC}" dt="2023-08-21T02:52:48.631" v="583" actId="167"/>
          <ac:grpSpMkLst>
            <pc:docMk/>
            <pc:sldMk cId="2788869971" sldId="269"/>
            <ac:grpSpMk id="2" creationId="{4D902ED1-AA21-0C9A-6E04-0962627D6A64}"/>
          </ac:grpSpMkLst>
        </pc:grpChg>
        <pc:picChg chg="del">
          <ac:chgData name="藤原 一生" userId="198a442a-1bb5-411b-9343-270ba1266d20" providerId="ADAL" clId="{C1051410-DBBC-4E0E-A718-8A184BD062CC}" dt="2023-08-21T02:52:50.970" v="584" actId="478"/>
          <ac:picMkLst>
            <pc:docMk/>
            <pc:sldMk cId="2788869971" sldId="269"/>
            <ac:picMk id="4" creationId="{EBDE590E-487C-2BDE-5C54-B88BB6F2099E}"/>
          </ac:picMkLst>
        </pc:picChg>
        <pc:picChg chg="mod">
          <ac:chgData name="藤原 一生" userId="198a442a-1bb5-411b-9343-270ba1266d20" providerId="ADAL" clId="{C1051410-DBBC-4E0E-A718-8A184BD062CC}" dt="2023-08-21T02:52:27.172" v="579"/>
          <ac:picMkLst>
            <pc:docMk/>
            <pc:sldMk cId="2788869971" sldId="269"/>
            <ac:picMk id="10" creationId="{EB8DC6C4-DD3E-DDCB-C037-08601F285D63}"/>
          </ac:picMkLst>
        </pc:picChg>
        <pc:picChg chg="mod">
          <ac:chgData name="藤原 一生" userId="198a442a-1bb5-411b-9343-270ba1266d20" providerId="ADAL" clId="{C1051410-DBBC-4E0E-A718-8A184BD062CC}" dt="2023-08-21T02:52:27.172" v="579"/>
          <ac:picMkLst>
            <pc:docMk/>
            <pc:sldMk cId="2788869971" sldId="269"/>
            <ac:picMk id="11" creationId="{508771D7-DD76-F7EB-7348-0437571B74F5}"/>
          </ac:picMkLst>
        </pc:picChg>
        <pc:extLst>
          <p:ext xmlns:p="http://schemas.openxmlformats.org/presentationml/2006/main" uri="{D6D511B9-2390-475A-947B-AFAB55BFBCF1}">
            <pc226:cmChg xmlns:pc226="http://schemas.microsoft.com/office/powerpoint/2022/06/main/command" chg="add">
              <pc226:chgData name="藤原 一生" userId="198a442a-1bb5-411b-9343-270ba1266d20" providerId="ADAL" clId="{C1051410-DBBC-4E0E-A718-8A184BD062CC}" dt="2023-08-18T05:35:54.552" v="232"/>
              <pc2:cmMkLst xmlns:pc2="http://schemas.microsoft.com/office/powerpoint/2019/9/main/command">
                <pc:docMk/>
                <pc:sldMk cId="2788869971" sldId="269"/>
                <pc2:cmMk id="{6084ABB0-3A4D-42F8-B759-99A96901301B}"/>
              </pc2:cmMkLst>
            </pc226:cmChg>
            <pc226:cmChg xmlns:pc226="http://schemas.microsoft.com/office/powerpoint/2022/06/main/command" chg="add">
              <pc226:chgData name="藤原 一生" userId="198a442a-1bb5-411b-9343-270ba1266d20" providerId="ADAL" clId="{C1051410-DBBC-4E0E-A718-8A184BD062CC}" dt="2023-08-21T02:53:37.609" v="621"/>
              <pc2:cmMkLst xmlns:pc2="http://schemas.microsoft.com/office/powerpoint/2019/9/main/command">
                <pc:docMk/>
                <pc:sldMk cId="2788869971" sldId="269"/>
                <pc2:cmMk id="{066E3DFD-0607-4A56-8E73-C3191CB9897D}"/>
              </pc2:cmMkLst>
            </pc226:cmChg>
          </p:ext>
        </pc:extLst>
      </pc:sldChg>
      <pc:sldChg chg="addSp modSp add mod addCm">
        <pc:chgData name="藤原 一生" userId="198a442a-1bb5-411b-9343-270ba1266d20" providerId="ADAL" clId="{C1051410-DBBC-4E0E-A718-8A184BD062CC}" dt="2023-08-18T05:38:57.468" v="272"/>
        <pc:sldMkLst>
          <pc:docMk/>
          <pc:sldMk cId="3274338254" sldId="270"/>
        </pc:sldMkLst>
        <pc:spChg chg="add mod">
          <ac:chgData name="藤原 一生" userId="198a442a-1bb5-411b-9343-270ba1266d20" providerId="ADAL" clId="{C1051410-DBBC-4E0E-A718-8A184BD062CC}" dt="2023-08-18T05:38:43.199" v="270"/>
          <ac:spMkLst>
            <pc:docMk/>
            <pc:sldMk cId="3274338254" sldId="270"/>
            <ac:spMk id="2" creationId="{C71F5FFB-D510-CAF0-9699-906A858E5A63}"/>
          </ac:spMkLst>
        </pc:spChg>
        <pc:spChg chg="mod">
          <ac:chgData name="藤原 一生" userId="198a442a-1bb5-411b-9343-270ba1266d20" providerId="ADAL" clId="{C1051410-DBBC-4E0E-A718-8A184BD062CC}" dt="2023-08-16T06:39:46.526" v="72" actId="255"/>
          <ac:spMkLst>
            <pc:docMk/>
            <pc:sldMk cId="3274338254" sldId="270"/>
            <ac:spMk id="49" creationId="{E550E318-05AC-42F2-932A-45A67766D1E4}"/>
          </ac:spMkLst>
        </pc:spChg>
        <pc:extLst>
          <p:ext xmlns:p="http://schemas.openxmlformats.org/presentationml/2006/main" uri="{D6D511B9-2390-475A-947B-AFAB55BFBCF1}">
            <pc226:cmChg xmlns:pc226="http://schemas.microsoft.com/office/powerpoint/2022/06/main/command" chg="add">
              <pc226:chgData name="藤原 一生" userId="198a442a-1bb5-411b-9343-270ba1266d20" providerId="ADAL" clId="{C1051410-DBBC-4E0E-A718-8A184BD062CC}" dt="2023-08-18T05:38:57.468" v="272"/>
              <pc2:cmMkLst xmlns:pc2="http://schemas.microsoft.com/office/powerpoint/2019/9/main/command">
                <pc:docMk/>
                <pc:sldMk cId="3274338254" sldId="270"/>
                <pc2:cmMk id="{3644E7CE-FE68-4331-ABD4-57FB08257A68}"/>
              </pc2:cmMkLst>
            </pc226:cmChg>
          </p:ext>
        </pc:extLst>
      </pc:sldChg>
      <pc:sldChg chg="addSp delSp modSp add mod addCm delCm modCm">
        <pc:chgData name="藤原 一生" userId="198a442a-1bb5-411b-9343-270ba1266d20" providerId="ADAL" clId="{C1051410-DBBC-4E0E-A718-8A184BD062CC}" dt="2023-08-21T03:06:26.536" v="790"/>
        <pc:sldMkLst>
          <pc:docMk/>
          <pc:sldMk cId="373169184" sldId="271"/>
        </pc:sldMkLst>
        <pc:spChg chg="del">
          <ac:chgData name="藤原 一生" userId="198a442a-1bb5-411b-9343-270ba1266d20" providerId="ADAL" clId="{C1051410-DBBC-4E0E-A718-8A184BD062CC}" dt="2023-08-18T08:34:57.434" v="422" actId="478"/>
          <ac:spMkLst>
            <pc:docMk/>
            <pc:sldMk cId="373169184" sldId="271"/>
            <ac:spMk id="2" creationId="{426668EB-2BFC-E808-AD4A-AFCA9E53D8E8}"/>
          </ac:spMkLst>
        </pc:spChg>
        <pc:spChg chg="add mod">
          <ac:chgData name="藤原 一生" userId="198a442a-1bb5-411b-9343-270ba1266d20" providerId="ADAL" clId="{C1051410-DBBC-4E0E-A718-8A184BD062CC}" dt="2023-08-18T08:24:18.698" v="275"/>
          <ac:spMkLst>
            <pc:docMk/>
            <pc:sldMk cId="373169184" sldId="271"/>
            <ac:spMk id="3" creationId="{E46019AC-2F5F-EF77-F9B6-08024D181814}"/>
          </ac:spMkLst>
        </pc:spChg>
        <pc:spChg chg="mod">
          <ac:chgData name="藤原 一生" userId="198a442a-1bb5-411b-9343-270ba1266d20" providerId="ADAL" clId="{C1051410-DBBC-4E0E-A718-8A184BD062CC}" dt="2023-08-18T08:33:13.070" v="338" actId="1038"/>
          <ac:spMkLst>
            <pc:docMk/>
            <pc:sldMk cId="373169184" sldId="271"/>
            <ac:spMk id="5" creationId="{8E1B904D-2B76-116E-441E-1FE8CC572ED6}"/>
          </ac:spMkLst>
        </pc:spChg>
        <pc:spChg chg="mod">
          <ac:chgData name="藤原 一生" userId="198a442a-1bb5-411b-9343-270ba1266d20" providerId="ADAL" clId="{C1051410-DBBC-4E0E-A718-8A184BD062CC}" dt="2023-08-18T08:33:13.070" v="338" actId="1038"/>
          <ac:spMkLst>
            <pc:docMk/>
            <pc:sldMk cId="373169184" sldId="271"/>
            <ac:spMk id="14" creationId="{F7F81B26-A7CC-684F-FFBF-E1F579C18ADA}"/>
          </ac:spMkLst>
        </pc:spChg>
        <pc:spChg chg="add mod">
          <ac:chgData name="藤原 一生" userId="198a442a-1bb5-411b-9343-270ba1266d20" providerId="ADAL" clId="{C1051410-DBBC-4E0E-A718-8A184BD062CC}" dt="2023-08-18T08:34:52.806" v="421" actId="1035"/>
          <ac:spMkLst>
            <pc:docMk/>
            <pc:sldMk cId="373169184" sldId="271"/>
            <ac:spMk id="16" creationId="{A5B3ACEC-A21E-7116-DF24-20CB89D087EB}"/>
          </ac:spMkLst>
        </pc:spChg>
        <pc:spChg chg="mod">
          <ac:chgData name="藤原 一生" userId="198a442a-1bb5-411b-9343-270ba1266d20" providerId="ADAL" clId="{C1051410-DBBC-4E0E-A718-8A184BD062CC}" dt="2023-08-21T03:04:32.914" v="768" actId="1037"/>
          <ac:spMkLst>
            <pc:docMk/>
            <pc:sldMk cId="373169184" sldId="271"/>
            <ac:spMk id="32" creationId="{996D4BD5-AF66-901E-3400-50396715A989}"/>
          </ac:spMkLst>
        </pc:spChg>
        <pc:spChg chg="mod ord">
          <ac:chgData name="藤原 一生" userId="198a442a-1bb5-411b-9343-270ba1266d20" providerId="ADAL" clId="{C1051410-DBBC-4E0E-A718-8A184BD062CC}" dt="2023-08-18T08:34:34.062" v="404" actId="1036"/>
          <ac:spMkLst>
            <pc:docMk/>
            <pc:sldMk cId="373169184" sldId="271"/>
            <ac:spMk id="33" creationId="{82E046F9-94DE-811C-34E6-8F2CC357262B}"/>
          </ac:spMkLst>
        </pc:spChg>
        <pc:spChg chg="mod">
          <ac:chgData name="藤原 一生" userId="198a442a-1bb5-411b-9343-270ba1266d20" providerId="ADAL" clId="{C1051410-DBBC-4E0E-A718-8A184BD062CC}" dt="2023-08-18T08:35:42.714" v="430" actId="20577"/>
          <ac:spMkLst>
            <pc:docMk/>
            <pc:sldMk cId="373169184" sldId="271"/>
            <ac:spMk id="49" creationId="{E550E318-05AC-42F2-932A-45A67766D1E4}"/>
          </ac:spMkLst>
        </pc:spChg>
        <pc:grpChg chg="add mod">
          <ac:chgData name="藤原 一生" userId="198a442a-1bb5-411b-9343-270ba1266d20" providerId="ADAL" clId="{C1051410-DBBC-4E0E-A718-8A184BD062CC}" dt="2023-08-18T08:33:13.070" v="338" actId="1038"/>
          <ac:grpSpMkLst>
            <pc:docMk/>
            <pc:sldMk cId="373169184" sldId="271"/>
            <ac:grpSpMk id="4" creationId="{E07DA322-2213-5FF6-3D4D-7D89F60B1A44}"/>
          </ac:grpSpMkLst>
        </pc:grpChg>
        <pc:grpChg chg="mod">
          <ac:chgData name="藤原 一生" userId="198a442a-1bb5-411b-9343-270ba1266d20" providerId="ADAL" clId="{C1051410-DBBC-4E0E-A718-8A184BD062CC}" dt="2023-08-18T08:33:13.070" v="338" actId="1038"/>
          <ac:grpSpMkLst>
            <pc:docMk/>
            <pc:sldMk cId="373169184" sldId="271"/>
            <ac:grpSpMk id="9" creationId="{CFB95936-437F-882E-6DC5-554B61F669D6}"/>
          </ac:grpSpMkLst>
        </pc:grpChg>
        <pc:grpChg chg="del">
          <ac:chgData name="藤原 一生" userId="198a442a-1bb5-411b-9343-270ba1266d20" providerId="ADAL" clId="{C1051410-DBBC-4E0E-A718-8A184BD062CC}" dt="2023-08-18T08:32:57.414" v="278" actId="478"/>
          <ac:grpSpMkLst>
            <pc:docMk/>
            <pc:sldMk cId="373169184" sldId="271"/>
            <ac:grpSpMk id="25" creationId="{78CE5A55-567E-E724-F7E2-82BDBCF310E7}"/>
          </ac:grpSpMkLst>
        </pc:grpChg>
        <pc:picChg chg="mod">
          <ac:chgData name="藤原 一生" userId="198a442a-1bb5-411b-9343-270ba1266d20" providerId="ADAL" clId="{C1051410-DBBC-4E0E-A718-8A184BD062CC}" dt="2023-08-18T08:33:13.070" v="338" actId="1038"/>
          <ac:picMkLst>
            <pc:docMk/>
            <pc:sldMk cId="373169184" sldId="271"/>
            <ac:picMk id="11" creationId="{F859CBD6-EA1D-A229-F7C7-4A07F2BF1030}"/>
          </ac:picMkLst>
        </pc:picChg>
        <pc:picChg chg="mod">
          <ac:chgData name="藤原 一生" userId="198a442a-1bb5-411b-9343-270ba1266d20" providerId="ADAL" clId="{C1051410-DBBC-4E0E-A718-8A184BD062CC}" dt="2023-08-18T08:33:13.070" v="338" actId="1038"/>
          <ac:picMkLst>
            <pc:docMk/>
            <pc:sldMk cId="373169184" sldId="271"/>
            <ac:picMk id="12" creationId="{A1A85ACE-DFC7-A8C2-FB01-102FE63B55E0}"/>
          </ac:picMkLst>
        </pc:picChg>
        <pc:picChg chg="del">
          <ac:chgData name="藤原 一生" userId="198a442a-1bb5-411b-9343-270ba1266d20" providerId="ADAL" clId="{C1051410-DBBC-4E0E-A718-8A184BD062CC}" dt="2023-08-21T03:03:48.467" v="634" actId="478"/>
          <ac:picMkLst>
            <pc:docMk/>
            <pc:sldMk cId="373169184" sldId="271"/>
            <ac:picMk id="13" creationId="{30FE7D3B-2ECD-D351-A686-7CA86E6307B3}"/>
          </ac:picMkLst>
        </pc:picChg>
        <pc:picChg chg="del">
          <ac:chgData name="藤原 一生" userId="198a442a-1bb5-411b-9343-270ba1266d20" providerId="ADAL" clId="{C1051410-DBBC-4E0E-A718-8A184BD062CC}" dt="2023-08-21T03:05:51.219" v="784" actId="478"/>
          <ac:picMkLst>
            <pc:docMk/>
            <pc:sldMk cId="373169184" sldId="271"/>
            <ac:picMk id="15" creationId="{BF13910F-17E5-9A06-EEFE-95E2F28701E9}"/>
          </ac:picMkLst>
        </pc:picChg>
        <pc:picChg chg="add mod ord">
          <ac:chgData name="藤原 一生" userId="198a442a-1bb5-411b-9343-270ba1266d20" providerId="ADAL" clId="{C1051410-DBBC-4E0E-A718-8A184BD062CC}" dt="2023-08-21T03:04:23.957" v="765" actId="208"/>
          <ac:picMkLst>
            <pc:docMk/>
            <pc:sldMk cId="373169184" sldId="271"/>
            <ac:picMk id="17" creationId="{6AC51359-CB79-5E2A-CC3A-AFC4B04F4974}"/>
          </ac:picMkLst>
        </pc:picChg>
        <pc:picChg chg="add mod ord">
          <ac:chgData name="藤原 一生" userId="198a442a-1bb5-411b-9343-270ba1266d20" providerId="ADAL" clId="{C1051410-DBBC-4E0E-A718-8A184BD062CC}" dt="2023-08-21T03:05:59.661" v="786" actId="208"/>
          <ac:picMkLst>
            <pc:docMk/>
            <pc:sldMk cId="373169184" sldId="271"/>
            <ac:picMk id="19" creationId="{CE796B1A-1646-5C45-E449-638877C86853}"/>
          </ac:picMkLst>
        </pc:picChg>
        <pc:extLst>
          <p:ext xmlns:p="http://schemas.openxmlformats.org/presentationml/2006/main" uri="{D6D511B9-2390-475A-947B-AFAB55BFBCF1}">
            <pc226:cmChg xmlns:pc226="http://schemas.microsoft.com/office/powerpoint/2022/06/main/command" chg="del">
              <pc226:chgData name="藤原 一生" userId="198a442a-1bb5-411b-9343-270ba1266d20" providerId="ADAL" clId="{C1051410-DBBC-4E0E-A718-8A184BD062CC}" dt="2023-08-18T08:37:38.948" v="432"/>
              <pc2:cmMkLst xmlns:pc2="http://schemas.microsoft.com/office/powerpoint/2019/9/main/command">
                <pc:docMk/>
                <pc:sldMk cId="373169184" sldId="271"/>
                <pc2:cmMk id="{03CF8340-0404-49B4-A865-7558AEDC284B}"/>
              </pc2:cmMkLst>
            </pc226:cmChg>
            <pc226:cmChg xmlns:pc226="http://schemas.microsoft.com/office/powerpoint/2022/06/main/command" chg="del mod">
              <pc226:chgData name="藤原 一生" userId="198a442a-1bb5-411b-9343-270ba1266d20" providerId="ADAL" clId="{C1051410-DBBC-4E0E-A718-8A184BD062CC}" dt="2023-08-21T03:06:08.489" v="787"/>
              <pc2:cmMkLst xmlns:pc2="http://schemas.microsoft.com/office/powerpoint/2019/9/main/command">
                <pc:docMk/>
                <pc:sldMk cId="373169184" sldId="271"/>
                <pc2:cmMk id="{F62C7C55-66E0-4EF8-998B-6A32286776A6}"/>
              </pc2:cmMkLst>
            </pc226:cmChg>
            <pc226:cmChg xmlns:pc226="http://schemas.microsoft.com/office/powerpoint/2022/06/main/command" chg="add">
              <pc226:chgData name="藤原 一生" userId="198a442a-1bb5-411b-9343-270ba1266d20" providerId="ADAL" clId="{C1051410-DBBC-4E0E-A718-8A184BD062CC}" dt="2023-08-18T08:38:39.612" v="440"/>
              <pc2:cmMkLst xmlns:pc2="http://schemas.microsoft.com/office/powerpoint/2019/9/main/command">
                <pc:docMk/>
                <pc:sldMk cId="373169184" sldId="271"/>
                <pc2:cmMk id="{5CF77688-9FCC-4358-8C25-4BB892374C8E}"/>
              </pc2:cmMkLst>
            </pc226:cmChg>
            <pc226:cmChg xmlns:pc226="http://schemas.microsoft.com/office/powerpoint/2022/06/main/command" chg="del mod">
              <pc226:chgData name="藤原 一生" userId="198a442a-1bb5-411b-9343-270ba1266d20" providerId="ADAL" clId="{C1051410-DBBC-4E0E-A718-8A184BD062CC}" dt="2023-08-21T03:06:09.878" v="788"/>
              <pc2:cmMkLst xmlns:pc2="http://schemas.microsoft.com/office/powerpoint/2019/9/main/command">
                <pc:docMk/>
                <pc:sldMk cId="373169184" sldId="271"/>
                <pc2:cmMk id="{A0EEBF99-3368-4CD4-9A3A-6E17DACCD34B}"/>
              </pc2:cmMkLst>
            </pc226:cmChg>
            <pc226:cmChg xmlns:pc226="http://schemas.microsoft.com/office/powerpoint/2022/06/main/command" chg="add">
              <pc226:chgData name="藤原 一生" userId="198a442a-1bb5-411b-9343-270ba1266d20" providerId="ADAL" clId="{C1051410-DBBC-4E0E-A718-8A184BD062CC}" dt="2023-08-18T08:40:19.187" v="441"/>
              <pc2:cmMkLst xmlns:pc2="http://schemas.microsoft.com/office/powerpoint/2019/9/main/command">
                <pc:docMk/>
                <pc:sldMk cId="373169184" sldId="271"/>
                <pc2:cmMk id="{17F559A3-554D-4887-8E1C-C133EC73D2FC}"/>
              </pc2:cmMkLst>
            </pc226:cmChg>
            <pc226:cmChg xmlns:pc226="http://schemas.microsoft.com/office/powerpoint/2022/06/main/command" chg="add">
              <pc226:chgData name="藤原 一生" userId="198a442a-1bb5-411b-9343-270ba1266d20" providerId="ADAL" clId="{C1051410-DBBC-4E0E-A718-8A184BD062CC}" dt="2023-08-21T03:06:22.760" v="789"/>
              <pc2:cmMkLst xmlns:pc2="http://schemas.microsoft.com/office/powerpoint/2019/9/main/command">
                <pc:docMk/>
                <pc:sldMk cId="373169184" sldId="271"/>
                <pc2:cmMk id="{C673DCB8-5E8B-4083-802C-380CE64EEEED}"/>
              </pc2:cmMkLst>
            </pc226:cmChg>
            <pc226:cmChg xmlns:pc226="http://schemas.microsoft.com/office/powerpoint/2022/06/main/command" chg="add">
              <pc226:chgData name="藤原 一生" userId="198a442a-1bb5-411b-9343-270ba1266d20" providerId="ADAL" clId="{C1051410-DBBC-4E0E-A718-8A184BD062CC}" dt="2023-08-21T03:06:26.536" v="790"/>
              <pc2:cmMkLst xmlns:pc2="http://schemas.microsoft.com/office/powerpoint/2019/9/main/command">
                <pc:docMk/>
                <pc:sldMk cId="373169184" sldId="271"/>
                <pc2:cmMk id="{951840BD-1645-4FAB-9F13-06A7728D6F0F}"/>
              </pc2:cmMkLst>
            </pc226:cmChg>
            <pc226:cmChg xmlns:pc226="http://schemas.microsoft.com/office/powerpoint/2022/06/main/command" chg="del mod">
              <pc226:chgData name="藤原 一生" userId="198a442a-1bb5-411b-9343-270ba1266d20" providerId="ADAL" clId="{C1051410-DBBC-4E0E-A718-8A184BD062CC}" dt="2023-08-18T08:37:40.904" v="433"/>
              <pc2:cmMkLst xmlns:pc2="http://schemas.microsoft.com/office/powerpoint/2019/9/main/command">
                <pc:docMk/>
                <pc:sldMk cId="373169184" sldId="271"/>
                <pc2:cmMk id="{B644A5EE-158F-4A4A-90F6-20EEBD2F914C}"/>
              </pc2:cmMkLst>
            </pc226:cmChg>
          </p:ext>
        </pc:extLst>
      </pc:sldChg>
    </pc:docChg>
  </pc:docChgLst>
  <pc:docChgLst>
    <pc:chgData name="永野 優太朗" userId="3bbd9b6d-b1be-43fa-9c58-34614cf7eb6d" providerId="ADAL" clId="{B1EAE9B6-AB17-4211-8E15-50E8DB51A42D}"/>
    <pc:docChg chg="undo custSel modSld">
      <pc:chgData name="永野 優太朗" userId="3bbd9b6d-b1be-43fa-9c58-34614cf7eb6d" providerId="ADAL" clId="{B1EAE9B6-AB17-4211-8E15-50E8DB51A42D}" dt="2023-08-22T02:19:40.901" v="59"/>
      <pc:docMkLst>
        <pc:docMk/>
      </pc:docMkLst>
      <pc:sldChg chg="modSp mod">
        <pc:chgData name="永野 優太朗" userId="3bbd9b6d-b1be-43fa-9c58-34614cf7eb6d" providerId="ADAL" clId="{B1EAE9B6-AB17-4211-8E15-50E8DB51A42D}" dt="2023-08-22T02:16:47.006" v="22" actId="2085"/>
        <pc:sldMkLst>
          <pc:docMk/>
          <pc:sldMk cId="0" sldId="259"/>
        </pc:sldMkLst>
        <pc:spChg chg="mod">
          <ac:chgData name="永野 優太朗" userId="3bbd9b6d-b1be-43fa-9c58-34614cf7eb6d" providerId="ADAL" clId="{B1EAE9B6-AB17-4211-8E15-50E8DB51A42D}" dt="2023-08-22T02:16:47.006" v="22" actId="2085"/>
          <ac:spMkLst>
            <pc:docMk/>
            <pc:sldMk cId="0" sldId="259"/>
            <ac:spMk id="2" creationId="{DB1A5706-733A-580A-7B61-411215FBF692}"/>
          </ac:spMkLst>
        </pc:spChg>
      </pc:sldChg>
      <pc:sldChg chg="addSp delSp modSp mod">
        <pc:chgData name="永野 優太朗" userId="3bbd9b6d-b1be-43fa-9c58-34614cf7eb6d" providerId="ADAL" clId="{B1EAE9B6-AB17-4211-8E15-50E8DB51A42D}" dt="2023-08-22T02:17:08.423" v="26"/>
        <pc:sldMkLst>
          <pc:docMk/>
          <pc:sldMk cId="921309528" sldId="260"/>
        </pc:sldMkLst>
        <pc:spChg chg="del">
          <ac:chgData name="永野 優太朗" userId="3bbd9b6d-b1be-43fa-9c58-34614cf7eb6d" providerId="ADAL" clId="{B1EAE9B6-AB17-4211-8E15-50E8DB51A42D}" dt="2023-08-22T02:17:08.237" v="25" actId="478"/>
          <ac:spMkLst>
            <pc:docMk/>
            <pc:sldMk cId="921309528" sldId="260"/>
            <ac:spMk id="3" creationId="{F95FB99A-6DDF-8513-326B-041769ACBAC2}"/>
          </ac:spMkLst>
        </pc:spChg>
        <pc:spChg chg="add mod">
          <ac:chgData name="永野 優太朗" userId="3bbd9b6d-b1be-43fa-9c58-34614cf7eb6d" providerId="ADAL" clId="{B1EAE9B6-AB17-4211-8E15-50E8DB51A42D}" dt="2023-08-22T02:17:08.423" v="26"/>
          <ac:spMkLst>
            <pc:docMk/>
            <pc:sldMk cId="921309528" sldId="260"/>
            <ac:spMk id="9" creationId="{A853498D-3974-E9D8-06B1-486C4A2CF88B}"/>
          </ac:spMkLst>
        </pc:spChg>
      </pc:sldChg>
      <pc:sldChg chg="addSp delSp modSp mod addCm delCm">
        <pc:chgData name="永野 優太朗" userId="3bbd9b6d-b1be-43fa-9c58-34614cf7eb6d" providerId="ADAL" clId="{B1EAE9B6-AB17-4211-8E15-50E8DB51A42D}" dt="2023-08-22T02:18:19.093" v="36"/>
        <pc:sldMkLst>
          <pc:docMk/>
          <pc:sldMk cId="2061885947" sldId="262"/>
        </pc:sldMkLst>
        <pc:spChg chg="del">
          <ac:chgData name="永野 優太朗" userId="3bbd9b6d-b1be-43fa-9c58-34614cf7eb6d" providerId="ADAL" clId="{B1EAE9B6-AB17-4211-8E15-50E8DB51A42D}" dt="2023-08-22T02:18:14.361" v="35" actId="478"/>
          <ac:spMkLst>
            <pc:docMk/>
            <pc:sldMk cId="2061885947" sldId="262"/>
            <ac:spMk id="2" creationId="{01B520B9-FB53-94DA-F358-4529D72C2569}"/>
          </ac:spMkLst>
        </pc:spChg>
        <pc:spChg chg="del">
          <ac:chgData name="永野 優太朗" userId="3bbd9b6d-b1be-43fa-9c58-34614cf7eb6d" providerId="ADAL" clId="{B1EAE9B6-AB17-4211-8E15-50E8DB51A42D}" dt="2023-08-22T02:18:09.883" v="33" actId="478"/>
          <ac:spMkLst>
            <pc:docMk/>
            <pc:sldMk cId="2061885947" sldId="262"/>
            <ac:spMk id="8" creationId="{E57B5C6B-16F1-2791-0008-C5041F18CD47}"/>
          </ac:spMkLst>
        </pc:spChg>
        <pc:spChg chg="add mod">
          <ac:chgData name="永野 優太朗" userId="3bbd9b6d-b1be-43fa-9c58-34614cf7eb6d" providerId="ADAL" clId="{B1EAE9B6-AB17-4211-8E15-50E8DB51A42D}" dt="2023-08-22T02:18:10.089" v="34"/>
          <ac:spMkLst>
            <pc:docMk/>
            <pc:sldMk cId="2061885947" sldId="262"/>
            <ac:spMk id="9" creationId="{F2F9FC78-0B83-0835-5D28-BC333F5034A7}"/>
          </ac:spMkLst>
        </pc:spChg>
        <pc:extLst>
          <p:ext xmlns:p="http://schemas.openxmlformats.org/presentationml/2006/main" uri="{D6D511B9-2390-475A-947B-AFAB55BFBCF1}">
            <pc226:cmChg xmlns:pc226="http://schemas.microsoft.com/office/powerpoint/2022/06/main/command" chg="add del">
              <pc226:chgData name="永野 優太朗" userId="3bbd9b6d-b1be-43fa-9c58-34614cf7eb6d" providerId="ADAL" clId="{B1EAE9B6-AB17-4211-8E15-50E8DB51A42D}" dt="2023-08-22T02:18:19.093" v="36"/>
              <pc2:cmMkLst xmlns:pc2="http://schemas.microsoft.com/office/powerpoint/2019/9/main/command">
                <pc:docMk/>
                <pc:sldMk cId="2061885947" sldId="262"/>
                <pc2:cmMk id="{16895FF4-A71F-489A-8041-455D82F73700}"/>
              </pc2:cmMkLst>
            </pc226:cmChg>
          </p:ext>
        </pc:extLst>
      </pc:sldChg>
      <pc:sldChg chg="addSp delSp modSp mod">
        <pc:chgData name="永野 優太朗" userId="3bbd9b6d-b1be-43fa-9c58-34614cf7eb6d" providerId="ADAL" clId="{B1EAE9B6-AB17-4211-8E15-50E8DB51A42D}" dt="2023-08-22T02:18:50.071" v="43"/>
        <pc:sldMkLst>
          <pc:docMk/>
          <pc:sldMk cId="541543688" sldId="263"/>
        </pc:sldMkLst>
        <pc:spChg chg="del">
          <ac:chgData name="永野 優太朗" userId="3bbd9b6d-b1be-43fa-9c58-34614cf7eb6d" providerId="ADAL" clId="{B1EAE9B6-AB17-4211-8E15-50E8DB51A42D}" dt="2023-08-22T02:18:49.922" v="42" actId="478"/>
          <ac:spMkLst>
            <pc:docMk/>
            <pc:sldMk cId="541543688" sldId="263"/>
            <ac:spMk id="2" creationId="{E1CDA2FE-7A8E-401C-D9B5-5606F4775728}"/>
          </ac:spMkLst>
        </pc:spChg>
        <pc:spChg chg="add mod">
          <ac:chgData name="永野 優太朗" userId="3bbd9b6d-b1be-43fa-9c58-34614cf7eb6d" providerId="ADAL" clId="{B1EAE9B6-AB17-4211-8E15-50E8DB51A42D}" dt="2023-08-22T02:18:50.071" v="43"/>
          <ac:spMkLst>
            <pc:docMk/>
            <pc:sldMk cId="541543688" sldId="263"/>
            <ac:spMk id="3" creationId="{03D3A25F-CAF7-46A7-F3B6-1DF6DC7D7C2A}"/>
          </ac:spMkLst>
        </pc:spChg>
      </pc:sldChg>
      <pc:sldChg chg="addSp delSp modSp mod addCm delCm">
        <pc:chgData name="永野 優太朗" userId="3bbd9b6d-b1be-43fa-9c58-34614cf7eb6d" providerId="ADAL" clId="{B1EAE9B6-AB17-4211-8E15-50E8DB51A42D}" dt="2023-08-22T02:19:40.901" v="59"/>
        <pc:sldMkLst>
          <pc:docMk/>
          <pc:sldMk cId="3273584297" sldId="265"/>
        </pc:sldMkLst>
        <pc:spChg chg="del">
          <ac:chgData name="永野 優太朗" userId="3bbd9b6d-b1be-43fa-9c58-34614cf7eb6d" providerId="ADAL" clId="{B1EAE9B6-AB17-4211-8E15-50E8DB51A42D}" dt="2023-08-22T02:19:23.681" v="48" actId="478"/>
          <ac:spMkLst>
            <pc:docMk/>
            <pc:sldMk cId="3273584297" sldId="265"/>
            <ac:spMk id="3" creationId="{30B12A87-27A2-2E9C-A399-A62A8E8AA3D8}"/>
          </ac:spMkLst>
        </pc:spChg>
        <pc:spChg chg="add mod">
          <ac:chgData name="永野 優太朗" userId="3bbd9b6d-b1be-43fa-9c58-34614cf7eb6d" providerId="ADAL" clId="{B1EAE9B6-AB17-4211-8E15-50E8DB51A42D}" dt="2023-08-22T02:19:23.885" v="49"/>
          <ac:spMkLst>
            <pc:docMk/>
            <pc:sldMk cId="3273584297" sldId="265"/>
            <ac:spMk id="4" creationId="{579A69BF-3F16-911D-45E8-48D596FAD4F6}"/>
          </ac:spMkLst>
        </pc:spChg>
        <pc:extLst>
          <p:ext xmlns:p="http://schemas.openxmlformats.org/presentationml/2006/main" uri="{D6D511B9-2390-475A-947B-AFAB55BFBCF1}">
            <pc226:cmChg xmlns:pc226="http://schemas.microsoft.com/office/powerpoint/2022/06/main/command" chg="add del">
              <pc226:chgData name="永野 優太朗" userId="3bbd9b6d-b1be-43fa-9c58-34614cf7eb6d" providerId="ADAL" clId="{B1EAE9B6-AB17-4211-8E15-50E8DB51A42D}" dt="2023-08-22T02:19:39.365" v="58"/>
              <pc2:cmMkLst xmlns:pc2="http://schemas.microsoft.com/office/powerpoint/2019/9/main/command">
                <pc:docMk/>
                <pc:sldMk cId="3273584297" sldId="265"/>
                <pc2:cmMk id="{A776D457-FA14-4828-940C-CCFFD91401D0}"/>
              </pc2:cmMkLst>
            </pc226:cmChg>
            <pc226:cmChg xmlns:pc226="http://schemas.microsoft.com/office/powerpoint/2022/06/main/command" chg="add del">
              <pc226:chgData name="永野 優太朗" userId="3bbd9b6d-b1be-43fa-9c58-34614cf7eb6d" providerId="ADAL" clId="{B1EAE9B6-AB17-4211-8E15-50E8DB51A42D}" dt="2023-08-22T02:19:40.901" v="59"/>
              <pc2:cmMkLst xmlns:pc2="http://schemas.microsoft.com/office/powerpoint/2019/9/main/command">
                <pc:docMk/>
                <pc:sldMk cId="3273584297" sldId="265"/>
                <pc2:cmMk id="{9D446D6A-34AE-4C5D-A0C9-3EC776697AF3}"/>
              </pc2:cmMkLst>
            </pc226:cmChg>
          </p:ext>
        </pc:extLst>
      </pc:sldChg>
      <pc:sldChg chg="modSp mod modCm">
        <pc:chgData name="永野 優太朗" userId="3bbd9b6d-b1be-43fa-9c58-34614cf7eb6d" providerId="ADAL" clId="{B1EAE9B6-AB17-4211-8E15-50E8DB51A42D}" dt="2023-08-22T02:16:58.621" v="24" actId="2085"/>
        <pc:sldMkLst>
          <pc:docMk/>
          <pc:sldMk cId="2772598183" sldId="267"/>
        </pc:sldMkLst>
        <pc:spChg chg="mod">
          <ac:chgData name="永野 優太朗" userId="3bbd9b6d-b1be-43fa-9c58-34614cf7eb6d" providerId="ADAL" clId="{B1EAE9B6-AB17-4211-8E15-50E8DB51A42D}" dt="2023-08-22T02:16:58.621" v="24" actId="2085"/>
          <ac:spMkLst>
            <pc:docMk/>
            <pc:sldMk cId="2772598183" sldId="267"/>
            <ac:spMk id="2" creationId="{1C8B7A75-96AF-7AAF-1303-70C49B7E425A}"/>
          </ac:spMkLst>
        </pc:spChg>
        <pc:extLst>
          <p:ext xmlns:p="http://schemas.openxmlformats.org/presentationml/2006/main" uri="{D6D511B9-2390-475A-947B-AFAB55BFBCF1}">
            <pc226:cmChg xmlns:pc226="http://schemas.microsoft.com/office/powerpoint/2022/06/main/command" chg="">
              <pc226:chgData name="永野 優太朗" userId="3bbd9b6d-b1be-43fa-9c58-34614cf7eb6d" providerId="ADAL" clId="{B1EAE9B6-AB17-4211-8E15-50E8DB51A42D}" dt="2023-08-21T01:21:45.210" v="2"/>
              <pc2:cmMkLst xmlns:pc2="http://schemas.microsoft.com/office/powerpoint/2019/9/main/command">
                <pc:docMk/>
                <pc:sldMk cId="2772598183" sldId="267"/>
                <pc2:cmMk id="{ADF853DE-5CB0-41F2-BB81-86BAEED8A309}"/>
              </pc2:cmMkLst>
              <pc226:cmRplyChg chg="add">
                <pc226:chgData name="永野 優太朗" userId="3bbd9b6d-b1be-43fa-9c58-34614cf7eb6d" providerId="ADAL" clId="{B1EAE9B6-AB17-4211-8E15-50E8DB51A42D}" dt="2023-08-21T01:21:45.210" v="2"/>
                <pc2:cmRplyMkLst xmlns:pc2="http://schemas.microsoft.com/office/powerpoint/2019/9/main/command">
                  <pc:docMk/>
                  <pc:sldMk cId="2772598183" sldId="267"/>
                  <pc2:cmMk id="{ADF853DE-5CB0-41F2-BB81-86BAEED8A309}"/>
                  <pc2:cmRplyMk id="{A2FC171C-96E4-40FA-8485-BE97041A4F1A}"/>
                </pc2:cmRplyMkLst>
              </pc226:cmRplyChg>
            </pc226:cmChg>
          </p:ext>
        </pc:extLst>
      </pc:sldChg>
      <pc:sldChg chg="addSp delSp modSp mod addCm delCm modCm">
        <pc:chgData name="永野 優太朗" userId="3bbd9b6d-b1be-43fa-9c58-34614cf7eb6d" providerId="ADAL" clId="{B1EAE9B6-AB17-4211-8E15-50E8DB51A42D}" dt="2023-08-22T02:17:53.978" v="32"/>
        <pc:sldMkLst>
          <pc:docMk/>
          <pc:sldMk cId="3506876487" sldId="268"/>
        </pc:sldMkLst>
        <pc:spChg chg="del">
          <ac:chgData name="永野 優太朗" userId="3bbd9b6d-b1be-43fa-9c58-34614cf7eb6d" providerId="ADAL" clId="{B1EAE9B6-AB17-4211-8E15-50E8DB51A42D}" dt="2023-08-22T02:17:20.589" v="27" actId="478"/>
          <ac:spMkLst>
            <pc:docMk/>
            <pc:sldMk cId="3506876487" sldId="268"/>
            <ac:spMk id="3" creationId="{0C7D47A9-1D78-5CCC-2BC0-83C15E22D64B}"/>
          </ac:spMkLst>
        </pc:spChg>
        <pc:spChg chg="add mod">
          <ac:chgData name="永野 優太朗" userId="3bbd9b6d-b1be-43fa-9c58-34614cf7eb6d" providerId="ADAL" clId="{B1EAE9B6-AB17-4211-8E15-50E8DB51A42D}" dt="2023-08-22T02:17:20.787" v="28"/>
          <ac:spMkLst>
            <pc:docMk/>
            <pc:sldMk cId="3506876487" sldId="268"/>
            <ac:spMk id="9" creationId="{8A017261-632E-DABD-713D-2372D3B43173}"/>
          </ac:spMkLst>
        </pc:spChg>
        <pc:extLst>
          <p:ext xmlns:p="http://schemas.openxmlformats.org/presentationml/2006/main" uri="{D6D511B9-2390-475A-947B-AFAB55BFBCF1}">
            <pc226:cmChg xmlns:pc226="http://schemas.microsoft.com/office/powerpoint/2022/06/main/command" chg="add">
              <pc226:chgData name="永野 優太朗" userId="3bbd9b6d-b1be-43fa-9c58-34614cf7eb6d" providerId="ADAL" clId="{B1EAE9B6-AB17-4211-8E15-50E8DB51A42D}" dt="2023-08-21T01:22:13.227" v="3"/>
              <pc2:cmMkLst xmlns:pc2="http://schemas.microsoft.com/office/powerpoint/2019/9/main/command">
                <pc:docMk/>
                <pc:sldMk cId="3506876487" sldId="268"/>
                <pc2:cmMk id="{B62EB83B-9CCB-442B-ACFE-9E42B49AFF54}"/>
              </pc2:cmMkLst>
            </pc226:cmChg>
            <pc226:cmChg xmlns:pc226="http://schemas.microsoft.com/office/powerpoint/2022/06/main/command" chg="add">
              <pc226:chgData name="永野 優太朗" userId="3bbd9b6d-b1be-43fa-9c58-34614cf7eb6d" providerId="ADAL" clId="{B1EAE9B6-AB17-4211-8E15-50E8DB51A42D}" dt="2023-08-22T02:17:53.978" v="32"/>
              <pc2:cmMkLst xmlns:pc2="http://schemas.microsoft.com/office/powerpoint/2019/9/main/command">
                <pc:docMk/>
                <pc:sldMk cId="3506876487" sldId="268"/>
                <pc2:cmMk id="{3336566F-3D20-49D1-BAEA-2F1EB3FB978C}"/>
              </pc2:cmMkLst>
            </pc226:cmChg>
            <pc226:cmChg xmlns:pc226="http://schemas.microsoft.com/office/powerpoint/2022/06/main/command" chg="del mod modRxn">
              <pc226:chgData name="永野 優太朗" userId="3bbd9b6d-b1be-43fa-9c58-34614cf7eb6d" providerId="ADAL" clId="{B1EAE9B6-AB17-4211-8E15-50E8DB51A42D}" dt="2023-08-22T02:17:30.358" v="30"/>
              <pc2:cmMkLst xmlns:pc2="http://schemas.microsoft.com/office/powerpoint/2019/9/main/command">
                <pc:docMk/>
                <pc:sldMk cId="3506876487" sldId="268"/>
                <pc2:cmMk id="{5C09A3D3-931C-4A72-A502-A0985AAA45F0}"/>
              </pc2:cmMkLst>
              <pc226:cmRplyChg chg="add">
                <pc226:chgData name="永野 優太朗" userId="3bbd9b6d-b1be-43fa-9c58-34614cf7eb6d" providerId="ADAL" clId="{B1EAE9B6-AB17-4211-8E15-50E8DB51A42D}" dt="2023-08-21T15:21:20.315" v="10"/>
                <pc2:cmRplyMkLst xmlns:pc2="http://schemas.microsoft.com/office/powerpoint/2019/9/main/command">
                  <pc:docMk/>
                  <pc:sldMk cId="3506876487" sldId="268"/>
                  <pc2:cmMk id="{5C09A3D3-931C-4A72-A502-A0985AAA45F0}"/>
                  <pc2:cmRplyMk id="{307BB917-6809-4AA5-979E-F6105154AF79}"/>
                </pc2:cmRplyMkLst>
              </pc226:cmRplyChg>
            </pc226:cmChg>
            <pc226:cmChg xmlns:pc226="http://schemas.microsoft.com/office/powerpoint/2022/06/main/command" chg="add">
              <pc226:chgData name="永野 優太朗" userId="3bbd9b6d-b1be-43fa-9c58-34614cf7eb6d" providerId="ADAL" clId="{B1EAE9B6-AB17-4211-8E15-50E8DB51A42D}" dt="2023-08-22T02:17:32.061" v="31"/>
              <pc2:cmMkLst xmlns:pc2="http://schemas.microsoft.com/office/powerpoint/2019/9/main/command">
                <pc:docMk/>
                <pc:sldMk cId="3506876487" sldId="268"/>
                <pc2:cmMk id="{265CC3F7-890A-4F67-BC4B-DD2430C64715}"/>
              </pc2:cmMkLst>
            </pc226:cmChg>
          </p:ext>
        </pc:extLst>
      </pc:sldChg>
      <pc:sldChg chg="addSp delSp modSp mod addCm delCm modCm">
        <pc:chgData name="永野 優太朗" userId="3bbd9b6d-b1be-43fa-9c58-34614cf7eb6d" providerId="ADAL" clId="{B1EAE9B6-AB17-4211-8E15-50E8DB51A42D}" dt="2023-08-22T02:18:41.149" v="41"/>
        <pc:sldMkLst>
          <pc:docMk/>
          <pc:sldMk cId="2788869971" sldId="269"/>
        </pc:sldMkLst>
        <pc:spChg chg="add mod">
          <ac:chgData name="永野 優太朗" userId="3bbd9b6d-b1be-43fa-9c58-34614cf7eb6d" providerId="ADAL" clId="{B1EAE9B6-AB17-4211-8E15-50E8DB51A42D}" dt="2023-08-22T02:18:41.149" v="41"/>
          <ac:spMkLst>
            <pc:docMk/>
            <pc:sldMk cId="2788869971" sldId="269"/>
            <ac:spMk id="4" creationId="{98031ADB-117B-B638-8D06-B3EF832A04FE}"/>
          </ac:spMkLst>
        </pc:spChg>
        <pc:spChg chg="del">
          <ac:chgData name="永野 優太朗" userId="3bbd9b6d-b1be-43fa-9c58-34614cf7eb6d" providerId="ADAL" clId="{B1EAE9B6-AB17-4211-8E15-50E8DB51A42D}" dt="2023-08-22T02:18:40.992" v="40" actId="478"/>
          <ac:spMkLst>
            <pc:docMk/>
            <pc:sldMk cId="2788869971" sldId="269"/>
            <ac:spMk id="8" creationId="{7C925FA6-27B3-8942-067C-376AB636AE0F}"/>
          </ac:spMkLst>
        </pc:spChg>
        <pc:spChg chg="del">
          <ac:chgData name="永野 優太朗" userId="3bbd9b6d-b1be-43fa-9c58-34614cf7eb6d" providerId="ADAL" clId="{B1EAE9B6-AB17-4211-8E15-50E8DB51A42D}" dt="2023-08-22T02:18:22.566" v="37" actId="478"/>
          <ac:spMkLst>
            <pc:docMk/>
            <pc:sldMk cId="2788869971" sldId="269"/>
            <ac:spMk id="9" creationId="{46F1DAC0-D8CD-45E7-F589-ED240CE60BF1}"/>
          </ac:spMkLst>
        </pc:spChg>
        <pc:picChg chg="mod">
          <ac:chgData name="永野 優太朗" userId="3bbd9b6d-b1be-43fa-9c58-34614cf7eb6d" providerId="ADAL" clId="{B1EAE9B6-AB17-4211-8E15-50E8DB51A42D}" dt="2023-08-21T01:22:50.216" v="5" actId="1076"/>
          <ac:picMkLst>
            <pc:docMk/>
            <pc:sldMk cId="2788869971" sldId="269"/>
            <ac:picMk id="4" creationId="{EBDE590E-487C-2BDE-5C54-B88BB6F2099E}"/>
          </ac:picMkLst>
        </pc:picChg>
        <pc:extLst>
          <p:ext xmlns:p="http://schemas.openxmlformats.org/presentationml/2006/main" uri="{D6D511B9-2390-475A-947B-AFAB55BFBCF1}">
            <pc226:cmChg xmlns:pc226="http://schemas.microsoft.com/office/powerpoint/2022/06/main/command" chg="add">
              <pc226:chgData name="永野 優太朗" userId="3bbd9b6d-b1be-43fa-9c58-34614cf7eb6d" providerId="ADAL" clId="{B1EAE9B6-AB17-4211-8E15-50E8DB51A42D}" dt="2023-08-22T02:18:29.625" v="39"/>
              <pc2:cmMkLst xmlns:pc2="http://schemas.microsoft.com/office/powerpoint/2019/9/main/command">
                <pc:docMk/>
                <pc:sldMk cId="2788869971" sldId="269"/>
                <pc2:cmMk id="{A41D2305-25C4-4B51-BAA8-8A9FE741A1E1}"/>
              </pc2:cmMkLst>
            </pc226:cmChg>
            <pc226:cmChg xmlns:pc226="http://schemas.microsoft.com/office/powerpoint/2022/06/main/command" chg="del">
              <pc226:chgData name="永野 優太朗" userId="3bbd9b6d-b1be-43fa-9c58-34614cf7eb6d" providerId="ADAL" clId="{B1EAE9B6-AB17-4211-8E15-50E8DB51A42D}" dt="2023-08-22T02:18:27.359" v="38"/>
              <pc2:cmMkLst xmlns:pc2="http://schemas.microsoft.com/office/powerpoint/2019/9/main/command">
                <pc:docMk/>
                <pc:sldMk cId="2788869971" sldId="269"/>
                <pc2:cmMk id="{6084ABB0-3A4D-42F8-B759-99A96901301B}"/>
              </pc2:cmMkLst>
              <pc226:cmRplyChg chg="add">
                <pc226:chgData name="永野 優太朗" userId="3bbd9b6d-b1be-43fa-9c58-34614cf7eb6d" providerId="ADAL" clId="{B1EAE9B6-AB17-4211-8E15-50E8DB51A42D}" dt="2023-08-21T15:21:50.280" v="11"/>
                <pc2:cmRplyMkLst xmlns:pc2="http://schemas.microsoft.com/office/powerpoint/2019/9/main/command">
                  <pc:docMk/>
                  <pc:sldMk cId="2788869971" sldId="269"/>
                  <pc2:cmMk id="{6084ABB0-3A4D-42F8-B759-99A96901301B}"/>
                  <pc2:cmRplyMk id="{952189F9-45E5-4E66-9A70-E9BB54B919C9}"/>
                </pc2:cmRplyMkLst>
              </pc226:cmRplyChg>
            </pc226:cmChg>
          </p:ext>
        </pc:extLst>
      </pc:sldChg>
      <pc:sldChg chg="addSp delSp modSp mod addCm delCm modCm">
        <pc:chgData name="永野 優太朗" userId="3bbd9b6d-b1be-43fa-9c58-34614cf7eb6d" providerId="ADAL" clId="{B1EAE9B6-AB17-4211-8E15-50E8DB51A42D}" dt="2023-08-22T02:19:06.359" v="47"/>
        <pc:sldMkLst>
          <pc:docMk/>
          <pc:sldMk cId="3274338254" sldId="270"/>
        </pc:sldMkLst>
        <pc:spChg chg="del">
          <ac:chgData name="永野 優太朗" userId="3bbd9b6d-b1be-43fa-9c58-34614cf7eb6d" providerId="ADAL" clId="{B1EAE9B6-AB17-4211-8E15-50E8DB51A42D}" dt="2023-08-22T02:18:56.070" v="44" actId="478"/>
          <ac:spMkLst>
            <pc:docMk/>
            <pc:sldMk cId="3274338254" sldId="270"/>
            <ac:spMk id="2" creationId="{C71F5FFB-D510-CAF0-9699-906A858E5A63}"/>
          </ac:spMkLst>
        </pc:spChg>
        <pc:spChg chg="add mod">
          <ac:chgData name="永野 優太朗" userId="3bbd9b6d-b1be-43fa-9c58-34614cf7eb6d" providerId="ADAL" clId="{B1EAE9B6-AB17-4211-8E15-50E8DB51A42D}" dt="2023-08-22T02:18:56.252" v="45"/>
          <ac:spMkLst>
            <pc:docMk/>
            <pc:sldMk cId="3274338254" sldId="270"/>
            <ac:spMk id="3" creationId="{2CD26B18-0964-43F5-1EA7-51AF27FFDE10}"/>
          </ac:spMkLst>
        </pc:spChg>
        <pc:extLst>
          <p:ext xmlns:p="http://schemas.openxmlformats.org/presentationml/2006/main" uri="{D6D511B9-2390-475A-947B-AFAB55BFBCF1}">
            <pc226:cmChg xmlns:pc226="http://schemas.microsoft.com/office/powerpoint/2022/06/main/command" chg="add">
              <pc226:chgData name="永野 優太朗" userId="3bbd9b6d-b1be-43fa-9c58-34614cf7eb6d" providerId="ADAL" clId="{B1EAE9B6-AB17-4211-8E15-50E8DB51A42D}" dt="2023-08-22T02:19:06.359" v="47"/>
              <pc2:cmMkLst xmlns:pc2="http://schemas.microsoft.com/office/powerpoint/2019/9/main/command">
                <pc:docMk/>
                <pc:sldMk cId="3274338254" sldId="270"/>
                <pc2:cmMk id="{CDEEE258-8D98-4966-8B22-FD4546DBE102}"/>
              </pc2:cmMkLst>
            </pc226:cmChg>
            <pc226:cmChg xmlns:pc226="http://schemas.microsoft.com/office/powerpoint/2022/06/main/command" chg="del">
              <pc226:chgData name="永野 優太朗" userId="3bbd9b6d-b1be-43fa-9c58-34614cf7eb6d" providerId="ADAL" clId="{B1EAE9B6-AB17-4211-8E15-50E8DB51A42D}" dt="2023-08-22T02:19:04.941" v="46"/>
              <pc2:cmMkLst xmlns:pc2="http://schemas.microsoft.com/office/powerpoint/2019/9/main/command">
                <pc:docMk/>
                <pc:sldMk cId="3274338254" sldId="270"/>
                <pc2:cmMk id="{3644E7CE-FE68-4331-ABD4-57FB08257A68}"/>
              </pc2:cmMkLst>
              <pc226:cmRplyChg chg="add">
                <pc226:chgData name="永野 優太朗" userId="3bbd9b6d-b1be-43fa-9c58-34614cf7eb6d" providerId="ADAL" clId="{B1EAE9B6-AB17-4211-8E15-50E8DB51A42D}" dt="2023-08-21T15:22:00.196" v="12"/>
                <pc2:cmRplyMkLst xmlns:pc2="http://schemas.microsoft.com/office/powerpoint/2019/9/main/command">
                  <pc:docMk/>
                  <pc:sldMk cId="3274338254" sldId="270"/>
                  <pc2:cmMk id="{3644E7CE-FE68-4331-ABD4-57FB08257A68}"/>
                  <pc2:cmRplyMk id="{72DFB473-C108-4D8D-9B60-975BB55E140F}"/>
                </pc2:cmRplyMkLst>
              </pc226:cmRplyChg>
            </pc226:cmChg>
          </p:ext>
        </pc:extLst>
      </pc:sldChg>
      <pc:sldChg chg="addSp delSp modSp mod addCm delCm modCm">
        <pc:chgData name="永野 優太朗" userId="3bbd9b6d-b1be-43fa-9c58-34614cf7eb6d" providerId="ADAL" clId="{B1EAE9B6-AB17-4211-8E15-50E8DB51A42D}" dt="2023-08-22T02:19:31.003" v="57" actId="20577"/>
        <pc:sldMkLst>
          <pc:docMk/>
          <pc:sldMk cId="373169184" sldId="271"/>
        </pc:sldMkLst>
        <pc:spChg chg="add mod">
          <ac:chgData name="永野 優太朗" userId="3bbd9b6d-b1be-43fa-9c58-34614cf7eb6d" providerId="ADAL" clId="{B1EAE9B6-AB17-4211-8E15-50E8DB51A42D}" dt="2023-08-22T02:19:31.003" v="57" actId="20577"/>
          <ac:spMkLst>
            <pc:docMk/>
            <pc:sldMk cId="373169184" sldId="271"/>
            <ac:spMk id="2" creationId="{FE2DE0CB-A213-B661-618A-632958506021}"/>
          </ac:spMkLst>
        </pc:spChg>
        <pc:spChg chg="del">
          <ac:chgData name="永野 優太朗" userId="3bbd9b6d-b1be-43fa-9c58-34614cf7eb6d" providerId="ADAL" clId="{B1EAE9B6-AB17-4211-8E15-50E8DB51A42D}" dt="2023-08-22T02:19:27.824" v="50" actId="478"/>
          <ac:spMkLst>
            <pc:docMk/>
            <pc:sldMk cId="373169184" sldId="271"/>
            <ac:spMk id="3" creationId="{E46019AC-2F5F-EF77-F9B6-08024D181814}"/>
          </ac:spMkLst>
        </pc:spChg>
        <pc:extLst>
          <p:ext xmlns:p="http://schemas.openxmlformats.org/presentationml/2006/main" uri="{D6D511B9-2390-475A-947B-AFAB55BFBCF1}">
            <pc226:cmChg xmlns:pc226="http://schemas.microsoft.com/office/powerpoint/2022/06/main/command" chg="add mod">
              <pc226:chgData name="永野 優太朗" userId="3bbd9b6d-b1be-43fa-9c58-34614cf7eb6d" providerId="ADAL" clId="{B1EAE9B6-AB17-4211-8E15-50E8DB51A42D}" dt="2023-08-21T01:27:04.981" v="9"/>
              <pc2:cmMkLst xmlns:pc2="http://schemas.microsoft.com/office/powerpoint/2019/9/main/command">
                <pc:docMk/>
                <pc:sldMk cId="373169184" sldId="271"/>
                <pc2:cmMk id="{F62C7C55-66E0-4EF8-998B-6A32286776A6}"/>
              </pc2:cmMkLst>
            </pc226:cmChg>
            <pc226:cmChg xmlns:pc226="http://schemas.microsoft.com/office/powerpoint/2022/06/main/command" chg="add">
              <pc226:chgData name="永野 優太朗" userId="3bbd9b6d-b1be-43fa-9c58-34614cf7eb6d" providerId="ADAL" clId="{B1EAE9B6-AB17-4211-8E15-50E8DB51A42D}" dt="2023-08-21T15:23:47.166" v="17"/>
              <pc2:cmMkLst xmlns:pc2="http://schemas.microsoft.com/office/powerpoint/2019/9/main/command">
                <pc:docMk/>
                <pc:sldMk cId="373169184" sldId="271"/>
                <pc2:cmMk id="{76D16368-8CD0-4547-97ED-56CBD959A006}"/>
              </pc2:cmMkLst>
            </pc226:cmChg>
            <pc226:cmChg xmlns:pc226="http://schemas.microsoft.com/office/powerpoint/2022/06/main/command" chg="del">
              <pc226:chgData name="永野 優太朗" userId="3bbd9b6d-b1be-43fa-9c58-34614cf7eb6d" providerId="ADAL" clId="{B1EAE9B6-AB17-4211-8E15-50E8DB51A42D}" dt="2023-08-21T15:23:12.307" v="16"/>
              <pc2:cmMkLst xmlns:pc2="http://schemas.microsoft.com/office/powerpoint/2019/9/main/command">
                <pc:docMk/>
                <pc:sldMk cId="373169184" sldId="271"/>
                <pc2:cmMk id="{5CF77688-9FCC-4358-8C25-4BB892374C8E}"/>
              </pc2:cmMkLst>
            </pc226:cmChg>
            <pc226:cmChg xmlns:pc226="http://schemas.microsoft.com/office/powerpoint/2022/06/main/command" chg="add">
              <pc226:chgData name="永野 優太朗" userId="3bbd9b6d-b1be-43fa-9c58-34614cf7eb6d" providerId="ADAL" clId="{B1EAE9B6-AB17-4211-8E15-50E8DB51A42D}" dt="2023-08-21T01:26:46.919" v="8"/>
              <pc2:cmMkLst xmlns:pc2="http://schemas.microsoft.com/office/powerpoint/2019/9/main/command">
                <pc:docMk/>
                <pc:sldMk cId="373169184" sldId="271"/>
                <pc2:cmMk id="{A0EEBF99-3368-4CD4-9A3A-6E17DACCD34B}"/>
              </pc2:cmMkLst>
            </pc226:cmChg>
            <pc226:cmChg xmlns:pc226="http://schemas.microsoft.com/office/powerpoint/2022/06/main/command" chg="del">
              <pc226:chgData name="永野 優太朗" userId="3bbd9b6d-b1be-43fa-9c58-34614cf7eb6d" providerId="ADAL" clId="{B1EAE9B6-AB17-4211-8E15-50E8DB51A42D}" dt="2023-08-21T15:23:00.129" v="15"/>
              <pc2:cmMkLst xmlns:pc2="http://schemas.microsoft.com/office/powerpoint/2019/9/main/command">
                <pc:docMk/>
                <pc:sldMk cId="373169184" sldId="271"/>
                <pc2:cmMk id="{17F559A3-554D-4887-8E1C-C133EC73D2FC}"/>
              </pc2:cmMkLst>
            </pc226:cmChg>
            <pc226:cmChg xmlns:pc226="http://schemas.microsoft.com/office/powerpoint/2022/06/main/command" chg="del">
              <pc226:chgData name="永野 優太朗" userId="3bbd9b6d-b1be-43fa-9c58-34614cf7eb6d" providerId="ADAL" clId="{B1EAE9B6-AB17-4211-8E15-50E8DB51A42D}" dt="2023-08-21T15:22:49.880" v="14"/>
              <pc2:cmMkLst xmlns:pc2="http://schemas.microsoft.com/office/powerpoint/2019/9/main/command">
                <pc:docMk/>
                <pc:sldMk cId="373169184" sldId="271"/>
                <pc2:cmMk id="{C673DCB8-5E8B-4083-802C-380CE64EEEED}"/>
              </pc2:cmMkLst>
            </pc226:cmChg>
            <pc226:cmChg xmlns:pc226="http://schemas.microsoft.com/office/powerpoint/2022/06/main/command" chg="del">
              <pc226:chgData name="永野 優太朗" userId="3bbd9b6d-b1be-43fa-9c58-34614cf7eb6d" providerId="ADAL" clId="{B1EAE9B6-AB17-4211-8E15-50E8DB51A42D}" dt="2023-08-21T15:22:48.486" v="13"/>
              <pc2:cmMkLst xmlns:pc2="http://schemas.microsoft.com/office/powerpoint/2019/9/main/command">
                <pc:docMk/>
                <pc:sldMk cId="373169184" sldId="271"/>
                <pc2:cmMk id="{951840BD-1645-4FAB-9F13-06A7728D6F0F}"/>
              </pc2:cmMkLst>
            </pc226:cmChg>
          </p:ext>
        </pc:extLst>
      </pc:sldChg>
    </pc:docChg>
  </pc:docChgLst>
  <pc:docChgLst>
    <pc:chgData name="佐藤 悠哉" userId="faebc9e1-2a1d-42c8-8ba1-e1a81c5add00" providerId="ADAL" clId="{95C7817C-0EF6-4199-B2B6-9B15D1D3B357}"/>
    <pc:docChg chg="undo custSel modSld">
      <pc:chgData name="佐藤 悠哉" userId="faebc9e1-2a1d-42c8-8ba1-e1a81c5add00" providerId="ADAL" clId="{95C7817C-0EF6-4199-B2B6-9B15D1D3B357}" dt="2024-10-22T06:36:45.965" v="41" actId="1076"/>
      <pc:docMkLst>
        <pc:docMk/>
      </pc:docMkLst>
      <pc:sldChg chg="addSp delSp modSp mod">
        <pc:chgData name="佐藤 悠哉" userId="faebc9e1-2a1d-42c8-8ba1-e1a81c5add00" providerId="ADAL" clId="{95C7817C-0EF6-4199-B2B6-9B15D1D3B357}" dt="2024-10-22T06:36:45.965" v="41" actId="1076"/>
        <pc:sldMkLst>
          <pc:docMk/>
          <pc:sldMk cId="3506876487" sldId="268"/>
        </pc:sldMkLst>
        <pc:spChg chg="mod">
          <ac:chgData name="佐藤 悠哉" userId="faebc9e1-2a1d-42c8-8ba1-e1a81c5add00" providerId="ADAL" clId="{95C7817C-0EF6-4199-B2B6-9B15D1D3B357}" dt="2024-10-22T06:35:18.424" v="5" actId="1582"/>
          <ac:spMkLst>
            <pc:docMk/>
            <pc:sldMk cId="3506876487" sldId="268"/>
            <ac:spMk id="2" creationId="{426668EB-2BFC-E808-AD4A-AFCA9E53D8E8}"/>
          </ac:spMkLst>
        </pc:spChg>
        <pc:grpChg chg="del">
          <ac:chgData name="佐藤 悠哉" userId="faebc9e1-2a1d-42c8-8ba1-e1a81c5add00" providerId="ADAL" clId="{95C7817C-0EF6-4199-B2B6-9B15D1D3B357}" dt="2024-10-22T06:36:42.832" v="39" actId="478"/>
          <ac:grpSpMkLst>
            <pc:docMk/>
            <pc:sldMk cId="3506876487" sldId="268"/>
            <ac:grpSpMk id="12" creationId="{1F9A4BEE-0AE4-43D2-C726-3BBF0F5B38CD}"/>
          </ac:grpSpMkLst>
        </pc:grpChg>
        <pc:picChg chg="del">
          <ac:chgData name="佐藤 悠哉" userId="faebc9e1-2a1d-42c8-8ba1-e1a81c5add00" providerId="ADAL" clId="{95C7817C-0EF6-4199-B2B6-9B15D1D3B357}" dt="2024-10-22T06:36:21.339" v="26" actId="478"/>
          <ac:picMkLst>
            <pc:docMk/>
            <pc:sldMk cId="3506876487" sldId="268"/>
            <ac:picMk id="3" creationId="{24B7B9BF-767E-99E4-8E56-14CB790EFA56}"/>
          </ac:picMkLst>
        </pc:picChg>
        <pc:picChg chg="add del mod modCrop">
          <ac:chgData name="佐藤 悠哉" userId="faebc9e1-2a1d-42c8-8ba1-e1a81c5add00" providerId="ADAL" clId="{95C7817C-0EF6-4199-B2B6-9B15D1D3B357}" dt="2024-10-22T06:36:22.024" v="28" actId="478"/>
          <ac:picMkLst>
            <pc:docMk/>
            <pc:sldMk cId="3506876487" sldId="268"/>
            <ac:picMk id="9" creationId="{2B254ECB-60DF-245F-B158-220B1843C966}"/>
          </ac:picMkLst>
        </pc:picChg>
        <pc:picChg chg="add mod ord">
          <ac:chgData name="佐藤 悠哉" userId="faebc9e1-2a1d-42c8-8ba1-e1a81c5add00" providerId="ADAL" clId="{95C7817C-0EF6-4199-B2B6-9B15D1D3B357}" dt="2024-10-22T06:36:24.382" v="30" actId="1076"/>
          <ac:picMkLst>
            <pc:docMk/>
            <pc:sldMk cId="3506876487" sldId="268"/>
            <ac:picMk id="11" creationId="{9BC75403-9080-9447-7BE0-729EE385EC82}"/>
          </ac:picMkLst>
        </pc:picChg>
        <pc:picChg chg="mod">
          <ac:chgData name="佐藤 悠哉" userId="faebc9e1-2a1d-42c8-8ba1-e1a81c5add00" providerId="ADAL" clId="{95C7817C-0EF6-4199-B2B6-9B15D1D3B357}" dt="2024-10-22T06:36:30.055" v="32" actId="1076"/>
          <ac:picMkLst>
            <pc:docMk/>
            <pc:sldMk cId="3506876487" sldId="268"/>
            <ac:picMk id="14" creationId="{5C19C26D-CB8E-8B68-55D2-C446A3E18BCA}"/>
          </ac:picMkLst>
        </pc:picChg>
        <pc:picChg chg="add mod ord">
          <ac:chgData name="佐藤 悠哉" userId="faebc9e1-2a1d-42c8-8ba1-e1a81c5add00" providerId="ADAL" clId="{95C7817C-0EF6-4199-B2B6-9B15D1D3B357}" dt="2024-10-22T06:36:45.965" v="41" actId="1076"/>
          <ac:picMkLst>
            <pc:docMk/>
            <pc:sldMk cId="3506876487" sldId="268"/>
            <ac:picMk id="16" creationId="{25214164-33C0-441C-4801-F9470B006B0A}"/>
          </ac:picMkLst>
        </pc:picChg>
        <pc:picChg chg="mod">
          <ac:chgData name="佐藤 悠哉" userId="faebc9e1-2a1d-42c8-8ba1-e1a81c5add00" providerId="ADAL" clId="{95C7817C-0EF6-4199-B2B6-9B15D1D3B357}" dt="2024-10-22T06:35:01.464" v="3" actId="1076"/>
          <ac:picMkLst>
            <pc:docMk/>
            <pc:sldMk cId="3506876487" sldId="268"/>
            <ac:picMk id="32" creationId="{BC6B6101-4D33-47D8-3E99-79EF580E24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6136" cy="498100"/>
          </a:xfrm>
          <a:prstGeom prst="rect">
            <a:avLst/>
          </a:prstGeom>
        </p:spPr>
        <p:txBody>
          <a:bodyPr vert="horz" lIns="83790" tIns="41895" rIns="83790" bIns="41895"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113" y="2"/>
            <a:ext cx="2946136" cy="498100"/>
          </a:xfrm>
          <a:prstGeom prst="rect">
            <a:avLst/>
          </a:prstGeom>
        </p:spPr>
        <p:txBody>
          <a:bodyPr vert="horz" lIns="83790" tIns="41895" rIns="83790" bIns="41895" rtlCol="0"/>
          <a:lstStyle>
            <a:lvl1pPr algn="r">
              <a:defRPr sz="1100"/>
            </a:lvl1pPr>
          </a:lstStyle>
          <a:p>
            <a:fld id="{F62F539C-F4CF-4B07-86B2-0A125A34608C}" type="datetimeFigureOut">
              <a:rPr kumimoji="1" lang="ja-JP" altLang="en-US" smtClean="0"/>
              <a:t>2024/10/22</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83790" tIns="41895" rIns="83790" bIns="41895" rtlCol="0" anchor="ctr"/>
          <a:lstStyle/>
          <a:p>
            <a:endParaRPr lang="ja-JP" altLang="en-US"/>
          </a:p>
        </p:txBody>
      </p:sp>
      <p:sp>
        <p:nvSpPr>
          <p:cNvPr id="5" name="ノート プレースホルダー 4"/>
          <p:cNvSpPr>
            <a:spLocks noGrp="1"/>
          </p:cNvSpPr>
          <p:nvPr>
            <p:ph type="body" sz="quarter" idx="3"/>
          </p:nvPr>
        </p:nvSpPr>
        <p:spPr>
          <a:xfrm>
            <a:off x="679768" y="4777638"/>
            <a:ext cx="5438140" cy="3908171"/>
          </a:xfrm>
          <a:prstGeom prst="rect">
            <a:avLst/>
          </a:prstGeom>
        </p:spPr>
        <p:txBody>
          <a:bodyPr vert="horz" lIns="83790" tIns="41895" rIns="83790" bIns="418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39"/>
            <a:ext cx="2946136" cy="498100"/>
          </a:xfrm>
          <a:prstGeom prst="rect">
            <a:avLst/>
          </a:prstGeom>
        </p:spPr>
        <p:txBody>
          <a:bodyPr vert="horz" lIns="83790" tIns="41895" rIns="83790" bIns="4189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113" y="9428539"/>
            <a:ext cx="2946136" cy="498100"/>
          </a:xfrm>
          <a:prstGeom prst="rect">
            <a:avLst/>
          </a:prstGeom>
        </p:spPr>
        <p:txBody>
          <a:bodyPr vert="horz" lIns="83790" tIns="41895" rIns="83790" bIns="41895" rtlCol="0" anchor="b"/>
          <a:lstStyle>
            <a:lvl1pPr algn="r">
              <a:defRPr sz="1100"/>
            </a:lvl1pPr>
          </a:lstStyle>
          <a:p>
            <a:fld id="{49644716-616D-4231-A61C-F7E9AEAE4E36}" type="slidenum">
              <a:rPr kumimoji="1" lang="ja-JP" altLang="en-US" smtClean="0"/>
              <a:t>‹#›</a:t>
            </a:fld>
            <a:endParaRPr kumimoji="1" lang="ja-JP" altLang="en-US"/>
          </a:p>
        </p:txBody>
      </p:sp>
    </p:spTree>
    <p:extLst>
      <p:ext uri="{BB962C8B-B14F-4D97-AF65-F5344CB8AC3E}">
        <p14:creationId xmlns:p14="http://schemas.microsoft.com/office/powerpoint/2010/main" val="158585599"/>
      </p:ext>
    </p:extLst>
  </p:cSld>
  <p:clrMap bg1="lt1" tx1="dk1" bg2="lt2" tx2="dk2" accent1="accent1" accent2="accent2" accent3="accent3" accent4="accent4" accent5="accent5" accent6="accent6" hlink="hlink" folHlink="folHlink"/>
  <p:notesStyle>
    <a:lvl1pPr marL="0" algn="l" defTabSz="586405" rtl="0" eaLnBrk="1" latinLnBrk="0" hangingPunct="1">
      <a:defRPr kumimoji="1" sz="770" kern="1200">
        <a:solidFill>
          <a:schemeClr val="tx1"/>
        </a:solidFill>
        <a:latin typeface="+mn-lt"/>
        <a:ea typeface="+mn-ea"/>
        <a:cs typeface="+mn-cs"/>
      </a:defRPr>
    </a:lvl1pPr>
    <a:lvl2pPr marL="293202" algn="l" defTabSz="586405" rtl="0" eaLnBrk="1" latinLnBrk="0" hangingPunct="1">
      <a:defRPr kumimoji="1" sz="770" kern="1200">
        <a:solidFill>
          <a:schemeClr val="tx1"/>
        </a:solidFill>
        <a:latin typeface="+mn-lt"/>
        <a:ea typeface="+mn-ea"/>
        <a:cs typeface="+mn-cs"/>
      </a:defRPr>
    </a:lvl2pPr>
    <a:lvl3pPr marL="586405" algn="l" defTabSz="586405" rtl="0" eaLnBrk="1" latinLnBrk="0" hangingPunct="1">
      <a:defRPr kumimoji="1" sz="770" kern="1200">
        <a:solidFill>
          <a:schemeClr val="tx1"/>
        </a:solidFill>
        <a:latin typeface="+mn-lt"/>
        <a:ea typeface="+mn-ea"/>
        <a:cs typeface="+mn-cs"/>
      </a:defRPr>
    </a:lvl3pPr>
    <a:lvl4pPr marL="879607" algn="l" defTabSz="586405" rtl="0" eaLnBrk="1" latinLnBrk="0" hangingPunct="1">
      <a:defRPr kumimoji="1" sz="770" kern="1200">
        <a:solidFill>
          <a:schemeClr val="tx1"/>
        </a:solidFill>
        <a:latin typeface="+mn-lt"/>
        <a:ea typeface="+mn-ea"/>
        <a:cs typeface="+mn-cs"/>
      </a:defRPr>
    </a:lvl4pPr>
    <a:lvl5pPr marL="1172809" algn="l" defTabSz="586405" rtl="0" eaLnBrk="1" latinLnBrk="0" hangingPunct="1">
      <a:defRPr kumimoji="1" sz="770" kern="1200">
        <a:solidFill>
          <a:schemeClr val="tx1"/>
        </a:solidFill>
        <a:latin typeface="+mn-lt"/>
        <a:ea typeface="+mn-ea"/>
        <a:cs typeface="+mn-cs"/>
      </a:defRPr>
    </a:lvl5pPr>
    <a:lvl6pPr marL="1466012" algn="l" defTabSz="586405" rtl="0" eaLnBrk="1" latinLnBrk="0" hangingPunct="1">
      <a:defRPr kumimoji="1" sz="770" kern="1200">
        <a:solidFill>
          <a:schemeClr val="tx1"/>
        </a:solidFill>
        <a:latin typeface="+mn-lt"/>
        <a:ea typeface="+mn-ea"/>
        <a:cs typeface="+mn-cs"/>
      </a:defRPr>
    </a:lvl6pPr>
    <a:lvl7pPr marL="1759214" algn="l" defTabSz="586405" rtl="0" eaLnBrk="1" latinLnBrk="0" hangingPunct="1">
      <a:defRPr kumimoji="1" sz="770" kern="1200">
        <a:solidFill>
          <a:schemeClr val="tx1"/>
        </a:solidFill>
        <a:latin typeface="+mn-lt"/>
        <a:ea typeface="+mn-ea"/>
        <a:cs typeface="+mn-cs"/>
      </a:defRPr>
    </a:lvl7pPr>
    <a:lvl8pPr marL="2052417" algn="l" defTabSz="586405" rtl="0" eaLnBrk="1" latinLnBrk="0" hangingPunct="1">
      <a:defRPr kumimoji="1" sz="770" kern="1200">
        <a:solidFill>
          <a:schemeClr val="tx1"/>
        </a:solidFill>
        <a:latin typeface="+mn-lt"/>
        <a:ea typeface="+mn-ea"/>
        <a:cs typeface="+mn-cs"/>
      </a:defRPr>
    </a:lvl8pPr>
    <a:lvl9pPr marL="2345619" algn="l" defTabSz="586405" rtl="0" eaLnBrk="1" latinLnBrk="0" hangingPunct="1">
      <a:defRPr kumimoji="1"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8" name="ノート プレースホルダー 2">
            <a:extLst>
              <a:ext uri="{FF2B5EF4-FFF2-40B4-BE49-F238E27FC236}">
                <a16:creationId xmlns:a16="http://schemas.microsoft.com/office/drawing/2014/main" id="{4B9686F0-67E1-4F57-8C51-7E5D8265F4BA}"/>
              </a:ext>
            </a:extLst>
          </p:cNvPr>
          <p:cNvSpPr>
            <a:spLocks noGrp="1"/>
          </p:cNvSpPr>
          <p:nvPr>
            <p:ph type="body" sz="quarter" idx="3"/>
          </p:nvPr>
        </p:nvSpPr>
        <p:spPr>
          <a:xfrm>
            <a:off x="850661" y="4933499"/>
            <a:ext cx="5427192" cy="2717794"/>
          </a:xfrm>
        </p:spPr>
        <p:txBody>
          <a:bodyPr/>
          <a:lstStyle/>
          <a:p>
            <a:pPr indent="74490"/>
            <a:endParaRPr lang="en-US" altLang="ja-JP"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10</a:t>
            </a:fld>
            <a:endParaRPr kumimoji="1" lang="ja-JP" altLang="en-US"/>
          </a:p>
        </p:txBody>
      </p:sp>
      <p:sp>
        <p:nvSpPr>
          <p:cNvPr id="3" name="ノート プレースホルダー 2">
            <a:extLst>
              <a:ext uri="{FF2B5EF4-FFF2-40B4-BE49-F238E27FC236}">
                <a16:creationId xmlns:a16="http://schemas.microsoft.com/office/drawing/2014/main" id="{C40FCC12-8B6E-4F21-B157-32E0E46DB17D}"/>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7911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3</a:t>
            </a:fld>
            <a:endParaRPr kumimoji="1" lang="ja-JP" altLang="en-US"/>
          </a:p>
        </p:txBody>
      </p:sp>
      <p:sp>
        <p:nvSpPr>
          <p:cNvPr id="3" name="ノート プレースホルダー 2">
            <a:extLst>
              <a:ext uri="{FF2B5EF4-FFF2-40B4-BE49-F238E27FC236}">
                <a16:creationId xmlns:a16="http://schemas.microsoft.com/office/drawing/2014/main" id="{9BC3C778-7B05-494A-A8DA-16C9B6CDB62E}"/>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538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4</a:t>
            </a:fld>
            <a:endParaRPr kumimoji="1" lang="ja-JP" altLang="en-US"/>
          </a:p>
        </p:txBody>
      </p:sp>
      <p:sp>
        <p:nvSpPr>
          <p:cNvPr id="3" name="ノート プレースホルダー 2">
            <a:extLst>
              <a:ext uri="{FF2B5EF4-FFF2-40B4-BE49-F238E27FC236}">
                <a16:creationId xmlns:a16="http://schemas.microsoft.com/office/drawing/2014/main" id="{C40FCC12-8B6E-4F21-B157-32E0E46DB17D}"/>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921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5</a:t>
            </a:fld>
            <a:endParaRPr kumimoji="1" lang="ja-JP" altLang="en-US"/>
          </a:p>
        </p:txBody>
      </p:sp>
      <p:sp>
        <p:nvSpPr>
          <p:cNvPr id="3" name="ノート プレースホルダー 2">
            <a:extLst>
              <a:ext uri="{FF2B5EF4-FFF2-40B4-BE49-F238E27FC236}">
                <a16:creationId xmlns:a16="http://schemas.microsoft.com/office/drawing/2014/main" id="{C40FCC12-8B6E-4F21-B157-32E0E46DB17D}"/>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02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a:xfrm>
            <a:off x="679768" y="4777636"/>
            <a:ext cx="5438140" cy="3252318"/>
          </a:xfrm>
        </p:spPr>
        <p:txBody>
          <a:bodyPr/>
          <a:lstStyle/>
          <a:p>
            <a:endParaRPr lang="ja-JP" altLang="en-US" sz="120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6</a:t>
            </a:fld>
            <a:endParaRPr kumimoji="1" lang="ja-JP" altLang="en-US"/>
          </a:p>
        </p:txBody>
      </p:sp>
    </p:spTree>
    <p:extLst>
      <p:ext uri="{BB962C8B-B14F-4D97-AF65-F5344CB8AC3E}">
        <p14:creationId xmlns:p14="http://schemas.microsoft.com/office/powerpoint/2010/main" val="396799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a:xfrm>
            <a:off x="679768" y="4777636"/>
            <a:ext cx="5438140" cy="3252318"/>
          </a:xfrm>
        </p:spPr>
        <p:txBody>
          <a:bodyPr/>
          <a:lstStyle/>
          <a:p>
            <a:endParaRPr lang="ja-JP" altLang="en-US" sz="120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7</a:t>
            </a:fld>
            <a:endParaRPr kumimoji="1" lang="ja-JP" altLang="en-US"/>
          </a:p>
        </p:txBody>
      </p:sp>
    </p:spTree>
    <p:extLst>
      <p:ext uri="{BB962C8B-B14F-4D97-AF65-F5344CB8AC3E}">
        <p14:creationId xmlns:p14="http://schemas.microsoft.com/office/powerpoint/2010/main" val="199162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a:xfrm>
            <a:off x="679768" y="4777636"/>
            <a:ext cx="5438140" cy="3252318"/>
          </a:xfrm>
        </p:spPr>
        <p:txBody>
          <a:bodyPr/>
          <a:lstStyle/>
          <a:p>
            <a:endParaRPr lang="ja-JP" altLang="en-US" sz="120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8</a:t>
            </a:fld>
            <a:endParaRPr kumimoji="1" lang="ja-JP" altLang="en-US"/>
          </a:p>
        </p:txBody>
      </p:sp>
    </p:spTree>
    <p:extLst>
      <p:ext uri="{BB962C8B-B14F-4D97-AF65-F5344CB8AC3E}">
        <p14:creationId xmlns:p14="http://schemas.microsoft.com/office/powerpoint/2010/main" val="46552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9</a:t>
            </a:fld>
            <a:endParaRPr kumimoji="1" lang="ja-JP" altLang="en-US"/>
          </a:p>
        </p:txBody>
      </p:sp>
      <p:sp>
        <p:nvSpPr>
          <p:cNvPr id="3" name="ノート プレースホルダー 2">
            <a:extLst>
              <a:ext uri="{FF2B5EF4-FFF2-40B4-BE49-F238E27FC236}">
                <a16:creationId xmlns:a16="http://schemas.microsoft.com/office/drawing/2014/main" id="{C40FCC12-8B6E-4F21-B157-32E0E46DB17D}"/>
              </a:ext>
            </a:extLst>
          </p:cNvPr>
          <p:cNvSpPr>
            <a:spLocks noGrp="1"/>
          </p:cNvSpPr>
          <p:nvPr>
            <p:ph type="body" idx="1"/>
          </p:nvPr>
        </p:nvSpPr>
        <p:spPr/>
        <p:txBody>
          <a:bodyPr/>
          <a:lstStyle/>
          <a:p>
            <a:endParaRPr lang="ja-JP" altLang="en-US" sz="1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818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3575" y="2125982"/>
            <a:ext cx="842717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7152" y="3840484"/>
            <a:ext cx="694002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95717" y="1577344"/>
            <a:ext cx="431272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5881" y="1577344"/>
            <a:ext cx="431272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7" name="Holder 7"/>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5" name="Holder 5"/>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4" name="Holder 4"/>
          <p:cNvSpPr>
            <a:spLocks noGrp="1"/>
          </p:cNvSpPr>
          <p:nvPr>
            <p:ph type="sldNum" sz="quarter" idx="7"/>
          </p:nvPr>
        </p:nvSpPr>
        <p:spPr/>
        <p:txBody>
          <a:bodyPr lIns="0" tIns="0" rIns="0" bIns="0"/>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72230" y="188465"/>
            <a:ext cx="936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8"/>
          </a:p>
        </p:txBody>
      </p:sp>
      <p:sp>
        <p:nvSpPr>
          <p:cNvPr id="8" name="円/楕円 7"/>
          <p:cNvSpPr/>
          <p:nvPr userDrawn="1"/>
        </p:nvSpPr>
        <p:spPr>
          <a:xfrm>
            <a:off x="4763954" y="6317066"/>
            <a:ext cx="39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8"/>
          </a:p>
        </p:txBody>
      </p:sp>
      <p:sp>
        <p:nvSpPr>
          <p:cNvPr id="2" name="Title 1"/>
          <p:cNvSpPr>
            <a:spLocks noGrp="1"/>
          </p:cNvSpPr>
          <p:nvPr>
            <p:ph type="ctrTitle"/>
          </p:nvPr>
        </p:nvSpPr>
        <p:spPr>
          <a:xfrm>
            <a:off x="1915028" y="529052"/>
            <a:ext cx="7800000" cy="540000"/>
          </a:xfrm>
        </p:spPr>
        <p:txBody>
          <a:bodyPr anchor="b">
            <a:normAutofit/>
          </a:bodyPr>
          <a:lstStyle>
            <a:lvl1pPr algn="l">
              <a:defRPr sz="3017" b="1" i="0">
                <a:solidFill>
                  <a:srgbClr val="009650"/>
                </a:solidFill>
                <a:latin typeface="Meiryo" charset="-128"/>
                <a:ea typeface="Meiryo" charset="-128"/>
                <a:cs typeface="Meiryo"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918811" y="1459133"/>
            <a:ext cx="7429500" cy="348304"/>
          </a:xfrm>
        </p:spPr>
        <p:txBody>
          <a:bodyPr/>
          <a:lstStyle>
            <a:lvl1pPr marL="0" indent="0" algn="l">
              <a:buNone/>
              <a:defRPr sz="2263" b="1" i="0">
                <a:latin typeface="Meiryo" charset="-128"/>
                <a:ea typeface="Meiryo" charset="-128"/>
                <a:cs typeface="Meiryo" charset="-128"/>
              </a:defRPr>
            </a:lvl1pPr>
            <a:lvl2pPr marL="431114" indent="0" algn="ctr">
              <a:buNone/>
              <a:defRPr sz="1886"/>
            </a:lvl2pPr>
            <a:lvl3pPr marL="862228" indent="0" algn="ctr">
              <a:buNone/>
              <a:defRPr sz="1698"/>
            </a:lvl3pPr>
            <a:lvl4pPr marL="1293342" indent="0" algn="ctr">
              <a:buNone/>
              <a:defRPr sz="1508"/>
            </a:lvl4pPr>
            <a:lvl5pPr marL="1724456" indent="0" algn="ctr">
              <a:buNone/>
              <a:defRPr sz="1508"/>
            </a:lvl5pPr>
            <a:lvl6pPr marL="2155570" indent="0" algn="ctr">
              <a:buNone/>
              <a:defRPr sz="1508"/>
            </a:lvl6pPr>
            <a:lvl7pPr marL="2586684" indent="0" algn="ctr">
              <a:buNone/>
              <a:defRPr sz="1508"/>
            </a:lvl7pPr>
            <a:lvl8pPr marL="3017797" indent="0" algn="ctr">
              <a:buNone/>
              <a:defRPr sz="1508"/>
            </a:lvl8pPr>
            <a:lvl9pPr marL="3448911" indent="0" algn="ctr">
              <a:buNone/>
              <a:defRPr sz="1508"/>
            </a:lvl9pPr>
          </a:lstStyle>
          <a:p>
            <a:r>
              <a:rPr lang="ja-JP" altLang="en-US"/>
              <a:t>マスター サブタイトルの書式設定</a:t>
            </a:r>
            <a:endParaRPr lang="en-US"/>
          </a:p>
        </p:txBody>
      </p:sp>
      <p:cxnSp>
        <p:nvCxnSpPr>
          <p:cNvPr id="11" name="直線コネクタ 10"/>
          <p:cNvCxnSpPr/>
          <p:nvPr userDrawn="1"/>
        </p:nvCxnSpPr>
        <p:spPr>
          <a:xfrm>
            <a:off x="272230" y="1268413"/>
            <a:ext cx="936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833298" y="1269701"/>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573761" y="6328430"/>
            <a:ext cx="780000" cy="360000"/>
          </a:xfrm>
          <a:prstGeom prst="rect">
            <a:avLst/>
          </a:prstGeom>
        </p:spPr>
        <p:txBody>
          <a:bodyPr vert="horz" lIns="86224" tIns="43112" rIns="86224" bIns="43112"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a:p>
        </p:txBody>
      </p:sp>
    </p:spTree>
    <p:extLst>
      <p:ext uri="{BB962C8B-B14F-4D97-AF65-F5344CB8AC3E}">
        <p14:creationId xmlns:p14="http://schemas.microsoft.com/office/powerpoint/2010/main" val="3038061740"/>
      </p:ext>
    </p:extLst>
  </p:cSld>
  <p:clrMapOvr>
    <a:masterClrMapping/>
  </p:clrMapOvr>
  <p:extLst>
    <p:ext uri="{DCECCB84-F9BA-43D5-87BE-67443E8EF086}">
      <p15:sldGuideLst xmlns:p15="http://schemas.microsoft.com/office/powerpoint/2012/main">
        <p15:guide id="1" orient="horz" pos="1385" userDrawn="1">
          <p15:clr>
            <a:srgbClr val="FBAE40"/>
          </p15:clr>
        </p15:guide>
        <p15:guide id="2" pos="2001" userDrawn="1">
          <p15:clr>
            <a:srgbClr val="FBAE40"/>
          </p15:clr>
        </p15:guide>
        <p15:guide id="3" pos="109" userDrawn="1">
          <p15:clr>
            <a:srgbClr val="FBAE40"/>
          </p15:clr>
        </p15:guide>
        <p15:guide id="4" pos="3892" userDrawn="1">
          <p15:clr>
            <a:srgbClr val="FBAE40"/>
          </p15:clr>
        </p15:guide>
        <p15:guide id="5" orient="horz" pos="76" userDrawn="1">
          <p15:clr>
            <a:srgbClr val="FBAE40"/>
          </p15:clr>
        </p15:guide>
        <p15:guide id="6" orient="horz" pos="2622" userDrawn="1">
          <p15:clr>
            <a:srgbClr val="FBAE40"/>
          </p15:clr>
        </p15:guide>
        <p15:guide id="7" orient="horz" pos="512" userDrawn="1">
          <p15:clr>
            <a:srgbClr val="FBAE40"/>
          </p15:clr>
        </p15:guide>
        <p15:guide id="8" pos="741" userDrawn="1">
          <p15:clr>
            <a:srgbClr val="FBAE40"/>
          </p15:clr>
        </p15:guide>
        <p15:guide id="9" orient="horz" pos="367" userDrawn="1">
          <p15:clr>
            <a:srgbClr val="FBAE40"/>
          </p15:clr>
        </p15:guide>
        <p15:guide id="11" orient="horz" pos="222" userDrawn="1">
          <p15:clr>
            <a:srgbClr val="FBAE40"/>
          </p15:clr>
        </p15:guide>
        <p15:guide id="12" pos="268" userDrawn="1">
          <p15:clr>
            <a:srgbClr val="FBAE40"/>
          </p15:clr>
        </p15:guide>
        <p15:guide id="13" pos="819" userDrawn="1">
          <p15:clr>
            <a:srgbClr val="FBAE40"/>
          </p15:clr>
        </p15:guide>
        <p15:guide id="14" orient="horz" pos="58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72230" y="188465"/>
            <a:ext cx="936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8"/>
          </a:p>
        </p:txBody>
      </p:sp>
      <p:sp>
        <p:nvSpPr>
          <p:cNvPr id="8" name="円/楕円 7"/>
          <p:cNvSpPr/>
          <p:nvPr userDrawn="1"/>
        </p:nvSpPr>
        <p:spPr>
          <a:xfrm>
            <a:off x="4763954" y="6317066"/>
            <a:ext cx="39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8"/>
          </a:p>
        </p:txBody>
      </p:sp>
      <p:sp>
        <p:nvSpPr>
          <p:cNvPr id="2" name="Title 1"/>
          <p:cNvSpPr>
            <a:spLocks noGrp="1"/>
          </p:cNvSpPr>
          <p:nvPr>
            <p:ph type="ctrTitle"/>
          </p:nvPr>
        </p:nvSpPr>
        <p:spPr>
          <a:xfrm>
            <a:off x="1915028" y="529052"/>
            <a:ext cx="7800000" cy="540000"/>
          </a:xfrm>
        </p:spPr>
        <p:txBody>
          <a:bodyPr anchor="b">
            <a:normAutofit/>
          </a:bodyPr>
          <a:lstStyle>
            <a:lvl1pPr algn="l">
              <a:defRPr sz="3017" b="1" i="0">
                <a:solidFill>
                  <a:srgbClr val="009650"/>
                </a:solidFill>
                <a:latin typeface="Meiryo" charset="-128"/>
                <a:ea typeface="Meiryo" charset="-128"/>
                <a:cs typeface="Meiryo"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50121" y="1459133"/>
            <a:ext cx="8970000" cy="348304"/>
          </a:xfrm>
        </p:spPr>
        <p:txBody>
          <a:bodyPr/>
          <a:lstStyle>
            <a:lvl1pPr marL="0" indent="0" algn="l">
              <a:buNone/>
              <a:defRPr sz="2263" b="1" i="0">
                <a:latin typeface="Meiryo" charset="-128"/>
                <a:ea typeface="Meiryo" charset="-128"/>
                <a:cs typeface="Meiryo" charset="-128"/>
              </a:defRPr>
            </a:lvl1pPr>
            <a:lvl2pPr marL="431114" indent="0" algn="ctr">
              <a:buNone/>
              <a:defRPr sz="1886"/>
            </a:lvl2pPr>
            <a:lvl3pPr marL="862228" indent="0" algn="ctr">
              <a:buNone/>
              <a:defRPr sz="1698"/>
            </a:lvl3pPr>
            <a:lvl4pPr marL="1293342" indent="0" algn="ctr">
              <a:buNone/>
              <a:defRPr sz="1508"/>
            </a:lvl4pPr>
            <a:lvl5pPr marL="1724456" indent="0" algn="ctr">
              <a:buNone/>
              <a:defRPr sz="1508"/>
            </a:lvl5pPr>
            <a:lvl6pPr marL="2155570" indent="0" algn="ctr">
              <a:buNone/>
              <a:defRPr sz="1508"/>
            </a:lvl6pPr>
            <a:lvl7pPr marL="2586684" indent="0" algn="ctr">
              <a:buNone/>
              <a:defRPr sz="1508"/>
            </a:lvl7pPr>
            <a:lvl8pPr marL="3017797" indent="0" algn="ctr">
              <a:buNone/>
              <a:defRPr sz="1508"/>
            </a:lvl8pPr>
            <a:lvl9pPr marL="3448911" indent="0" algn="ctr">
              <a:buNone/>
              <a:defRPr sz="1508"/>
            </a:lvl9pPr>
          </a:lstStyle>
          <a:p>
            <a:r>
              <a:rPr lang="ja-JP" altLang="en-US"/>
              <a:t>マスター サブタイトルの書式設定</a:t>
            </a:r>
            <a:endParaRPr lang="en-US"/>
          </a:p>
        </p:txBody>
      </p:sp>
      <p:cxnSp>
        <p:nvCxnSpPr>
          <p:cNvPr id="11" name="直線コネクタ 10"/>
          <p:cNvCxnSpPr/>
          <p:nvPr userDrawn="1"/>
        </p:nvCxnSpPr>
        <p:spPr>
          <a:xfrm>
            <a:off x="272230" y="1268413"/>
            <a:ext cx="936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573761" y="6328430"/>
            <a:ext cx="780000" cy="360000"/>
          </a:xfrm>
          <a:prstGeom prst="rect">
            <a:avLst/>
          </a:prstGeom>
        </p:spPr>
        <p:txBody>
          <a:bodyPr vert="horz" lIns="86224" tIns="43112" rIns="86224" bIns="43112"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a:p>
        </p:txBody>
      </p:sp>
    </p:spTree>
    <p:extLst>
      <p:ext uri="{BB962C8B-B14F-4D97-AF65-F5344CB8AC3E}">
        <p14:creationId xmlns:p14="http://schemas.microsoft.com/office/powerpoint/2010/main" val="2889007791"/>
      </p:ext>
    </p:extLst>
  </p:cSld>
  <p:clrMapOvr>
    <a:masterClrMapping/>
  </p:clrMapOvr>
  <p:extLst>
    <p:ext uri="{DCECCB84-F9BA-43D5-87BE-67443E8EF086}">
      <p15:sldGuideLst xmlns:p15="http://schemas.microsoft.com/office/powerpoint/2012/main">
        <p15:guide id="1" orient="horz" pos="1385" userDrawn="1">
          <p15:clr>
            <a:srgbClr val="FBAE40"/>
          </p15:clr>
        </p15:guide>
        <p15:guide id="2" pos="2001" userDrawn="1">
          <p15:clr>
            <a:srgbClr val="FBAE40"/>
          </p15:clr>
        </p15:guide>
        <p15:guide id="3" pos="109" userDrawn="1">
          <p15:clr>
            <a:srgbClr val="FBAE40"/>
          </p15:clr>
        </p15:guide>
        <p15:guide id="4" pos="3892" userDrawn="1">
          <p15:clr>
            <a:srgbClr val="FBAE40"/>
          </p15:clr>
        </p15:guide>
        <p15:guide id="5" orient="horz" pos="76" userDrawn="1">
          <p15:clr>
            <a:srgbClr val="FBAE40"/>
          </p15:clr>
        </p15:guide>
        <p15:guide id="6" orient="horz" pos="2622" userDrawn="1">
          <p15:clr>
            <a:srgbClr val="FBAE40"/>
          </p15:clr>
        </p15:guide>
        <p15:guide id="7" orient="horz" pos="512" userDrawn="1">
          <p15:clr>
            <a:srgbClr val="FBAE40"/>
          </p15:clr>
        </p15:guide>
        <p15:guide id="8" pos="741" userDrawn="1">
          <p15:clr>
            <a:srgbClr val="FBAE40"/>
          </p15:clr>
        </p15:guide>
        <p15:guide id="9" orient="horz" pos="367" userDrawn="1">
          <p15:clr>
            <a:srgbClr val="FBAE40"/>
          </p15:clr>
        </p15:guide>
        <p15:guide id="11" orient="horz" pos="222" userDrawn="1">
          <p15:clr>
            <a:srgbClr val="FBAE40"/>
          </p15:clr>
        </p15:guide>
        <p15:guide id="12" pos="268" userDrawn="1">
          <p15:clr>
            <a:srgbClr val="FBAE40"/>
          </p15:clr>
        </p15:guide>
        <p15:guide id="13" pos="819" userDrawn="1">
          <p15:clr>
            <a:srgbClr val="FBAE40"/>
          </p15:clr>
        </p15:guide>
        <p15:guide id="14" orient="horz" pos="586" userDrawn="1">
          <p15:clr>
            <a:srgbClr val="FBAE40"/>
          </p15:clr>
        </p15:guide>
        <p15:guide id="15" pos="1450" userDrawn="1">
          <p15:clr>
            <a:srgbClr val="FBAE40"/>
          </p15:clr>
        </p15:guide>
        <p15:guide id="16" pos="2631" userDrawn="1">
          <p15:clr>
            <a:srgbClr val="FBAE40"/>
          </p15:clr>
        </p15:guide>
        <p15:guide id="17" pos="38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365AF8-0DEF-4409-B8FE-10E6885DD77B}"/>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B4754E9B-94EA-4AFB-90C9-320B07B9B5C3}"/>
              </a:ext>
            </a:extLst>
          </p:cNvPr>
          <p:cNvSpPr>
            <a:spLocks noGrp="1"/>
          </p:cNvSpPr>
          <p:nvPr>
            <p:ph type="ftr" sz="quarter" idx="10"/>
          </p:nvPr>
        </p:nvSpPr>
        <p:spPr/>
        <p:txBody>
          <a:bodyPr/>
          <a:lstStyle/>
          <a:p>
            <a:endParaRPr lang="ja-JP" altLang="en-US"/>
          </a:p>
        </p:txBody>
      </p:sp>
      <p:sp>
        <p:nvSpPr>
          <p:cNvPr id="4" name="日付プレースホルダー 3">
            <a:extLst>
              <a:ext uri="{FF2B5EF4-FFF2-40B4-BE49-F238E27FC236}">
                <a16:creationId xmlns:a16="http://schemas.microsoft.com/office/drawing/2014/main" id="{5A18C589-0B59-47B6-943C-F0DFA7CDF2B5}"/>
              </a:ext>
            </a:extLst>
          </p:cNvPr>
          <p:cNvSpPr>
            <a:spLocks noGrp="1"/>
          </p:cNvSpPr>
          <p:nvPr>
            <p:ph type="dt" sz="half" idx="11"/>
          </p:nvPr>
        </p:nvSpPr>
        <p:spPr/>
        <p:txBody>
          <a:bodyPr/>
          <a:lstStyle/>
          <a:p>
            <a:fld id="{1D8BD707-D9CF-40AE-B4C6-C98DA3205C09}" type="datetimeFigureOut">
              <a:rPr lang="en-US" smtClean="0"/>
              <a:t>10/22/2024</a:t>
            </a:fld>
            <a:endParaRPr lang="en-US"/>
          </a:p>
        </p:txBody>
      </p:sp>
      <p:sp>
        <p:nvSpPr>
          <p:cNvPr id="5" name="スライド番号プレースホルダー 4">
            <a:extLst>
              <a:ext uri="{FF2B5EF4-FFF2-40B4-BE49-F238E27FC236}">
                <a16:creationId xmlns:a16="http://schemas.microsoft.com/office/drawing/2014/main" id="{95B2231C-D634-469C-9D4B-8340B0C871C8}"/>
              </a:ext>
            </a:extLst>
          </p:cNvPr>
          <p:cNvSpPr>
            <a:spLocks noGrp="1"/>
          </p:cNvSpPr>
          <p:nvPr>
            <p:ph type="sldNum" sz="quarter" idx="12"/>
          </p:nvPr>
        </p:nvSpPr>
        <p:spPr/>
        <p:txBody>
          <a:bodyPr/>
          <a:lstStyle/>
          <a:p>
            <a:pPr marL="24434">
              <a:spcBef>
                <a:spcPts val="58"/>
              </a:spcBef>
            </a:pPr>
            <a:fld id="{81D60167-4931-47E6-BA6A-407CBD079E47}" type="slidenum">
              <a:rPr lang="en-US" altLang="ja-JP" smtClean="0"/>
              <a:pPr marL="24434">
                <a:spcBef>
                  <a:spcPts val="58"/>
                </a:spcBef>
              </a:pPr>
              <a:t>‹#›</a:t>
            </a:fld>
            <a:endParaRPr lang="en-US" altLang="ja-JP"/>
          </a:p>
        </p:txBody>
      </p:sp>
    </p:spTree>
    <p:extLst>
      <p:ext uri="{BB962C8B-B14F-4D97-AF65-F5344CB8AC3E}">
        <p14:creationId xmlns:p14="http://schemas.microsoft.com/office/powerpoint/2010/main" val="387163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5719" y="274324"/>
            <a:ext cx="892289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95719" y="1577344"/>
            <a:ext cx="892289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70870" y="6377943"/>
            <a:ext cx="3172584" cy="177648"/>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716" y="6377943"/>
            <a:ext cx="2280293" cy="177648"/>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a:xfrm>
            <a:off x="4856775" y="6238577"/>
            <a:ext cx="198119" cy="103554"/>
          </a:xfrm>
          <a:prstGeom prst="rect">
            <a:avLst/>
          </a:prstGeom>
        </p:spPr>
        <p:txBody>
          <a:bodyPr wrap="square" lIns="0" tIns="0" rIns="0" bIns="0">
            <a:spAutoFit/>
          </a:bodyPr>
          <a:lstStyle>
            <a:lvl1pPr>
              <a:defRPr sz="673" b="0" i="0">
                <a:solidFill>
                  <a:schemeClr val="tx1"/>
                </a:solidFill>
                <a:latin typeface="Schoolbook Uralic"/>
                <a:cs typeface="Schoolbook Uralic"/>
              </a:defRPr>
            </a:lvl1pPr>
          </a:lstStyle>
          <a:p>
            <a:pPr marL="24434">
              <a:spcBef>
                <a:spcPts val="58"/>
              </a:spcBef>
            </a:pPr>
            <a:fld id="{81D60167-4931-47E6-BA6A-407CBD079E47}" type="slidenum">
              <a:rPr lang="en-US" altLang="ja-JP" smtClean="0"/>
              <a:pPr marL="24434">
                <a:spcBef>
                  <a:spcPts val="58"/>
                </a:spcBef>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7" r:id="rId8"/>
  </p:sldLayoutIdLst>
  <p:txStyles>
    <p:titleStyle>
      <a:lvl1pPr>
        <a:defRPr>
          <a:latin typeface="+mj-lt"/>
          <a:ea typeface="+mj-ea"/>
          <a:cs typeface="+mj-cs"/>
        </a:defRPr>
      </a:lvl1pPr>
    </p:titleStyle>
    <p:bodyStyle>
      <a:lvl1pPr marL="0">
        <a:defRPr>
          <a:latin typeface="+mn-lt"/>
          <a:ea typeface="+mn-ea"/>
          <a:cs typeface="+mn-cs"/>
        </a:defRPr>
      </a:lvl1pPr>
      <a:lvl2pPr marL="293204">
        <a:defRPr>
          <a:latin typeface="+mn-lt"/>
          <a:ea typeface="+mn-ea"/>
          <a:cs typeface="+mn-cs"/>
        </a:defRPr>
      </a:lvl2pPr>
      <a:lvl3pPr marL="586407">
        <a:defRPr>
          <a:latin typeface="+mn-lt"/>
          <a:ea typeface="+mn-ea"/>
          <a:cs typeface="+mn-cs"/>
        </a:defRPr>
      </a:lvl3pPr>
      <a:lvl4pPr marL="879611">
        <a:defRPr>
          <a:latin typeface="+mn-lt"/>
          <a:ea typeface="+mn-ea"/>
          <a:cs typeface="+mn-cs"/>
        </a:defRPr>
      </a:lvl4pPr>
      <a:lvl5pPr marL="1172814">
        <a:defRPr>
          <a:latin typeface="+mn-lt"/>
          <a:ea typeface="+mn-ea"/>
          <a:cs typeface="+mn-cs"/>
        </a:defRPr>
      </a:lvl5pPr>
      <a:lvl6pPr marL="1466018">
        <a:defRPr>
          <a:latin typeface="+mn-lt"/>
          <a:ea typeface="+mn-ea"/>
          <a:cs typeface="+mn-cs"/>
        </a:defRPr>
      </a:lvl6pPr>
      <a:lvl7pPr marL="1759221">
        <a:defRPr>
          <a:latin typeface="+mn-lt"/>
          <a:ea typeface="+mn-ea"/>
          <a:cs typeface="+mn-cs"/>
        </a:defRPr>
      </a:lvl7pPr>
      <a:lvl8pPr marL="2052425">
        <a:defRPr>
          <a:latin typeface="+mn-lt"/>
          <a:ea typeface="+mn-ea"/>
          <a:cs typeface="+mn-cs"/>
        </a:defRPr>
      </a:lvl8pPr>
      <a:lvl9pPr marL="2345628">
        <a:defRPr>
          <a:latin typeface="+mn-lt"/>
          <a:ea typeface="+mn-ea"/>
          <a:cs typeface="+mn-cs"/>
        </a:defRPr>
      </a:lvl9pPr>
    </p:bodyStyle>
    <p:otherStyle>
      <a:lvl1pPr marL="0">
        <a:defRPr>
          <a:latin typeface="+mn-lt"/>
          <a:ea typeface="+mn-ea"/>
          <a:cs typeface="+mn-cs"/>
        </a:defRPr>
      </a:lvl1pPr>
      <a:lvl2pPr marL="293204">
        <a:defRPr>
          <a:latin typeface="+mn-lt"/>
          <a:ea typeface="+mn-ea"/>
          <a:cs typeface="+mn-cs"/>
        </a:defRPr>
      </a:lvl2pPr>
      <a:lvl3pPr marL="586407">
        <a:defRPr>
          <a:latin typeface="+mn-lt"/>
          <a:ea typeface="+mn-ea"/>
          <a:cs typeface="+mn-cs"/>
        </a:defRPr>
      </a:lvl3pPr>
      <a:lvl4pPr marL="879611">
        <a:defRPr>
          <a:latin typeface="+mn-lt"/>
          <a:ea typeface="+mn-ea"/>
          <a:cs typeface="+mn-cs"/>
        </a:defRPr>
      </a:lvl4pPr>
      <a:lvl5pPr marL="1172814">
        <a:defRPr>
          <a:latin typeface="+mn-lt"/>
          <a:ea typeface="+mn-ea"/>
          <a:cs typeface="+mn-cs"/>
        </a:defRPr>
      </a:lvl5pPr>
      <a:lvl6pPr marL="1466018">
        <a:defRPr>
          <a:latin typeface="+mn-lt"/>
          <a:ea typeface="+mn-ea"/>
          <a:cs typeface="+mn-cs"/>
        </a:defRPr>
      </a:lvl6pPr>
      <a:lvl7pPr marL="1759221">
        <a:defRPr>
          <a:latin typeface="+mn-lt"/>
          <a:ea typeface="+mn-ea"/>
          <a:cs typeface="+mn-cs"/>
        </a:defRPr>
      </a:lvl7pPr>
      <a:lvl8pPr marL="2052425">
        <a:defRPr>
          <a:latin typeface="+mn-lt"/>
          <a:ea typeface="+mn-ea"/>
          <a:cs typeface="+mn-cs"/>
        </a:defRPr>
      </a:lvl8pPr>
      <a:lvl9pPr marL="234562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522774" y="2327303"/>
            <a:ext cx="6789297" cy="1697324"/>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8">
              <a:latin typeface="BIZ UDゴシック" panose="020B0400000000000000" pitchFamily="49" charset="-128"/>
              <a:ea typeface="BIZ UDゴシック" panose="020B0400000000000000" pitchFamily="49" charset="-128"/>
            </a:endParaRPr>
          </a:p>
        </p:txBody>
      </p:sp>
      <p:sp>
        <p:nvSpPr>
          <p:cNvPr id="3" name="サブタイトル 2"/>
          <p:cNvSpPr txBox="1">
            <a:spLocks/>
          </p:cNvSpPr>
          <p:nvPr/>
        </p:nvSpPr>
        <p:spPr>
          <a:xfrm>
            <a:off x="1747323" y="2779222"/>
            <a:ext cx="6340197" cy="646331"/>
          </a:xfrm>
          <a:prstGeom prst="rect">
            <a:avLst/>
          </a:prstGeom>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solidFill>
                  <a:schemeClr val="bg1"/>
                </a:solidFill>
                <a:latin typeface="BIZ UDゴシック" panose="020B0400000000000000" pitchFamily="49" charset="-128"/>
                <a:ea typeface="BIZ UDゴシック" panose="020B0400000000000000" pitchFamily="49" charset="-128"/>
              </a:rPr>
              <a:t>アプリのインストール方法</a:t>
            </a:r>
            <a:endParaRPr lang="ja-JP" altLang="en-US" sz="4104" dirty="0">
              <a:solidFill>
                <a:schemeClr val="bg1"/>
              </a:solidFill>
              <a:latin typeface="BIZ UDゴシック" panose="020B0400000000000000" pitchFamily="49" charset="-128"/>
              <a:ea typeface="BIZ UDゴシック" panose="020B0400000000000000" pitchFamily="49"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16" y="4068840"/>
            <a:ext cx="2150172" cy="2150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スマートフォンを使う猫のキャラクター">
            <a:extLst>
              <a:ext uri="{FF2B5EF4-FFF2-40B4-BE49-F238E27FC236}">
                <a16:creationId xmlns:a16="http://schemas.microsoft.com/office/drawing/2014/main" id="{BC9AAC5D-84EA-4D2E-953F-31029FC8B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271" y="3877471"/>
            <a:ext cx="2161511" cy="233944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60F6D08F-12B4-279B-7BDA-FE487B53B848}"/>
              </a:ext>
            </a:extLst>
          </p:cNvPr>
          <p:cNvSpPr txBox="1"/>
          <p:nvPr/>
        </p:nvSpPr>
        <p:spPr>
          <a:xfrm>
            <a:off x="1376700" y="937786"/>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99908" y="243834"/>
            <a:ext cx="5567848"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effectLst/>
                <a:latin typeface="BIZ UDゴシック" panose="020B0400000000000000" pitchFamily="49" charset="-128"/>
                <a:ea typeface="BIZ UDゴシック" panose="020B0400000000000000" pitchFamily="49" charset="-128"/>
              </a:rPr>
              <a:t>カテゴリから探してインストール</a:t>
            </a:r>
            <a:endParaRPr lang="ja-JP" altLang="en-US" sz="2800" dirty="0">
              <a:latin typeface="BIZ UDゴシック" panose="020B0400000000000000" pitchFamily="49" charset="-128"/>
              <a:ea typeface="BIZ UDゴシック" panose="020B0400000000000000" pitchFamily="49" charset="-128"/>
            </a:endParaRP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07343" y="392516"/>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1-C</a:t>
            </a:r>
          </a:p>
        </p:txBody>
      </p:sp>
      <p:sp>
        <p:nvSpPr>
          <p:cNvPr id="26" name="テキスト ボックス 25">
            <a:extLst>
              <a:ext uri="{FF2B5EF4-FFF2-40B4-BE49-F238E27FC236}">
                <a16:creationId xmlns:a16="http://schemas.microsoft.com/office/drawing/2014/main" id="{F76B3785-0DBD-4934-A089-C0652331ECD8}"/>
              </a:ext>
            </a:extLst>
          </p:cNvPr>
          <p:cNvSpPr txBox="1"/>
          <p:nvPr/>
        </p:nvSpPr>
        <p:spPr>
          <a:xfrm>
            <a:off x="6438563" y="1740497"/>
            <a:ext cx="2906779" cy="1938992"/>
          </a:xfrm>
          <a:prstGeom prst="rect">
            <a:avLst/>
          </a:prstGeom>
          <a:noFill/>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cs typeface="AoyagiKouzanFontT"/>
              </a:rPr>
              <a:t>インストールを完了すると「入手」ボタンが</a:t>
            </a:r>
            <a:r>
              <a:rPr lang="en-US" altLang="ja-JP" sz="2000" b="1" spc="6" dirty="0">
                <a:latin typeface="BIZ UDゴシック" panose="020B0400000000000000" pitchFamily="49" charset="-128"/>
                <a:ea typeface="BIZ UDゴシック" panose="020B0400000000000000" pitchFamily="49" charset="-128"/>
                <a:cs typeface="AoyagiKouzanFontT"/>
              </a:rPr>
              <a:t>｢</a:t>
            </a:r>
            <a:r>
              <a:rPr lang="ja-JP" altLang="en-US" sz="2000" b="1" dirty="0">
                <a:latin typeface="BIZ UDゴシック" panose="020B0400000000000000" pitchFamily="49" charset="-128"/>
                <a:ea typeface="BIZ UDゴシック" panose="020B0400000000000000" pitchFamily="49" charset="-128"/>
                <a:cs typeface="AoyagiKouzanFontT"/>
              </a:rPr>
              <a:t>開く</a:t>
            </a:r>
            <a:r>
              <a:rPr lang="en-US" altLang="ja-JP" sz="2000" b="1" dirty="0">
                <a:latin typeface="BIZ UDゴシック" panose="020B0400000000000000" pitchFamily="49" charset="-128"/>
                <a:ea typeface="BIZ UDゴシック" panose="020B0400000000000000" pitchFamily="49" charset="-128"/>
                <a:cs typeface="AoyagiKouzanFontT"/>
              </a:rPr>
              <a:t>｣</a:t>
            </a:r>
            <a:r>
              <a:rPr lang="ja-JP" altLang="en-US" sz="2000" b="1" dirty="0">
                <a:latin typeface="BIZ UDゴシック" panose="020B0400000000000000" pitchFamily="49" charset="-128"/>
                <a:ea typeface="BIZ UDゴシック" panose="020B0400000000000000" pitchFamily="49" charset="-128"/>
                <a:cs typeface="AoyagiKouzanFontT"/>
              </a:rPr>
              <a:t>ボタンに変わります。「開く」</a:t>
            </a:r>
            <a:r>
              <a:rPr lang="ja-JP" altLang="en-US" sz="2000" b="1" spc="22" dirty="0">
                <a:latin typeface="BIZ UDゴシック" panose="020B0400000000000000" pitchFamily="49" charset="-128"/>
                <a:ea typeface="BIZ UDゴシック" panose="020B0400000000000000" pitchFamily="49" charset="-128"/>
                <a:cs typeface="AoyagiKouzanFontT"/>
              </a:rPr>
              <a:t>をダブル</a:t>
            </a:r>
            <a:r>
              <a:rPr lang="ja-JP" altLang="en-US" sz="2000" b="1" spc="-16" dirty="0">
                <a:latin typeface="BIZ UDゴシック" panose="020B0400000000000000" pitchFamily="49" charset="-128"/>
                <a:ea typeface="BIZ UDゴシック" panose="020B0400000000000000" pitchFamily="49" charset="-128"/>
                <a:cs typeface="AoyagiKouzanFontT"/>
              </a:rPr>
              <a:t>タ</a:t>
            </a:r>
            <a:r>
              <a:rPr lang="ja-JP" altLang="en-US" sz="2000" b="1" spc="10" dirty="0">
                <a:latin typeface="BIZ UDゴシック" panose="020B0400000000000000" pitchFamily="49" charset="-128"/>
                <a:ea typeface="BIZ UDゴシック" panose="020B0400000000000000" pitchFamily="49" charset="-128"/>
                <a:cs typeface="AoyagiKouzanFontT"/>
              </a:rPr>
              <a:t>ッ</a:t>
            </a:r>
            <a:r>
              <a:rPr lang="ja-JP" altLang="en-US" sz="2000" b="1" spc="-3" dirty="0">
                <a:latin typeface="BIZ UDゴシック" panose="020B0400000000000000" pitchFamily="49" charset="-128"/>
                <a:ea typeface="BIZ UDゴシック" panose="020B0400000000000000" pitchFamily="49" charset="-128"/>
                <a:cs typeface="AoyagiKouzanFontT"/>
              </a:rPr>
              <a:t>プすると</a:t>
            </a:r>
            <a:r>
              <a:rPr lang="ja-JP" altLang="en-US" sz="2000" b="1" spc="3" dirty="0">
                <a:latin typeface="BIZ UDゴシック" panose="020B0400000000000000" pitchFamily="49" charset="-128"/>
                <a:ea typeface="BIZ UDゴシック" panose="020B0400000000000000" pitchFamily="49" charset="-128"/>
                <a:cs typeface="AoyagiKouzanFontT"/>
              </a:rPr>
              <a:t>ア</a:t>
            </a:r>
            <a:r>
              <a:rPr lang="ja-JP" altLang="en-US" sz="2000" b="1" spc="-3" dirty="0">
                <a:latin typeface="BIZ UDゴシック" panose="020B0400000000000000" pitchFamily="49" charset="-128"/>
                <a:ea typeface="BIZ UDゴシック" panose="020B0400000000000000" pitchFamily="49" charset="-128"/>
                <a:cs typeface="AoyagiKouzanFontT"/>
              </a:rPr>
              <a:t>プ</a:t>
            </a:r>
            <a:r>
              <a:rPr lang="ja-JP" altLang="en-US" sz="2000" b="1" spc="-10" dirty="0">
                <a:latin typeface="BIZ UDゴシック" panose="020B0400000000000000" pitchFamily="49" charset="-128"/>
                <a:ea typeface="BIZ UDゴシック" panose="020B0400000000000000" pitchFamily="49" charset="-128"/>
                <a:cs typeface="AoyagiKouzanFontT"/>
              </a:rPr>
              <a:t>リが</a:t>
            </a:r>
            <a:r>
              <a:rPr lang="ja-JP" altLang="en-US" sz="2000" b="1" dirty="0">
                <a:latin typeface="BIZ UDゴシック" panose="020B0400000000000000" pitchFamily="49" charset="-128"/>
                <a:ea typeface="BIZ UDゴシック" panose="020B0400000000000000" pitchFamily="49" charset="-128"/>
                <a:cs typeface="AoyagiKouzanFontT"/>
              </a:rPr>
              <a:t>起動します。</a:t>
            </a:r>
            <a:endParaRPr lang="ja-JP" altLang="en-US" sz="2000" b="1" dirty="0">
              <a:latin typeface="BIZ UDゴシック" panose="020B0400000000000000" pitchFamily="49" charset="-128"/>
              <a:ea typeface="BIZ UDゴシック" panose="020B0400000000000000" pitchFamily="49" charset="-128"/>
            </a:endParaRPr>
          </a:p>
        </p:txBody>
      </p:sp>
      <p:sp>
        <p:nvSpPr>
          <p:cNvPr id="63" name="正方形/長方形 62">
            <a:extLst>
              <a:ext uri="{FF2B5EF4-FFF2-40B4-BE49-F238E27FC236}">
                <a16:creationId xmlns:a16="http://schemas.microsoft.com/office/drawing/2014/main" id="{3A7A7455-B3A3-4BC7-A7D0-15DAE1B921FF}"/>
              </a:ext>
            </a:extLst>
          </p:cNvPr>
          <p:cNvSpPr/>
          <p:nvPr/>
        </p:nvSpPr>
        <p:spPr>
          <a:xfrm>
            <a:off x="5946120" y="1710295"/>
            <a:ext cx="492443"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6" name="テキスト ボックス 65">
            <a:extLst>
              <a:ext uri="{FF2B5EF4-FFF2-40B4-BE49-F238E27FC236}">
                <a16:creationId xmlns:a16="http://schemas.microsoft.com/office/drawing/2014/main" id="{1D8E5780-CBFC-4AC2-A0AF-38BABDB21313}"/>
              </a:ext>
            </a:extLst>
          </p:cNvPr>
          <p:cNvSpPr txBox="1"/>
          <p:nvPr/>
        </p:nvSpPr>
        <p:spPr>
          <a:xfrm>
            <a:off x="923095" y="3382172"/>
            <a:ext cx="4877275" cy="1938992"/>
          </a:xfrm>
          <a:prstGeom prst="rect">
            <a:avLst/>
          </a:prstGeom>
          <a:noFill/>
        </p:spPr>
        <p:txBody>
          <a:bodyPr wrap="square">
            <a:spAutoFit/>
          </a:bodyPr>
          <a:lstStyle/>
          <a:p>
            <a:r>
              <a:rPr lang="ja-JP" altLang="en-US" sz="2000" b="1" spc="-16" dirty="0">
                <a:latin typeface="BIZ UDゴシック" panose="020B0400000000000000" pitchFamily="49" charset="-128"/>
                <a:ea typeface="BIZ UDゴシック" panose="020B0400000000000000" pitchFamily="49" charset="-128"/>
                <a:cs typeface="AoyagiKouzanFontT"/>
              </a:rPr>
              <a:t>警告、インストールという読み上げと共に「インストール」ボタンが出現するので、ダブルタップします。</a:t>
            </a:r>
            <a:endParaRPr lang="en-US" altLang="ja-JP" sz="2000" b="1" spc="-16" dirty="0">
              <a:latin typeface="BIZ UDゴシック" panose="020B0400000000000000" pitchFamily="49" charset="-128"/>
              <a:ea typeface="BIZ UDゴシック" panose="020B0400000000000000" pitchFamily="49" charset="-128"/>
              <a:cs typeface="AoyagiKouzanFontT"/>
            </a:endParaRPr>
          </a:p>
          <a:p>
            <a:r>
              <a:rPr lang="ja-JP" altLang="en-US" sz="2000" b="1" spc="-16" dirty="0">
                <a:latin typeface="BIZ UDゴシック" panose="020B0400000000000000" pitchFamily="49" charset="-128"/>
                <a:ea typeface="BIZ UDゴシック" panose="020B0400000000000000" pitchFamily="49" charset="-128"/>
                <a:cs typeface="AoyagiKouzanFontT"/>
              </a:rPr>
              <a:t>画面をなぞりながら探すか、右スワイプでインストールと読むところを探し、ダブルタップします。</a:t>
            </a:r>
            <a:endParaRPr lang="en-US" altLang="ja-JP" sz="2000" b="1" spc="-16" dirty="0">
              <a:latin typeface="BIZ UDゴシック" panose="020B0400000000000000" pitchFamily="49" charset="-128"/>
              <a:ea typeface="BIZ UDゴシック" panose="020B0400000000000000" pitchFamily="49" charset="-128"/>
              <a:cs typeface="AoyagiKouzanFontT"/>
            </a:endParaRPr>
          </a:p>
        </p:txBody>
      </p:sp>
      <p:sp>
        <p:nvSpPr>
          <p:cNvPr id="24" name="テキスト ボックス 23">
            <a:extLst>
              <a:ext uri="{FF2B5EF4-FFF2-40B4-BE49-F238E27FC236}">
                <a16:creationId xmlns:a16="http://schemas.microsoft.com/office/drawing/2014/main" id="{31D48EE7-5CB4-F775-B5B4-25A4A73E1257}"/>
              </a:ext>
            </a:extLst>
          </p:cNvPr>
          <p:cNvSpPr txBox="1"/>
          <p:nvPr/>
        </p:nvSpPr>
        <p:spPr>
          <a:xfrm>
            <a:off x="892615" y="1710295"/>
            <a:ext cx="4877275" cy="1323439"/>
          </a:xfrm>
          <a:prstGeom prst="rect">
            <a:avLst/>
          </a:prstGeom>
          <a:noFill/>
        </p:spPr>
        <p:txBody>
          <a:bodyPr wrap="square">
            <a:spAutoFit/>
          </a:bodyPr>
          <a:lstStyle/>
          <a:p>
            <a:r>
              <a:rPr lang="ja-JP" altLang="en-US" sz="2000" b="1" spc="-10" dirty="0">
                <a:latin typeface="BIZ UDゴシック" panose="020B0400000000000000" pitchFamily="49" charset="-128"/>
                <a:ea typeface="BIZ UDゴシック" panose="020B0400000000000000" pitchFamily="49" charset="-128"/>
                <a:cs typeface="AoyagiKouzanFontT"/>
              </a:rPr>
              <a:t>カテゴリ内のアプリが表示されますので、タッチやスワイプで探します。目的のアプリの名前を読んだ箇所の次にある入手ボタンをダブルタップします。</a:t>
            </a:r>
            <a:endParaRPr lang="ja-JP" altLang="en-US" sz="2000" b="1"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50D266C3-3196-51D4-B4B0-9896D3421783}"/>
              </a:ext>
            </a:extLst>
          </p:cNvPr>
          <p:cNvSpPr txBox="1"/>
          <p:nvPr/>
        </p:nvSpPr>
        <p:spPr>
          <a:xfrm>
            <a:off x="410254" y="1740497"/>
            <a:ext cx="512841" cy="461665"/>
          </a:xfrm>
          <a:prstGeom prst="rect">
            <a:avLst/>
          </a:prstGeom>
          <a:noFill/>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ja-JP" altLang="en-US" sz="2400" dirty="0">
              <a:solidFill>
                <a:srgbClr val="009650"/>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A8D4E7F-654B-48AF-600B-9A444151683B}"/>
              </a:ext>
            </a:extLst>
          </p:cNvPr>
          <p:cNvSpPr txBox="1"/>
          <p:nvPr/>
        </p:nvSpPr>
        <p:spPr>
          <a:xfrm>
            <a:off x="410254" y="3382172"/>
            <a:ext cx="674098" cy="461665"/>
          </a:xfrm>
          <a:prstGeom prst="rect">
            <a:avLst/>
          </a:prstGeom>
          <a:noFill/>
        </p:spPr>
        <p:txBody>
          <a:bodyPr wrap="square">
            <a:spAutoFit/>
          </a:bodyPr>
          <a:lstStyle/>
          <a:p>
            <a:r>
              <a:rPr lang="ja-JP" altLang="en-US" sz="2400" dirty="0">
                <a:solidFill>
                  <a:srgbClr val="009650"/>
                </a:solidFill>
                <a:latin typeface="BIZ UDゴシック" panose="020B0400000000000000" pitchFamily="49" charset="-128"/>
                <a:ea typeface="BIZ UDゴシック" panose="020B0400000000000000" pitchFamily="49" charset="-128"/>
              </a:rPr>
              <a:t>❻</a:t>
            </a:r>
          </a:p>
        </p:txBody>
      </p:sp>
      <p:pic>
        <p:nvPicPr>
          <p:cNvPr id="2050" name="Picture 2" descr="大きな画面のスマートフォンのイラスト">
            <a:extLst>
              <a:ext uri="{FF2B5EF4-FFF2-40B4-BE49-F238E27FC236}">
                <a16:creationId xmlns:a16="http://schemas.microsoft.com/office/drawing/2014/main" id="{9DE0770F-331E-56F0-F206-CDFE8EECE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211" y="4058189"/>
            <a:ext cx="2179032" cy="217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1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4999" y="1623435"/>
            <a:ext cx="7632896" cy="1924245"/>
          </a:xfrm>
          <a:prstGeom prst="rect">
            <a:avLst/>
          </a:prstGeom>
          <a:noFill/>
        </p:spPr>
        <p:txBody>
          <a:bodyPr wrap="square" rtlCol="0">
            <a:spAutoFit/>
          </a:bodyPr>
          <a:lstStyle/>
          <a:p>
            <a:pPr>
              <a:spcAft>
                <a:spcPts val="1200"/>
              </a:spcAft>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１．</a:t>
            </a:r>
            <a:r>
              <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アプリのインストール方法</a:t>
            </a:r>
            <a:endParaRPr lang="en-US" altLang="ja-JP" sz="2800" b="1" dirty="0">
              <a:latin typeface="BIZ UDゴシック" panose="020B0400000000000000" pitchFamily="49" charset="-128"/>
              <a:ea typeface="BIZ UDゴシック" panose="020B0400000000000000" pitchFamily="49" charset="-128"/>
              <a:cs typeface="Meiryo" charset="-128"/>
            </a:endParaRPr>
          </a:p>
          <a:p>
            <a:pPr marL="177800">
              <a:lnSpc>
                <a:spcPts val="3400"/>
              </a:lnSpc>
            </a:pPr>
            <a:r>
              <a:rPr lang="en-US" altLang="ja-JP" sz="2600" b="1" dirty="0">
                <a:latin typeface="BIZ UDゴシック" panose="020B0400000000000000" pitchFamily="49" charset="-128"/>
                <a:ea typeface="BIZ UDゴシック" panose="020B0400000000000000" pitchFamily="49" charset="-128"/>
                <a:cs typeface="Meiryo" charset="-128"/>
              </a:rPr>
              <a:t>1-A</a:t>
            </a:r>
            <a:r>
              <a:rPr lang="ja-JP" altLang="en-US" sz="2600" b="1" dirty="0">
                <a:latin typeface="BIZ UDゴシック" panose="020B0400000000000000" pitchFamily="49" charset="-128"/>
                <a:ea typeface="BIZ UDゴシック" panose="020B0400000000000000" pitchFamily="49" charset="-128"/>
                <a:cs typeface="Meiryo" charset="-128"/>
              </a:rPr>
              <a:t> </a:t>
            </a:r>
            <a:r>
              <a:rPr lang="en-US" altLang="ja-JP" sz="2600" b="1" dirty="0">
                <a:latin typeface="BIZ UDゴシック" panose="020B0400000000000000" pitchFamily="49" charset="-128"/>
                <a:ea typeface="BIZ UDゴシック" panose="020B0400000000000000" pitchFamily="49" charset="-128"/>
                <a:cs typeface="Meiryo" charset="-128"/>
              </a:rPr>
              <a:t>App Store</a:t>
            </a:r>
            <a:r>
              <a:rPr lang="ja-JP" altLang="en-US" sz="2600" b="1" dirty="0">
                <a:latin typeface="BIZ UDゴシック" panose="020B0400000000000000" pitchFamily="49" charset="-128"/>
                <a:ea typeface="BIZ UDゴシック" panose="020B0400000000000000" pitchFamily="49" charset="-128"/>
                <a:cs typeface="Meiryo" charset="-128"/>
              </a:rPr>
              <a:t>からインストール･･･････････  </a:t>
            </a:r>
            <a:r>
              <a:rPr lang="en-US" altLang="ja-JP" sz="2600" b="1" dirty="0">
                <a:latin typeface="BIZ UDゴシック" panose="020B0400000000000000" pitchFamily="49" charset="-128"/>
                <a:ea typeface="BIZ UDゴシック" panose="020B0400000000000000" pitchFamily="49" charset="-128"/>
                <a:cs typeface="Meiryo" charset="-128"/>
              </a:rPr>
              <a:t>P3</a:t>
            </a:r>
            <a:endParaRPr lang="ja-JP" altLang="en-US" sz="2600" b="1" dirty="0">
              <a:latin typeface="BIZ UDゴシック" panose="020B0400000000000000" pitchFamily="49" charset="-128"/>
              <a:ea typeface="BIZ UDゴシック" panose="020B0400000000000000" pitchFamily="49" charset="-128"/>
              <a:cs typeface="Meiryo" charset="-128"/>
            </a:endParaRPr>
          </a:p>
          <a:p>
            <a:pPr marL="177800">
              <a:lnSpc>
                <a:spcPts val="3400"/>
              </a:lnSpc>
            </a:pPr>
            <a:r>
              <a:rPr lang="en-US" altLang="ja-JP" sz="2600" b="1" dirty="0">
                <a:latin typeface="BIZ UDゴシック" panose="020B0400000000000000" pitchFamily="49" charset="-128"/>
                <a:ea typeface="BIZ UDゴシック" panose="020B0400000000000000" pitchFamily="49" charset="-128"/>
                <a:cs typeface="Meiryo" charset="-128"/>
              </a:rPr>
              <a:t>1-B</a:t>
            </a:r>
            <a:r>
              <a:rPr lang="ja-JP" altLang="en-US" sz="2600" dirty="0">
                <a:latin typeface="BIZ UDゴシック" panose="020B0400000000000000" pitchFamily="49" charset="-128"/>
                <a:ea typeface="BIZ UDゴシック" panose="020B0400000000000000" pitchFamily="49" charset="-128"/>
                <a:cs typeface="Meiryo" charset="-128"/>
              </a:rPr>
              <a:t> </a:t>
            </a:r>
            <a:r>
              <a:rPr lang="ja-JP" altLang="en-US" sz="2600" b="1" dirty="0">
                <a:latin typeface="BIZ UDゴシック" panose="020B0400000000000000" pitchFamily="49" charset="-128"/>
                <a:ea typeface="BIZ UDゴシック" panose="020B0400000000000000" pitchFamily="49" charset="-128"/>
                <a:cs typeface="Meiryo" charset="-128"/>
              </a:rPr>
              <a:t>アプリの名前から探してインストール･･　</a:t>
            </a:r>
            <a:r>
              <a:rPr lang="en-US" altLang="ja-JP" sz="2600" b="1" dirty="0">
                <a:latin typeface="BIZ UDゴシック" panose="020B0400000000000000" pitchFamily="49" charset="-128"/>
                <a:ea typeface="BIZ UDゴシック" panose="020B0400000000000000" pitchFamily="49" charset="-128"/>
                <a:cs typeface="Meiryo" charset="-128"/>
              </a:rPr>
              <a:t>P4</a:t>
            </a:r>
          </a:p>
          <a:p>
            <a:pPr marL="177800">
              <a:lnSpc>
                <a:spcPts val="3400"/>
              </a:lnSpc>
            </a:pPr>
            <a:r>
              <a:rPr lang="en-US" altLang="ja-JP" sz="2600" b="1" dirty="0">
                <a:latin typeface="BIZ UDゴシック" panose="020B0400000000000000" pitchFamily="49" charset="-128"/>
                <a:ea typeface="BIZ UDゴシック" panose="020B0400000000000000" pitchFamily="49" charset="-128"/>
                <a:cs typeface="Meiryo" charset="-128"/>
              </a:rPr>
              <a:t>1-C</a:t>
            </a:r>
            <a:r>
              <a:rPr lang="ja-JP" altLang="en-US" sz="2600" b="1" dirty="0">
                <a:latin typeface="BIZ UDゴシック" panose="020B0400000000000000" pitchFamily="49" charset="-128"/>
                <a:ea typeface="BIZ UDゴシック" panose="020B0400000000000000" pitchFamily="49" charset="-128"/>
                <a:cs typeface="Meiryo" charset="-128"/>
              </a:rPr>
              <a:t> カテゴリから探してインストール･･････  </a:t>
            </a:r>
            <a:r>
              <a:rPr lang="en-US" altLang="ja-JP" sz="2600" b="1" dirty="0">
                <a:latin typeface="BIZ UDゴシック" panose="020B0400000000000000" pitchFamily="49" charset="-128"/>
                <a:ea typeface="BIZ UDゴシック" panose="020B0400000000000000" pitchFamily="49" charset="-128"/>
                <a:cs typeface="Meiryo" charset="-128"/>
              </a:rPr>
              <a:t>P9</a:t>
            </a:r>
            <a:endParaRPr lang="ja-JP" altLang="en-US" sz="2200" b="1" dirty="0">
              <a:latin typeface="BIZ UDゴシック" panose="020B0400000000000000" pitchFamily="49" charset="-128"/>
              <a:ea typeface="BIZ UDゴシック" panose="020B0400000000000000" pitchFamily="49" charset="-128"/>
              <a:cs typeface="Meiryo" charset="-128"/>
            </a:endParaRPr>
          </a:p>
        </p:txBody>
      </p: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160000" y="576016"/>
            <a:ext cx="4924425" cy="492443"/>
          </a:xfrm>
        </p:spPr>
        <p:txBody>
          <a:bodyPr wrap="none">
            <a:spAutoFit/>
          </a:bodyPr>
          <a:lstStyle/>
          <a:p>
            <a:r>
              <a:rPr lang="ja-JP" altLang="en-US" sz="3200">
                <a:latin typeface="BIZ UDゴシック" panose="020B0400000000000000" pitchFamily="49" charset="-128"/>
                <a:ea typeface="BIZ UDゴシック" panose="020B0400000000000000" pitchFamily="49" charset="-128"/>
              </a:rPr>
              <a:t>アプリのインストール方法</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45275" y="1623435"/>
            <a:ext cx="1107996" cy="461665"/>
          </a:xfrm>
          <a:prstGeom prst="rect">
            <a:avLst/>
          </a:prstGeom>
        </p:spPr>
        <p:txBody>
          <a:bodyPr wrap="non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400" b="1">
                <a:solidFill>
                  <a:srgbClr val="009650"/>
                </a:solidFill>
                <a:latin typeface="BIZ UDゴシック" panose="020B0400000000000000" pitchFamily="49" charset="-128"/>
                <a:ea typeface="BIZ UDゴシック" panose="020B0400000000000000" pitchFamily="49"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57" y="3319958"/>
            <a:ext cx="1141414" cy="11414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スマートフォンを使う猫のキャラクター">
            <a:extLst>
              <a:ext uri="{FF2B5EF4-FFF2-40B4-BE49-F238E27FC236}">
                <a16:creationId xmlns:a16="http://schemas.microsoft.com/office/drawing/2014/main" id="{C31B8183-11BF-46C7-A556-A8F557AE4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53" y="4650734"/>
            <a:ext cx="1069818" cy="115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2330886" y="242536"/>
            <a:ext cx="4934700" cy="956400"/>
          </a:xfrm>
          <a:prstGeom prst="rect">
            <a:avLst/>
          </a:prstGeom>
          <a:noFill/>
          <a:ln>
            <a:noFill/>
          </a:ln>
        </p:spPr>
        <p:txBody>
          <a:bodyPr spcFirstLastPara="1" wrap="square" lIns="90000" tIns="46800" rIns="90000" bIns="46800" anchor="b" anchorCtr="0">
            <a:spAutoFit/>
          </a:bodyPr>
          <a:lstStyle/>
          <a:p>
            <a:pPr marL="0" lvl="0" indent="0" algn="l" rtl="0">
              <a:spcBef>
                <a:spcPts val="0"/>
              </a:spcBef>
              <a:spcAft>
                <a:spcPts val="0"/>
              </a:spcAft>
              <a:buNone/>
            </a:pPr>
            <a:r>
              <a:rPr lang="ja-JP" sz="2800" dirty="0">
                <a:latin typeface="BIZ UDゴシック" panose="020B0400000000000000" pitchFamily="49" charset="-128"/>
                <a:ea typeface="BIZ UDゴシック" panose="020B0400000000000000" pitchFamily="49" charset="-128"/>
                <a:cs typeface="Meiryo"/>
                <a:sym typeface="Meiryo"/>
              </a:rPr>
              <a:t>アプリの追加の仕方</a:t>
            </a:r>
            <a:br>
              <a:rPr lang="ja-JP" sz="2800" dirty="0">
                <a:latin typeface="BIZ UDゴシック" panose="020B0400000000000000" pitchFamily="49" charset="-128"/>
                <a:ea typeface="BIZ UDゴシック" panose="020B0400000000000000" pitchFamily="49" charset="-128"/>
                <a:cs typeface="Meiryo"/>
                <a:sym typeface="Meiryo"/>
              </a:rPr>
            </a:br>
            <a:r>
              <a:rPr lang="ja-JP" sz="2800" dirty="0">
                <a:latin typeface="BIZ UDゴシック" panose="020B0400000000000000" pitchFamily="49" charset="-128"/>
                <a:ea typeface="BIZ UDゴシック" panose="020B0400000000000000" pitchFamily="49" charset="-128"/>
                <a:cs typeface="Meiryo"/>
                <a:sym typeface="Meiryo"/>
              </a:rPr>
              <a:t>App Storeからインストール</a:t>
            </a:r>
            <a:endParaRPr dirty="0">
              <a:latin typeface="BIZ UDゴシック" panose="020B0400000000000000" pitchFamily="49" charset="-128"/>
              <a:ea typeface="BIZ UDゴシック" panose="020B0400000000000000" pitchFamily="49" charset="-128"/>
            </a:endParaRPr>
          </a:p>
        </p:txBody>
      </p:sp>
      <p:sp>
        <p:nvSpPr>
          <p:cNvPr id="73" name="Google Shape;73;p1"/>
          <p:cNvSpPr txBox="1">
            <a:spLocks noGrp="1"/>
          </p:cNvSpPr>
          <p:nvPr>
            <p:ph type="subTitle" idx="1"/>
          </p:nvPr>
        </p:nvSpPr>
        <p:spPr>
          <a:xfrm>
            <a:off x="562708" y="1730078"/>
            <a:ext cx="8876714" cy="463846"/>
          </a:xfrm>
          <a:prstGeom prst="rect">
            <a:avLst/>
          </a:prstGeom>
          <a:solidFill>
            <a:srgbClr val="FFFF99"/>
          </a:solidFill>
          <a:ln>
            <a:solidFill>
              <a:schemeClr val="tx1"/>
            </a:solidFill>
          </a:ln>
        </p:spPr>
        <p:txBody>
          <a:bodyPr spcFirstLastPara="1" wrap="square" lIns="90000" tIns="46800" rIns="90000" bIns="46800" anchor="t" anchorCtr="0">
            <a:spAutoFit/>
          </a:bodyPr>
          <a:lstStyle/>
          <a:p>
            <a:pPr marL="0" lvl="0" indent="0" algn="l" rtl="0">
              <a:spcBef>
                <a:spcPts val="0"/>
              </a:spcBef>
              <a:spcAft>
                <a:spcPts val="0"/>
              </a:spcAft>
              <a:buSzPts val="2200"/>
              <a:buFont typeface="Meiryo"/>
              <a:buNone/>
            </a:pPr>
            <a:r>
              <a:rPr lang="ja-JP" sz="2400" dirty="0">
                <a:latin typeface="BIZ UDゴシック" panose="020B0400000000000000" pitchFamily="49" charset="-128"/>
                <a:ea typeface="BIZ UDゴシック" panose="020B0400000000000000" pitchFamily="49" charset="-128"/>
                <a:cs typeface="Meiryo"/>
                <a:sym typeface="Meiryo"/>
              </a:rPr>
              <a:t>App Storeからアプリをインストールしましょう。</a:t>
            </a:r>
            <a:endParaRPr sz="2400" dirty="0">
              <a:latin typeface="BIZ UDゴシック" panose="020B0400000000000000" pitchFamily="49" charset="-128"/>
              <a:ea typeface="BIZ UDゴシック" panose="020B0400000000000000" pitchFamily="49" charset="-128"/>
            </a:endParaRPr>
          </a:p>
        </p:txBody>
      </p:sp>
      <p:sp>
        <p:nvSpPr>
          <p:cNvPr id="74" name="Google Shape;74;p1"/>
          <p:cNvSpPr txBox="1"/>
          <p:nvPr/>
        </p:nvSpPr>
        <p:spPr>
          <a:xfrm>
            <a:off x="2153597" y="2878946"/>
            <a:ext cx="6435169" cy="3049169"/>
          </a:xfrm>
          <a:prstGeom prst="rect">
            <a:avLst/>
          </a:prstGeom>
          <a:noFill/>
          <a:ln>
            <a:noFill/>
          </a:ln>
        </p:spPr>
        <p:txBody>
          <a:bodyPr spcFirstLastPara="1" wrap="square" lIns="90000" tIns="46800" rIns="90000" bIns="46800" anchor="t" anchorCtr="0">
            <a:spAutoFit/>
          </a:bodyPr>
          <a:lstStyle/>
          <a:p>
            <a:pPr marL="0" marR="3175" lvl="0" indent="0" algn="l" rtl="0">
              <a:spcBef>
                <a:spcPts val="0"/>
              </a:spcBef>
              <a:spcAft>
                <a:spcPts val="0"/>
              </a:spcAft>
              <a:buNone/>
            </a:pPr>
            <a:r>
              <a:rPr lang="ja-JP" altLang="en-US"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　</a:t>
            </a:r>
            <a:r>
              <a:rPr 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App Store(アップストア)は色々な</a:t>
            </a:r>
            <a:r>
              <a:rPr lang="ja-JP" altLang="en-US" sz="2400" b="1" dirty="0">
                <a:solidFill>
                  <a:schemeClr val="dk1"/>
                </a:solidFill>
                <a:latin typeface="BIZ UDゴシック" panose="020B0400000000000000" pitchFamily="49" charset="-128"/>
                <a:ea typeface="BIZ UDゴシック" panose="020B0400000000000000" pitchFamily="49" charset="-128"/>
                <a:cs typeface="Meiryo"/>
                <a:sym typeface="Meiryo"/>
              </a:rPr>
              <a:t>アプリ</a:t>
            </a:r>
            <a:r>
              <a:rPr 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が入手でき、ここにあるアプリは</a:t>
            </a:r>
            <a:r>
              <a:rPr lang="ja-JP" altLang="en-US"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すべ</a:t>
            </a:r>
            <a:r>
              <a:rPr 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てAppleの認証を得ていますので安全性が保証されています。</a:t>
            </a:r>
            <a:endParaRPr lang="en-US" alt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endParaRPr>
          </a:p>
          <a:p>
            <a:pPr marL="0" marR="3175" lvl="0" indent="0" algn="l" rtl="0">
              <a:spcBef>
                <a:spcPts val="0"/>
              </a:spcBef>
              <a:spcAft>
                <a:spcPts val="0"/>
              </a:spcAft>
              <a:buNone/>
            </a:pPr>
            <a:r>
              <a:rPr lang="ja-JP" altLang="en-US"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　アプリには有料のものと無料のものがあります。有料の場合は、インストール画面上に金額が表示されていますのでご確認ください。インストールの際はご注意ください。</a:t>
            </a:r>
            <a:endParaRPr lang="ja-JP" altLang="en-US" sz="2400" b="1" i="0" u="none" strike="noStrike" cap="none" dirty="0">
              <a:solidFill>
                <a:schemeClr val="dk1"/>
              </a:solidFill>
              <a:latin typeface="BIZ UDゴシック" panose="020B0400000000000000" pitchFamily="49" charset="-128"/>
              <a:ea typeface="BIZ UDゴシック" panose="020B0400000000000000" pitchFamily="49" charset="-128"/>
              <a:cs typeface="Meiryo"/>
            </a:endParaRPr>
          </a:p>
        </p:txBody>
      </p:sp>
      <p:sp>
        <p:nvSpPr>
          <p:cNvPr id="76" name="Google Shape;76;p1"/>
          <p:cNvSpPr txBox="1"/>
          <p:nvPr/>
        </p:nvSpPr>
        <p:spPr>
          <a:xfrm>
            <a:off x="960820" y="396456"/>
            <a:ext cx="1052100" cy="648600"/>
          </a:xfrm>
          <a:prstGeom prst="rect">
            <a:avLst/>
          </a:prstGeom>
          <a:noFill/>
          <a:ln>
            <a:noFill/>
          </a:ln>
        </p:spPr>
        <p:txBody>
          <a:bodyPr spcFirstLastPara="1" wrap="square" lIns="90000" tIns="46800" rIns="90000" bIns="46800" anchor="b" anchorCtr="0">
            <a:spAutoFit/>
          </a:bodyPr>
          <a:lstStyle/>
          <a:p>
            <a:pPr marL="0" marR="0" lvl="0" indent="0" algn="l" rtl="0">
              <a:lnSpc>
                <a:spcPct val="100000"/>
              </a:lnSpc>
              <a:spcBef>
                <a:spcPts val="0"/>
              </a:spcBef>
              <a:spcAft>
                <a:spcPts val="0"/>
              </a:spcAft>
              <a:buClr>
                <a:srgbClr val="009650"/>
              </a:buClr>
              <a:buSzPts val="3600"/>
              <a:buFont typeface="Meiryo"/>
              <a:buNone/>
            </a:pPr>
            <a:r>
              <a:rPr lang="ja-JP" sz="3600" b="1" i="0" u="none" strike="noStrike" cap="none" dirty="0">
                <a:solidFill>
                  <a:srgbClr val="009650"/>
                </a:solidFill>
                <a:latin typeface="BIZ UDゴシック" panose="020B0400000000000000" pitchFamily="49" charset="-128"/>
                <a:ea typeface="BIZ UDゴシック" panose="020B0400000000000000" pitchFamily="49" charset="-128"/>
                <a:cs typeface="Meiryo"/>
                <a:sym typeface="Meiryo"/>
              </a:rPr>
              <a:t>1-A</a:t>
            </a:r>
            <a:endParaRPr sz="3600" b="1" i="0" u="none" strike="noStrike" cap="none" dirty="0">
              <a:solidFill>
                <a:srgbClr val="009650"/>
              </a:solidFill>
              <a:latin typeface="BIZ UDゴシック" panose="020B0400000000000000" pitchFamily="49" charset="-128"/>
              <a:ea typeface="BIZ UDゴシック" panose="020B0400000000000000" pitchFamily="49" charset="-128"/>
              <a:cs typeface="Meiryo"/>
              <a:sym typeface="Meiryo"/>
            </a:endParaRPr>
          </a:p>
        </p:txBody>
      </p:sp>
      <p:pic>
        <p:nvPicPr>
          <p:cNvPr id="79" name="Google Shape;79;p1"/>
          <p:cNvPicPr preferRelativeResize="0"/>
          <p:nvPr/>
        </p:nvPicPr>
        <p:blipFill rotWithShape="1">
          <a:blip r:embed="rId3">
            <a:alphaModFix/>
          </a:blip>
          <a:srcRect/>
          <a:stretch/>
        </p:blipFill>
        <p:spPr>
          <a:xfrm>
            <a:off x="1075702" y="3001393"/>
            <a:ext cx="822335" cy="855214"/>
          </a:xfrm>
          <a:prstGeom prst="rect">
            <a:avLst/>
          </a:prstGeom>
          <a:noFill/>
          <a:ln>
            <a:noFill/>
          </a:ln>
        </p:spPr>
      </p:pic>
    </p:spTree>
    <p:extLst>
      <p:ext uri="{BB962C8B-B14F-4D97-AF65-F5344CB8AC3E}">
        <p14:creationId xmlns:p14="http://schemas.microsoft.com/office/powerpoint/2010/main" val="277259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5214164-33C0-441C-4801-F9470B006B0A}"/>
              </a:ext>
            </a:extLst>
          </p:cNvPr>
          <p:cNvPicPr>
            <a:picLocks noChangeAspect="1"/>
          </p:cNvPicPr>
          <p:nvPr/>
        </p:nvPicPr>
        <p:blipFill>
          <a:blip r:embed="rId3"/>
          <a:stretch>
            <a:fillRect/>
          </a:stretch>
        </p:blipFill>
        <p:spPr>
          <a:xfrm>
            <a:off x="705690" y="3150122"/>
            <a:ext cx="1627773" cy="3060457"/>
          </a:xfrm>
          <a:prstGeom prst="rect">
            <a:avLst/>
          </a:prstGeom>
        </p:spPr>
      </p:pic>
      <p:pic>
        <p:nvPicPr>
          <p:cNvPr id="11" name="図 10">
            <a:extLst>
              <a:ext uri="{FF2B5EF4-FFF2-40B4-BE49-F238E27FC236}">
                <a16:creationId xmlns:a16="http://schemas.microsoft.com/office/drawing/2014/main" id="{9BC75403-9080-9447-7BE0-729EE385EC82}"/>
              </a:ext>
            </a:extLst>
          </p:cNvPr>
          <p:cNvPicPr>
            <a:picLocks noChangeAspect="1"/>
          </p:cNvPicPr>
          <p:nvPr/>
        </p:nvPicPr>
        <p:blipFill>
          <a:blip r:embed="rId4"/>
          <a:stretch>
            <a:fillRect/>
          </a:stretch>
        </p:blipFill>
        <p:spPr>
          <a:xfrm>
            <a:off x="4640512" y="3145422"/>
            <a:ext cx="1438781" cy="3029975"/>
          </a:xfrm>
          <a:prstGeom prst="rect">
            <a:avLst/>
          </a:prstGeom>
        </p:spPr>
      </p:pic>
      <p:pic>
        <p:nvPicPr>
          <p:cNvPr id="32" name="図 31" descr="「App Store」のホーム画面の画像">
            <a:extLst>
              <a:ext uri="{FF2B5EF4-FFF2-40B4-BE49-F238E27FC236}">
                <a16:creationId xmlns:a16="http://schemas.microsoft.com/office/drawing/2014/main" id="{BC6B6101-4D33-47D8-3E99-79EF580E2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4508" y="3148748"/>
            <a:ext cx="1440000" cy="3025806"/>
          </a:xfrm>
          <a:prstGeom prst="rect">
            <a:avLst/>
          </a:prstGeom>
          <a:ln w="9525">
            <a:solidFill>
              <a:schemeClr val="tx1">
                <a:lumMod val="50000"/>
                <a:lumOff val="50000"/>
              </a:schemeClr>
            </a:solidFill>
          </a:ln>
        </p:spPr>
      </p:pic>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368721" y="1363612"/>
            <a:ext cx="9123622" cy="442751"/>
          </a:xfrm>
          <a:solidFill>
            <a:srgbClr val="FFFF99"/>
          </a:solidFill>
          <a:ln>
            <a:solidFill>
              <a:schemeClr val="tx1"/>
            </a:solidFill>
          </a:ln>
        </p:spPr>
        <p:txBody>
          <a:bodyPr wrap="square" lIns="90000" tIns="46800" rIns="90000" bIns="46800">
            <a:spAutoFit/>
          </a:bodyPr>
          <a:lstStyle/>
          <a:p>
            <a:r>
              <a:rPr lang="ja-JP" altLang="en-US" dirty="0">
                <a:latin typeface="BIZ UDゴシック" panose="020B0400000000000000" pitchFamily="49" charset="-128"/>
                <a:ea typeface="BIZ UDゴシック" panose="020B0400000000000000" pitchFamily="49" charset="-128"/>
              </a:rPr>
              <a:t>インストールしたいアプリの名前が分かっている場合</a:t>
            </a: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52003" y="239935"/>
            <a:ext cx="6285993"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14300" y="367177"/>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F466E3CC-7425-4A63-AFE1-419061345C5F}"/>
              </a:ext>
            </a:extLst>
          </p:cNvPr>
          <p:cNvSpPr txBox="1"/>
          <p:nvPr/>
        </p:nvSpPr>
        <p:spPr>
          <a:xfrm>
            <a:off x="4587915" y="1776057"/>
            <a:ext cx="1742089" cy="1200329"/>
          </a:xfrm>
          <a:prstGeom prst="rect">
            <a:avLst/>
          </a:prstGeom>
          <a:noFill/>
        </p:spPr>
        <p:txBody>
          <a:bodyPr wrap="square">
            <a:spAutoFit/>
          </a:bodyPr>
          <a:lstStyle/>
          <a:p>
            <a:r>
              <a:rPr lang="ja-JP" altLang="en-US" sz="1800" b="1" dirty="0">
                <a:latin typeface="BIZ UDゴシック" panose="020B0400000000000000" pitchFamily="49" charset="-128"/>
                <a:ea typeface="BIZ UDゴシック" panose="020B0400000000000000" pitchFamily="49" charset="-128"/>
              </a:rPr>
              <a:t>画面上部の検索</a:t>
            </a:r>
            <a:r>
              <a:rPr lang="ja-JP" altLang="en-US" sz="1800" b="1" dirty="0">
                <a:solidFill>
                  <a:srgbClr val="FF0000"/>
                </a:solidFill>
                <a:latin typeface="BIZ UDゴシック" panose="020B0400000000000000" pitchFamily="49" charset="-128"/>
                <a:ea typeface="BIZ UDゴシック" panose="020B0400000000000000" pitchFamily="49" charset="-128"/>
              </a:rPr>
              <a:t>フィールド</a:t>
            </a:r>
            <a:r>
              <a:rPr lang="ja-JP" altLang="en-US" sz="1800" b="1" dirty="0">
                <a:latin typeface="BIZ UDゴシック" panose="020B0400000000000000" pitchFamily="49" charset="-128"/>
                <a:ea typeface="BIZ UDゴシック" panose="020B0400000000000000" pitchFamily="49" charset="-128"/>
              </a:rPr>
              <a:t>をダブルタップします。</a:t>
            </a:r>
            <a:endParaRPr lang="en-US" altLang="ja-JP" sz="1800" b="1" dirty="0">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8C6E44D2-E733-4B92-AB2C-15B517F4FE3F}"/>
              </a:ext>
            </a:extLst>
          </p:cNvPr>
          <p:cNvSpPr/>
          <p:nvPr/>
        </p:nvSpPr>
        <p:spPr>
          <a:xfrm>
            <a:off x="2199509" y="1770309"/>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7" name="正方形/長方形 46">
            <a:extLst>
              <a:ext uri="{FF2B5EF4-FFF2-40B4-BE49-F238E27FC236}">
                <a16:creationId xmlns:a16="http://schemas.microsoft.com/office/drawing/2014/main" id="{53ED2F10-0633-4B13-BCF7-E0683B0DA611}"/>
              </a:ext>
            </a:extLst>
          </p:cNvPr>
          <p:cNvSpPr/>
          <p:nvPr/>
        </p:nvSpPr>
        <p:spPr>
          <a:xfrm>
            <a:off x="4246578" y="1753682"/>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2" name="正方形/長方形 51">
            <a:extLst>
              <a:ext uri="{FF2B5EF4-FFF2-40B4-BE49-F238E27FC236}">
                <a16:creationId xmlns:a16="http://schemas.microsoft.com/office/drawing/2014/main" id="{16A36AAE-40EE-4BE7-B647-66CE42DDBD99}"/>
              </a:ext>
            </a:extLst>
          </p:cNvPr>
          <p:cNvSpPr/>
          <p:nvPr/>
        </p:nvSpPr>
        <p:spPr>
          <a:xfrm>
            <a:off x="6083783" y="1742919"/>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9" name="テキスト ボックス 48">
            <a:extLst>
              <a:ext uri="{FF2B5EF4-FFF2-40B4-BE49-F238E27FC236}">
                <a16:creationId xmlns:a16="http://schemas.microsoft.com/office/drawing/2014/main" id="{E550E318-05AC-42F2-932A-45A67766D1E4}"/>
              </a:ext>
            </a:extLst>
          </p:cNvPr>
          <p:cNvSpPr txBox="1"/>
          <p:nvPr/>
        </p:nvSpPr>
        <p:spPr>
          <a:xfrm>
            <a:off x="2594810" y="1774948"/>
            <a:ext cx="1788250" cy="1200329"/>
          </a:xfrm>
          <a:prstGeom prst="rect">
            <a:avLst/>
          </a:prstGeom>
          <a:noFill/>
        </p:spPr>
        <p:txBody>
          <a:bodyPr wrap="square" lIns="91440" tIns="45720" rIns="91440" bIns="45720" anchor="t">
            <a:spAutoFit/>
          </a:bodyPr>
          <a:lstStyle/>
          <a:p>
            <a:r>
              <a:rPr lang="ja-JP" altLang="en-US" sz="1800" b="1" spc="-16" dirty="0">
                <a:latin typeface="BIZ UDゴシック" panose="020B0400000000000000" pitchFamily="49" charset="-128"/>
                <a:ea typeface="BIZ UDゴシック" panose="020B0400000000000000" pitchFamily="49" charset="-128"/>
                <a:cs typeface="AoyagiKouzanFontT"/>
              </a:rPr>
              <a:t>画面右下にある</a:t>
            </a:r>
            <a:r>
              <a:rPr lang="en-US" altLang="ja-JP" sz="1800" b="1" spc="-16" dirty="0">
                <a:latin typeface="BIZ UDゴシック" panose="020B0400000000000000" pitchFamily="49" charset="-128"/>
                <a:ea typeface="BIZ UDゴシック" panose="020B0400000000000000" pitchFamily="49" charset="-128"/>
                <a:cs typeface="AoyagiKouzanFontT"/>
              </a:rPr>
              <a:t>｢</a:t>
            </a:r>
            <a:r>
              <a:rPr lang="ja-JP" altLang="en-US" sz="1800" b="1" spc="-16" dirty="0">
                <a:latin typeface="BIZ UDゴシック" panose="020B0400000000000000" pitchFamily="49" charset="-128"/>
                <a:ea typeface="BIZ UDゴシック" panose="020B0400000000000000" pitchFamily="49" charset="-128"/>
                <a:cs typeface="AoyagiKouzanFontT"/>
              </a:rPr>
              <a:t>検索」</a:t>
            </a:r>
            <a:r>
              <a:rPr lang="ja-JP" altLang="en-US" sz="1800" b="1" spc="16" dirty="0">
                <a:latin typeface="BIZ UDゴシック" panose="020B0400000000000000" pitchFamily="49" charset="-128"/>
                <a:ea typeface="BIZ UDゴシック" panose="020B0400000000000000" pitchFamily="49" charset="-128"/>
                <a:cs typeface="AoyagiKouzanFontT"/>
              </a:rPr>
              <a:t>ボタンをダブル</a:t>
            </a:r>
            <a:r>
              <a:rPr lang="ja-JP" altLang="en-US" sz="1800" b="1" spc="-16" dirty="0">
                <a:latin typeface="BIZ UDゴシック" panose="020B0400000000000000" pitchFamily="49" charset="-128"/>
                <a:ea typeface="BIZ UDゴシック" panose="020B0400000000000000" pitchFamily="49" charset="-128"/>
                <a:cs typeface="AoyagiKouzanFontT"/>
              </a:rPr>
              <a:t>タ</a:t>
            </a:r>
            <a:r>
              <a:rPr lang="ja-JP" altLang="en-US" sz="1800" b="1" spc="10" dirty="0">
                <a:latin typeface="BIZ UDゴシック" panose="020B0400000000000000" pitchFamily="49" charset="-128"/>
                <a:ea typeface="BIZ UDゴシック" panose="020B0400000000000000" pitchFamily="49" charset="-128"/>
                <a:cs typeface="AoyagiKouzanFontT"/>
              </a:rPr>
              <a:t>ッ</a:t>
            </a:r>
            <a:r>
              <a:rPr lang="ja-JP" altLang="en-US" sz="1800" b="1" spc="-3" dirty="0">
                <a:latin typeface="BIZ UDゴシック" panose="020B0400000000000000" pitchFamily="49" charset="-128"/>
                <a:ea typeface="BIZ UDゴシック" panose="020B0400000000000000" pitchFamily="49" charset="-128"/>
                <a:cs typeface="AoyagiKouzanFontT"/>
              </a:rPr>
              <a:t>プします。</a:t>
            </a:r>
          </a:p>
        </p:txBody>
      </p:sp>
      <p:sp>
        <p:nvSpPr>
          <p:cNvPr id="22" name="Google Shape;78;p1">
            <a:extLst>
              <a:ext uri="{FF2B5EF4-FFF2-40B4-BE49-F238E27FC236}">
                <a16:creationId xmlns:a16="http://schemas.microsoft.com/office/drawing/2014/main" id="{02529A90-B9AA-CD3A-C303-4CEF2176AB5A}"/>
              </a:ext>
            </a:extLst>
          </p:cNvPr>
          <p:cNvSpPr/>
          <p:nvPr/>
        </p:nvSpPr>
        <p:spPr>
          <a:xfrm>
            <a:off x="368721" y="1753683"/>
            <a:ext cx="543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b="1" dirty="0">
                <a:solidFill>
                  <a:srgbClr val="009650"/>
                </a:solidFill>
                <a:latin typeface="BIZ UDゴシック" panose="020B0400000000000000" pitchFamily="49" charset="-128"/>
                <a:ea typeface="BIZ UDゴシック" panose="020B0400000000000000" pitchFamily="49" charset="-128"/>
                <a:cs typeface="Meiryo"/>
                <a:sym typeface="Meiryo"/>
              </a:rPr>
              <a:t>❶</a:t>
            </a:r>
            <a:endParaRPr sz="2400" b="1" dirty="0">
              <a:solidFill>
                <a:srgbClr val="009650"/>
              </a:solidFill>
              <a:latin typeface="BIZ UDゴシック" panose="020B0400000000000000" pitchFamily="49" charset="-128"/>
              <a:ea typeface="BIZ UDゴシック" panose="020B0400000000000000" pitchFamily="49" charset="-128"/>
              <a:cs typeface="Meiryo"/>
              <a:sym typeface="Meiryo"/>
            </a:endParaRPr>
          </a:p>
        </p:txBody>
      </p:sp>
      <p:sp>
        <p:nvSpPr>
          <p:cNvPr id="23" name="Google Shape;77;p1">
            <a:extLst>
              <a:ext uri="{FF2B5EF4-FFF2-40B4-BE49-F238E27FC236}">
                <a16:creationId xmlns:a16="http://schemas.microsoft.com/office/drawing/2014/main" id="{7AB402AE-347F-0269-21F3-8F0AE9E10349}"/>
              </a:ext>
            </a:extLst>
          </p:cNvPr>
          <p:cNvSpPr txBox="1"/>
          <p:nvPr/>
        </p:nvSpPr>
        <p:spPr>
          <a:xfrm>
            <a:off x="722882" y="1784259"/>
            <a:ext cx="160849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ホーム画面で｢App Store｣</a:t>
            </a:r>
            <a:r>
              <a:rPr lang="ja-JP" sz="1800" b="1" dirty="0">
                <a:solidFill>
                  <a:schemeClr val="dk1"/>
                </a:solidFill>
                <a:latin typeface="BIZ UDゴシック" panose="020B0400000000000000" pitchFamily="49" charset="-128"/>
                <a:ea typeface="BIZ UDゴシック" panose="020B0400000000000000" pitchFamily="49" charset="-128"/>
                <a:cs typeface="Meiryo"/>
                <a:sym typeface="Meiryo"/>
              </a:rPr>
              <a:t>をダブルタップ</a:t>
            </a:r>
            <a:r>
              <a:rPr lang="ja-JP" altLang="en-US" sz="1800" b="1" dirty="0">
                <a:solidFill>
                  <a:schemeClr val="dk1"/>
                </a:solidFill>
                <a:latin typeface="BIZ UDゴシック" panose="020B0400000000000000" pitchFamily="49" charset="-128"/>
                <a:ea typeface="BIZ UDゴシック" panose="020B0400000000000000" pitchFamily="49" charset="-128"/>
                <a:cs typeface="Meiryo"/>
                <a:sym typeface="Meiryo"/>
              </a:rPr>
              <a:t>します。</a:t>
            </a:r>
            <a:endParaRPr lang="ja-JP" altLang="en-US" sz="1800" b="1" dirty="0">
              <a:solidFill>
                <a:schemeClr val="dk1"/>
              </a:solidFill>
              <a:latin typeface="BIZ UDゴシック" panose="020B0400000000000000" pitchFamily="49" charset="-128"/>
              <a:ea typeface="BIZ UDゴシック" panose="020B0400000000000000" pitchFamily="49" charset="-128"/>
              <a:cs typeface="Meiryo"/>
            </a:endParaRPr>
          </a:p>
        </p:txBody>
      </p:sp>
      <p:sp>
        <p:nvSpPr>
          <p:cNvPr id="8" name="テキスト ボックス 7">
            <a:extLst>
              <a:ext uri="{FF2B5EF4-FFF2-40B4-BE49-F238E27FC236}">
                <a16:creationId xmlns:a16="http://schemas.microsoft.com/office/drawing/2014/main" id="{01B59B8A-C178-1F7D-8CFC-E595E1D6D1E2}"/>
              </a:ext>
            </a:extLst>
          </p:cNvPr>
          <p:cNvSpPr txBox="1"/>
          <p:nvPr/>
        </p:nvSpPr>
        <p:spPr>
          <a:xfrm>
            <a:off x="6453242" y="1770309"/>
            <a:ext cx="1694260" cy="1200329"/>
          </a:xfrm>
          <a:prstGeom prst="rect">
            <a:avLst/>
          </a:prstGeom>
        </p:spPr>
        <p:txBody>
          <a:bodyPr wrap="square" rtlCol="0">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rPr>
              <a:t>任意のアプリ名を入力します。音声でも入力可能です。</a:t>
            </a:r>
            <a:endParaRPr lang="en-US" altLang="ja-JP" sz="1800" b="1" dirty="0">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EDA394D6-7983-DFB3-270E-B93BDC9AA133}"/>
              </a:ext>
            </a:extLst>
          </p:cNvPr>
          <p:cNvPicPr>
            <a:picLocks noChangeAspect="1"/>
          </p:cNvPicPr>
          <p:nvPr/>
        </p:nvPicPr>
        <p:blipFill>
          <a:blip r:embed="rId6"/>
          <a:stretch>
            <a:fillRect/>
          </a:stretch>
        </p:blipFill>
        <p:spPr>
          <a:xfrm>
            <a:off x="6474199" y="3138300"/>
            <a:ext cx="1474009" cy="3005215"/>
          </a:xfrm>
          <a:prstGeom prst="rect">
            <a:avLst/>
          </a:prstGeom>
          <a:ln>
            <a:solidFill>
              <a:schemeClr val="tx1"/>
            </a:solidFill>
          </a:ln>
        </p:spPr>
      </p:pic>
      <p:sp>
        <p:nvSpPr>
          <p:cNvPr id="2" name="テキスト ボックス 1">
            <a:extLst>
              <a:ext uri="{FF2B5EF4-FFF2-40B4-BE49-F238E27FC236}">
                <a16:creationId xmlns:a16="http://schemas.microsoft.com/office/drawing/2014/main" id="{426668EB-2BFC-E808-AD4A-AFCA9E53D8E8}"/>
              </a:ext>
            </a:extLst>
          </p:cNvPr>
          <p:cNvSpPr txBox="1"/>
          <p:nvPr/>
        </p:nvSpPr>
        <p:spPr>
          <a:xfrm>
            <a:off x="3901943" y="5933810"/>
            <a:ext cx="254808" cy="263893"/>
          </a:xfrm>
          <a:prstGeom prst="rect">
            <a:avLst/>
          </a:prstGeom>
          <a:ln w="19050">
            <a:solidFill>
              <a:srgbClr val="FF0000"/>
            </a:solidFill>
            <a:prstDash val="sysDash"/>
          </a:ln>
        </p:spPr>
        <p:txBody>
          <a:bodyPr wrap="square" rtlCol="0">
            <a:spAutoFit/>
          </a:bodyPr>
          <a:lstStyle/>
          <a:p>
            <a:pPr>
              <a:lnSpc>
                <a:spcPct val="100000"/>
              </a:lnSpc>
            </a:pPr>
            <a:endParaRPr kumimoji="1" lang="ja-JP" altLang="en-US" sz="2400" b="1" dirty="0">
              <a:solidFill>
                <a:srgbClr val="009650"/>
              </a:solidFill>
              <a:latin typeface="Meiryo" charset="-128"/>
              <a:ea typeface="Meiryo" charset="-128"/>
              <a:cs typeface="Meiryo" charset="-128"/>
            </a:endParaRPr>
          </a:p>
        </p:txBody>
      </p:sp>
      <p:sp>
        <p:nvSpPr>
          <p:cNvPr id="4" name="テキスト ボックス 3">
            <a:extLst>
              <a:ext uri="{FF2B5EF4-FFF2-40B4-BE49-F238E27FC236}">
                <a16:creationId xmlns:a16="http://schemas.microsoft.com/office/drawing/2014/main" id="{BAEC9EC4-DF20-AA3F-6CBB-9CD9EEB4A057}"/>
              </a:ext>
            </a:extLst>
          </p:cNvPr>
          <p:cNvSpPr txBox="1"/>
          <p:nvPr/>
        </p:nvSpPr>
        <p:spPr>
          <a:xfrm>
            <a:off x="8147502" y="3160755"/>
            <a:ext cx="1344841" cy="2585323"/>
          </a:xfrm>
          <a:prstGeom prst="rect">
            <a:avLst/>
          </a:prstGeom>
          <a:ln>
            <a:solidFill>
              <a:schemeClr val="tx1"/>
            </a:solidFill>
          </a:ln>
        </p:spPr>
        <p:txBody>
          <a:bodyPr wrap="square" rtlCol="0">
            <a:spAutoFit/>
          </a:bodyPr>
          <a:lstStyle/>
          <a:p>
            <a:pPr>
              <a:lnSpc>
                <a:spcPct val="100000"/>
              </a:lnSpc>
            </a:pPr>
            <a:r>
              <a:rPr kumimoji="1" lang="ja-JP" altLang="en-US" sz="1800" b="1" dirty="0">
                <a:latin typeface="BIZ UDゴシック" panose="020B0400000000000000" pitchFamily="49" charset="-128"/>
                <a:ea typeface="BIZ UDゴシック" panose="020B0400000000000000" pitchFamily="49" charset="-128"/>
                <a:cs typeface="Meiryo" charset="-128"/>
              </a:rPr>
              <a:t>「マイナポータル」</a:t>
            </a:r>
            <a:endParaRPr kumimoji="1" lang="en-US" altLang="ja-JP" sz="1800" b="1" dirty="0">
              <a:latin typeface="BIZ UDゴシック" panose="020B0400000000000000" pitchFamily="49" charset="-128"/>
              <a:ea typeface="BIZ UDゴシック" panose="020B0400000000000000" pitchFamily="49" charset="-128"/>
              <a:cs typeface="Meiryo" charset="-128"/>
            </a:endParaRPr>
          </a:p>
          <a:p>
            <a:pPr>
              <a:lnSpc>
                <a:spcPct val="100000"/>
              </a:lnSpc>
            </a:pPr>
            <a:r>
              <a:rPr kumimoji="1" lang="ja-JP" altLang="en-US" sz="1800" b="1" dirty="0">
                <a:latin typeface="BIZ UDゴシック" panose="020B0400000000000000" pitchFamily="49" charset="-128"/>
                <a:ea typeface="BIZ UDゴシック" panose="020B0400000000000000" pitchFamily="49" charset="-128"/>
                <a:cs typeface="Meiryo" charset="-128"/>
              </a:rPr>
              <a:t>と入力。</a:t>
            </a:r>
            <a:endParaRPr lang="en-US" altLang="ja-JP" sz="1800" b="1" dirty="0">
              <a:solidFill>
                <a:srgbClr val="FF0000"/>
              </a:solidFill>
              <a:latin typeface="BIZ UDゴシック" panose="020B0400000000000000" pitchFamily="49" charset="-128"/>
              <a:ea typeface="BIZ UDゴシック" panose="020B0400000000000000" pitchFamily="49" charset="-128"/>
              <a:cs typeface="Meiryo" charset="-128"/>
            </a:endParaRPr>
          </a:p>
          <a:p>
            <a:pPr>
              <a:lnSpc>
                <a:spcPct val="100000"/>
              </a:lnSpc>
            </a:pPr>
            <a:endParaRPr kumimoji="1" lang="en-US" altLang="ja-JP" sz="1800" b="1" dirty="0">
              <a:solidFill>
                <a:srgbClr val="FF0000"/>
              </a:solidFill>
              <a:latin typeface="BIZ UDゴシック" panose="020B0400000000000000" pitchFamily="49" charset="-128"/>
              <a:ea typeface="BIZ UDゴシック" panose="020B0400000000000000" pitchFamily="49" charset="-128"/>
              <a:cs typeface="Meiryo" charset="-128"/>
            </a:endParaRPr>
          </a:p>
          <a:p>
            <a:pPr>
              <a:lnSpc>
                <a:spcPct val="100000"/>
              </a:lnSpc>
            </a:pPr>
            <a:r>
              <a:rPr kumimoji="1" lang="ja-JP" altLang="en-US" sz="1800" b="1" dirty="0">
                <a:latin typeface="BIZ UDゴシック" panose="020B0400000000000000" pitchFamily="49" charset="-128"/>
                <a:ea typeface="BIZ UDゴシック" panose="020B0400000000000000" pitchFamily="49" charset="-128"/>
                <a:cs typeface="Meiryo" charset="-128"/>
              </a:rPr>
              <a:t>画面の右下の</a:t>
            </a:r>
            <a:r>
              <a:rPr kumimoji="1" lang="en-US" altLang="ja-JP" sz="1800" b="1" dirty="0">
                <a:latin typeface="BIZ UDゴシック" panose="020B0400000000000000" pitchFamily="49" charset="-128"/>
                <a:ea typeface="BIZ UDゴシック" panose="020B0400000000000000" pitchFamily="49" charset="-128"/>
                <a:cs typeface="Meiryo" charset="-128"/>
              </a:rPr>
              <a:t>｢</a:t>
            </a:r>
            <a:r>
              <a:rPr kumimoji="1" lang="ja-JP" altLang="en-US" sz="1800" b="1" dirty="0">
                <a:latin typeface="BIZ UDゴシック" panose="020B0400000000000000" pitchFamily="49" charset="-128"/>
                <a:ea typeface="BIZ UDゴシック" panose="020B0400000000000000" pitchFamily="49" charset="-128"/>
                <a:cs typeface="Meiryo" charset="-128"/>
              </a:rPr>
              <a:t>検索</a:t>
            </a:r>
            <a:r>
              <a:rPr kumimoji="1" lang="en-US" altLang="ja-JP" sz="1800" b="1" dirty="0">
                <a:latin typeface="BIZ UDゴシック" panose="020B0400000000000000" pitchFamily="49" charset="-128"/>
                <a:ea typeface="BIZ UDゴシック" panose="020B0400000000000000" pitchFamily="49" charset="-128"/>
                <a:cs typeface="Meiryo" charset="-128"/>
              </a:rPr>
              <a:t>｣</a:t>
            </a:r>
            <a:r>
              <a:rPr kumimoji="1" lang="ja-JP" altLang="en-US" sz="1800" b="1" dirty="0">
                <a:latin typeface="BIZ UDゴシック" panose="020B0400000000000000" pitchFamily="49" charset="-128"/>
                <a:ea typeface="BIZ UDゴシック" panose="020B0400000000000000" pitchFamily="49" charset="-128"/>
                <a:cs typeface="Meiryo" charset="-128"/>
              </a:rPr>
              <a:t>ボタンをダブルタップします。</a:t>
            </a:r>
            <a:endParaRPr kumimoji="1" lang="ja-JP" altLang="en-US" sz="2400" b="1" dirty="0">
              <a:solidFill>
                <a:srgbClr val="009650"/>
              </a:solidFill>
              <a:latin typeface="Meiryo" charset="-128"/>
              <a:ea typeface="Meiryo" charset="-128"/>
              <a:cs typeface="Meiryo" charset="-128"/>
            </a:endParaRPr>
          </a:p>
        </p:txBody>
      </p:sp>
      <p:sp>
        <p:nvSpPr>
          <p:cNvPr id="15" name="Google Shape;86;p1">
            <a:extLst>
              <a:ext uri="{FF2B5EF4-FFF2-40B4-BE49-F238E27FC236}">
                <a16:creationId xmlns:a16="http://schemas.microsoft.com/office/drawing/2014/main" id="{05AB0369-AC96-C07C-B37A-8689061E0F81}"/>
              </a:ext>
            </a:extLst>
          </p:cNvPr>
          <p:cNvSpPr/>
          <p:nvPr/>
        </p:nvSpPr>
        <p:spPr>
          <a:xfrm>
            <a:off x="842906" y="3861534"/>
            <a:ext cx="346410" cy="329337"/>
          </a:xfrm>
          <a:prstGeom prst="roundRect">
            <a:avLst>
              <a:gd name="adj" fmla="val 16667"/>
            </a:avLst>
          </a:prstGeom>
          <a:noFill/>
          <a:ln w="38100" cap="flat" cmpd="sng">
            <a:solidFill>
              <a:srgbClr val="FF0000"/>
            </a:solidFill>
            <a:prstDash val="dash"/>
            <a:round/>
            <a:headEnd type="none" w="sm" len="sm"/>
            <a:tailEnd type="none" w="sm" len="sm"/>
          </a:ln>
          <a:effectLst>
            <a:glow rad="25400">
              <a:srgbClr val="FFFFFF">
                <a:alpha val="100000"/>
              </a:srgbClr>
            </a:glo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740">
              <a:solidFill>
                <a:schemeClr val="lt1"/>
              </a:solidFill>
              <a:latin typeface="BIZ UDゴシック" panose="020B0400000000000000" pitchFamily="49" charset="-128"/>
              <a:ea typeface="BIZ UDゴシック" panose="020B0400000000000000" pitchFamily="49" charset="-128"/>
              <a:cs typeface="Calibri"/>
              <a:sym typeface="Calibri"/>
            </a:endParaRPr>
          </a:p>
        </p:txBody>
      </p:sp>
    </p:spTree>
    <p:extLst>
      <p:ext uri="{BB962C8B-B14F-4D97-AF65-F5344CB8AC3E}">
        <p14:creationId xmlns:p14="http://schemas.microsoft.com/office/powerpoint/2010/main" val="350687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CCB15B-ED07-3315-D6DF-44A3A981F821}"/>
              </a:ext>
            </a:extLst>
          </p:cNvPr>
          <p:cNvPicPr>
            <a:picLocks noChangeAspect="1"/>
          </p:cNvPicPr>
          <p:nvPr/>
        </p:nvPicPr>
        <p:blipFill>
          <a:blip r:embed="rId3"/>
          <a:stretch>
            <a:fillRect/>
          </a:stretch>
        </p:blipFill>
        <p:spPr>
          <a:xfrm>
            <a:off x="3762188" y="1874674"/>
            <a:ext cx="1590588" cy="3304619"/>
          </a:xfrm>
          <a:prstGeom prst="rect">
            <a:avLst/>
          </a:prstGeom>
          <a:ln>
            <a:solidFill>
              <a:schemeClr val="bg1">
                <a:lumMod val="65000"/>
              </a:schemeClr>
            </a:solidFill>
          </a:ln>
        </p:spPr>
      </p:pic>
      <p:pic>
        <p:nvPicPr>
          <p:cNvPr id="9" name="図 8">
            <a:extLst>
              <a:ext uri="{FF2B5EF4-FFF2-40B4-BE49-F238E27FC236}">
                <a16:creationId xmlns:a16="http://schemas.microsoft.com/office/drawing/2014/main" id="{4A86193A-FE11-4FF6-146C-0D391134EEAB}"/>
              </a:ext>
            </a:extLst>
          </p:cNvPr>
          <p:cNvPicPr>
            <a:picLocks noChangeAspect="1"/>
          </p:cNvPicPr>
          <p:nvPr/>
        </p:nvPicPr>
        <p:blipFill>
          <a:blip r:embed="rId4"/>
          <a:stretch>
            <a:fillRect/>
          </a:stretch>
        </p:blipFill>
        <p:spPr>
          <a:xfrm>
            <a:off x="3945066" y="3620340"/>
            <a:ext cx="2194750" cy="1542422"/>
          </a:xfrm>
          <a:prstGeom prst="rect">
            <a:avLst/>
          </a:prstGeom>
        </p:spPr>
      </p:pic>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386820" y="1364357"/>
            <a:ext cx="9080737" cy="442751"/>
          </a:xfrm>
          <a:solidFill>
            <a:srgbClr val="FFFF99"/>
          </a:solidFill>
          <a:ln>
            <a:solidFill>
              <a:schemeClr val="tx1"/>
            </a:solidFill>
          </a:ln>
        </p:spPr>
        <p:txBody>
          <a:bodyPr wrap="square" lIns="90000" tIns="46800" rIns="90000" bIns="46800">
            <a:spAutoFit/>
          </a:bodyPr>
          <a:lstStyle/>
          <a:p>
            <a:r>
              <a:rPr lang="ja-JP" altLang="en-US" dirty="0">
                <a:latin typeface="BIZ UDゴシック" panose="020B0400000000000000" pitchFamily="49" charset="-128"/>
                <a:ea typeface="BIZ UDゴシック" panose="020B0400000000000000" pitchFamily="49" charset="-128"/>
              </a:rPr>
              <a:t>インストールしたいアプリの名前が分かっている場合</a:t>
            </a: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99908" y="243834"/>
            <a:ext cx="6285993" cy="956288"/>
          </a:xfrm>
        </p:spPr>
        <p:txBody>
          <a:bodyPr wrap="none" lIns="90000" tIns="46800" rIns="90000" bIns="46800" anchor="b">
            <a:spAutoFit/>
          </a:bodyPr>
          <a:lstStyle/>
          <a:p>
            <a:r>
              <a:rPr lang="ja-JP" altLang="en-US" sz="2800">
                <a:latin typeface="BIZ UDゴシック" panose="020B0400000000000000" pitchFamily="49" charset="-128"/>
                <a:ea typeface="BIZ UDゴシック" panose="020B0400000000000000" pitchFamily="49" charset="-128"/>
              </a:rPr>
              <a:t>アプリの追加の仕方</a:t>
            </a:r>
            <a:br>
              <a:rPr lang="ja-JP" altLang="en-US" sz="2800">
                <a:latin typeface="BIZ UDゴシック" panose="020B0400000000000000" pitchFamily="49" charset="-128"/>
                <a:ea typeface="BIZ UDゴシック" panose="020B0400000000000000" pitchFamily="49" charset="-128"/>
              </a:rPr>
            </a:br>
            <a:r>
              <a:rPr lang="ja-JP" altLang="en-US" sz="280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07343" y="392516"/>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2E053287-1006-4F2C-AECB-537E1C788665}"/>
              </a:ext>
            </a:extLst>
          </p:cNvPr>
          <p:cNvSpPr txBox="1"/>
          <p:nvPr/>
        </p:nvSpPr>
        <p:spPr>
          <a:xfrm>
            <a:off x="667816" y="2964346"/>
            <a:ext cx="2799128" cy="1200329"/>
          </a:xfrm>
          <a:prstGeom prst="rect">
            <a:avLst/>
          </a:prstGeom>
          <a:noFill/>
        </p:spPr>
        <p:txBody>
          <a:bodyPr wrap="square">
            <a:spAutoFit/>
          </a:bodyPr>
          <a:lstStyle/>
          <a:p>
            <a:r>
              <a:rPr lang="ja-JP" altLang="en-US" sz="1800" b="1" spc="-16" dirty="0">
                <a:latin typeface="BIZ UDゴシック" panose="020B0400000000000000" pitchFamily="49" charset="-128"/>
                <a:ea typeface="BIZ UDゴシック" panose="020B0400000000000000" pitchFamily="49" charset="-128"/>
                <a:cs typeface="AoyagiKouzanFontT"/>
              </a:rPr>
              <a:t>右スワイプで進み、</a:t>
            </a:r>
            <a:endParaRPr lang="en-US" altLang="ja-JP" sz="1800" b="1" spc="-16" dirty="0">
              <a:latin typeface="BIZ UDゴシック" panose="020B0400000000000000" pitchFamily="49" charset="-128"/>
              <a:ea typeface="BIZ UDゴシック" panose="020B0400000000000000" pitchFamily="49" charset="-128"/>
              <a:cs typeface="AoyagiKouzanFontT"/>
            </a:endParaRPr>
          </a:p>
          <a:p>
            <a:r>
              <a:rPr lang="ja-JP" altLang="en-US" sz="1800" b="1" spc="-16" dirty="0">
                <a:latin typeface="BIZ UDゴシック" panose="020B0400000000000000" pitchFamily="49" charset="-128"/>
                <a:ea typeface="BIZ UDゴシック" panose="020B0400000000000000" pitchFamily="49" charset="-128"/>
                <a:cs typeface="AoyagiKouzanFontT"/>
              </a:rPr>
              <a:t>アプリ名を読んだ箇所の次にある入手</a:t>
            </a:r>
            <a:r>
              <a:rPr lang="ja-JP" altLang="en-US" sz="1800" b="1" spc="6" dirty="0">
                <a:latin typeface="BIZ UDゴシック" panose="020B0400000000000000" pitchFamily="49" charset="-128"/>
                <a:ea typeface="BIZ UDゴシック" panose="020B0400000000000000" pitchFamily="49" charset="-128"/>
                <a:cs typeface="AoyagiKouzanFontT"/>
              </a:rPr>
              <a:t>ボタン</a:t>
            </a:r>
            <a:r>
              <a:rPr lang="ja-JP" altLang="en-US" sz="1800" b="1" spc="16" dirty="0">
                <a:latin typeface="BIZ UDゴシック" panose="020B0400000000000000" pitchFamily="49" charset="-128"/>
                <a:ea typeface="BIZ UDゴシック" panose="020B0400000000000000" pitchFamily="49" charset="-128"/>
                <a:cs typeface="AoyagiKouzanFontT"/>
              </a:rPr>
              <a:t>をダブルタップします</a:t>
            </a:r>
            <a:endParaRPr lang="en-US" altLang="ja-JP" sz="1800" b="1" spc="16" dirty="0">
              <a:latin typeface="BIZ UDゴシック" panose="020B0400000000000000" pitchFamily="49" charset="-128"/>
              <a:ea typeface="BIZ UDゴシック" panose="020B0400000000000000" pitchFamily="49" charset="-128"/>
              <a:cs typeface="AoyagiKouzanFontT"/>
            </a:endParaRPr>
          </a:p>
        </p:txBody>
      </p:sp>
      <p:sp>
        <p:nvSpPr>
          <p:cNvPr id="26" name="テキスト ボックス 25">
            <a:extLst>
              <a:ext uri="{FF2B5EF4-FFF2-40B4-BE49-F238E27FC236}">
                <a16:creationId xmlns:a16="http://schemas.microsoft.com/office/drawing/2014/main" id="{F76B3785-0DBD-4934-A089-C0652331ECD8}"/>
              </a:ext>
            </a:extLst>
          </p:cNvPr>
          <p:cNvSpPr txBox="1"/>
          <p:nvPr/>
        </p:nvSpPr>
        <p:spPr>
          <a:xfrm>
            <a:off x="6071203" y="1809369"/>
            <a:ext cx="3166981" cy="1200329"/>
          </a:xfrm>
          <a:prstGeom prst="rect">
            <a:avLst/>
          </a:prstGeom>
          <a:noFill/>
        </p:spPr>
        <p:txBody>
          <a:bodyPr wrap="square">
            <a:spAutoFit/>
          </a:bodyPr>
          <a:lstStyle/>
          <a:p>
            <a:r>
              <a:rPr lang="ja-JP" altLang="en-US" sz="1800" b="1" dirty="0">
                <a:latin typeface="BIZ UDゴシック" panose="020B0400000000000000" pitchFamily="49" charset="-128"/>
                <a:ea typeface="BIZ UDゴシック" panose="020B0400000000000000" pitchFamily="49" charset="-128"/>
                <a:cs typeface="AoyagiKouzanFontT"/>
              </a:rPr>
              <a:t>インストールを完了すると「入手」が</a:t>
            </a:r>
            <a:r>
              <a:rPr lang="en-US" altLang="ja-JP" sz="1800" b="1" spc="6" dirty="0">
                <a:latin typeface="BIZ UDゴシック" panose="020B0400000000000000" pitchFamily="49" charset="-128"/>
                <a:ea typeface="BIZ UDゴシック" panose="020B0400000000000000" pitchFamily="49" charset="-128"/>
                <a:cs typeface="AoyagiKouzanFontT"/>
              </a:rPr>
              <a:t>｢</a:t>
            </a:r>
            <a:r>
              <a:rPr lang="ja-JP" altLang="en-US" sz="1800" b="1" dirty="0">
                <a:latin typeface="BIZ UDゴシック" panose="020B0400000000000000" pitchFamily="49" charset="-128"/>
                <a:ea typeface="BIZ UDゴシック" panose="020B0400000000000000" pitchFamily="49" charset="-128"/>
                <a:cs typeface="AoyagiKouzanFontT"/>
              </a:rPr>
              <a:t>開く</a:t>
            </a:r>
            <a:r>
              <a:rPr lang="en-US" altLang="ja-JP" sz="1800" b="1" dirty="0">
                <a:latin typeface="BIZ UDゴシック" panose="020B0400000000000000" pitchFamily="49" charset="-128"/>
                <a:ea typeface="BIZ UDゴシック" panose="020B0400000000000000" pitchFamily="49" charset="-128"/>
                <a:cs typeface="AoyagiKouzanFontT"/>
              </a:rPr>
              <a:t>｣</a:t>
            </a:r>
            <a:r>
              <a:rPr lang="ja-JP" altLang="en-US" sz="1800" b="1" dirty="0">
                <a:latin typeface="BIZ UDゴシック" panose="020B0400000000000000" pitchFamily="49" charset="-128"/>
                <a:ea typeface="BIZ UDゴシック" panose="020B0400000000000000" pitchFamily="49" charset="-128"/>
                <a:cs typeface="AoyagiKouzanFontT"/>
              </a:rPr>
              <a:t>に変わります。「開く」</a:t>
            </a:r>
            <a:r>
              <a:rPr lang="ja-JP" altLang="en-US" sz="1800" b="1" spc="22" dirty="0">
                <a:latin typeface="BIZ UDゴシック" panose="020B0400000000000000" pitchFamily="49" charset="-128"/>
                <a:ea typeface="BIZ UDゴシック" panose="020B0400000000000000" pitchFamily="49" charset="-128"/>
                <a:cs typeface="AoyagiKouzanFontT"/>
              </a:rPr>
              <a:t>をダブル</a:t>
            </a:r>
            <a:r>
              <a:rPr lang="ja-JP" altLang="en-US" sz="1800" b="1" spc="-16" dirty="0">
                <a:latin typeface="BIZ UDゴシック" panose="020B0400000000000000" pitchFamily="49" charset="-128"/>
                <a:ea typeface="BIZ UDゴシック" panose="020B0400000000000000" pitchFamily="49" charset="-128"/>
                <a:cs typeface="AoyagiKouzanFontT"/>
              </a:rPr>
              <a:t>タ</a:t>
            </a:r>
            <a:r>
              <a:rPr lang="ja-JP" altLang="en-US" sz="1800" b="1" spc="10" dirty="0">
                <a:latin typeface="BIZ UDゴシック" panose="020B0400000000000000" pitchFamily="49" charset="-128"/>
                <a:ea typeface="BIZ UDゴシック" panose="020B0400000000000000" pitchFamily="49" charset="-128"/>
                <a:cs typeface="AoyagiKouzanFontT"/>
              </a:rPr>
              <a:t>ッ</a:t>
            </a:r>
            <a:r>
              <a:rPr lang="ja-JP" altLang="en-US" sz="1800" b="1" spc="-3" dirty="0">
                <a:latin typeface="BIZ UDゴシック" panose="020B0400000000000000" pitchFamily="49" charset="-128"/>
                <a:ea typeface="BIZ UDゴシック" panose="020B0400000000000000" pitchFamily="49" charset="-128"/>
                <a:cs typeface="AoyagiKouzanFontT"/>
              </a:rPr>
              <a:t>プすると</a:t>
            </a:r>
            <a:r>
              <a:rPr lang="ja-JP" altLang="en-US" sz="1800" b="1" spc="3" dirty="0">
                <a:latin typeface="BIZ UDゴシック" panose="020B0400000000000000" pitchFamily="49" charset="-128"/>
                <a:ea typeface="BIZ UDゴシック" panose="020B0400000000000000" pitchFamily="49" charset="-128"/>
                <a:cs typeface="AoyagiKouzanFontT"/>
              </a:rPr>
              <a:t>ア</a:t>
            </a:r>
            <a:r>
              <a:rPr lang="ja-JP" altLang="en-US" sz="1800" b="1" spc="-3" dirty="0">
                <a:latin typeface="BIZ UDゴシック" panose="020B0400000000000000" pitchFamily="49" charset="-128"/>
                <a:ea typeface="BIZ UDゴシック" panose="020B0400000000000000" pitchFamily="49" charset="-128"/>
                <a:cs typeface="AoyagiKouzanFontT"/>
              </a:rPr>
              <a:t>プ</a:t>
            </a:r>
            <a:r>
              <a:rPr lang="ja-JP" altLang="en-US" sz="1800" b="1" spc="-10" dirty="0">
                <a:latin typeface="BIZ UDゴシック" panose="020B0400000000000000" pitchFamily="49" charset="-128"/>
                <a:ea typeface="BIZ UDゴシック" panose="020B0400000000000000" pitchFamily="49" charset="-128"/>
                <a:cs typeface="AoyagiKouzanFontT"/>
              </a:rPr>
              <a:t>リが</a:t>
            </a:r>
            <a:r>
              <a:rPr lang="ja-JP" altLang="en-US" sz="1800" b="1" dirty="0">
                <a:latin typeface="BIZ UDゴシック" panose="020B0400000000000000" pitchFamily="49" charset="-128"/>
                <a:ea typeface="BIZ UDゴシック" panose="020B0400000000000000" pitchFamily="49" charset="-128"/>
                <a:cs typeface="AoyagiKouzanFontT"/>
              </a:rPr>
              <a:t>起動します</a:t>
            </a:r>
            <a:endParaRPr lang="ja-JP" altLang="en-US" sz="1800" b="1" dirty="0">
              <a:latin typeface="BIZ UDゴシック" panose="020B0400000000000000" pitchFamily="49" charset="-128"/>
              <a:ea typeface="BIZ UDゴシック" panose="020B0400000000000000" pitchFamily="49" charset="-128"/>
            </a:endParaRPr>
          </a:p>
        </p:txBody>
      </p:sp>
      <p:sp>
        <p:nvSpPr>
          <p:cNvPr id="63" name="正方形/長方形 62">
            <a:extLst>
              <a:ext uri="{FF2B5EF4-FFF2-40B4-BE49-F238E27FC236}">
                <a16:creationId xmlns:a16="http://schemas.microsoft.com/office/drawing/2014/main" id="{3A7A7455-B3A3-4BC7-A7D0-15DAE1B921FF}"/>
              </a:ext>
            </a:extLst>
          </p:cNvPr>
          <p:cNvSpPr/>
          <p:nvPr/>
        </p:nvSpPr>
        <p:spPr>
          <a:xfrm>
            <a:off x="3382390" y="5179293"/>
            <a:ext cx="492443"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6" name="テキスト ボックス 65">
            <a:extLst>
              <a:ext uri="{FF2B5EF4-FFF2-40B4-BE49-F238E27FC236}">
                <a16:creationId xmlns:a16="http://schemas.microsoft.com/office/drawing/2014/main" id="{1D8E5780-CBFC-4AC2-A0AF-38BABDB21313}"/>
              </a:ext>
            </a:extLst>
          </p:cNvPr>
          <p:cNvSpPr txBox="1"/>
          <p:nvPr/>
        </p:nvSpPr>
        <p:spPr>
          <a:xfrm>
            <a:off x="3735456" y="5231631"/>
            <a:ext cx="3692160" cy="1200329"/>
          </a:xfrm>
          <a:prstGeom prst="rect">
            <a:avLst/>
          </a:prstGeom>
          <a:noFill/>
        </p:spPr>
        <p:txBody>
          <a:bodyPr wrap="square">
            <a:spAutoFit/>
          </a:bodyPr>
          <a:lstStyle/>
          <a:p>
            <a:r>
              <a:rPr lang="ja-JP" altLang="en-US" sz="1800" b="1" spc="-16" dirty="0">
                <a:latin typeface="BIZ UDゴシック" panose="020B0400000000000000" pitchFamily="49" charset="-128"/>
                <a:ea typeface="BIZ UDゴシック" panose="020B0400000000000000" pitchFamily="49" charset="-128"/>
                <a:cs typeface="AoyagiKouzanFontT"/>
              </a:rPr>
              <a:t>警告、インストールという読み上げと共に「インストール」ボタンが出現するので、ダブルタップします。</a:t>
            </a:r>
            <a:endParaRPr lang="ja-JP" altLang="en-US" sz="1800" b="1" spc="6" dirty="0">
              <a:latin typeface="BIZ UDゴシック" panose="020B0400000000000000" pitchFamily="49" charset="-128"/>
              <a:ea typeface="BIZ UDゴシック" panose="020B0400000000000000" pitchFamily="49" charset="-128"/>
              <a:cs typeface="AoyagiKouzanFontT"/>
            </a:endParaRPr>
          </a:p>
        </p:txBody>
      </p:sp>
      <p:sp>
        <p:nvSpPr>
          <p:cNvPr id="67" name="正方形/長方形 66">
            <a:extLst>
              <a:ext uri="{FF2B5EF4-FFF2-40B4-BE49-F238E27FC236}">
                <a16:creationId xmlns:a16="http://schemas.microsoft.com/office/drawing/2014/main" id="{D3B86A56-F13F-4704-B18B-83155CF6A70C}"/>
              </a:ext>
            </a:extLst>
          </p:cNvPr>
          <p:cNvSpPr/>
          <p:nvPr/>
        </p:nvSpPr>
        <p:spPr>
          <a:xfrm>
            <a:off x="5581536" y="1782562"/>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❽</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9" name="矢印: 右 58">
            <a:extLst>
              <a:ext uri="{FF2B5EF4-FFF2-40B4-BE49-F238E27FC236}">
                <a16:creationId xmlns:a16="http://schemas.microsoft.com/office/drawing/2014/main" id="{98180F60-72A2-4354-B0AB-59C574035035}"/>
              </a:ext>
            </a:extLst>
          </p:cNvPr>
          <p:cNvSpPr/>
          <p:nvPr/>
        </p:nvSpPr>
        <p:spPr>
          <a:xfrm>
            <a:off x="6582626" y="3661949"/>
            <a:ext cx="477796" cy="4038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F3FAD69B-8CE3-44FC-AC05-F8C8247C40EF}"/>
              </a:ext>
            </a:extLst>
          </p:cNvPr>
          <p:cNvSpPr txBox="1"/>
          <p:nvPr/>
        </p:nvSpPr>
        <p:spPr>
          <a:xfrm>
            <a:off x="624989" y="4323690"/>
            <a:ext cx="2695876" cy="1815882"/>
          </a:xfrm>
          <a:prstGeom prst="rect">
            <a:avLst/>
          </a:prstGeom>
          <a:solidFill>
            <a:srgbClr val="FFFF99"/>
          </a:solidFill>
          <a:ln>
            <a:solidFill>
              <a:schemeClr val="tx1"/>
            </a:solidFill>
          </a:ln>
        </p:spPr>
        <p:txBody>
          <a:bodyPr wrap="square" lIns="91440" tIns="45720" rIns="91440" bIns="45720" rtlCol="0" anchor="t">
            <a:spAutoFit/>
          </a:bodyPr>
          <a:lstStyle/>
          <a:p>
            <a:r>
              <a:rPr lang="ja-JP" altLang="en-US" sz="1600" b="1" spc="16" dirty="0">
                <a:latin typeface="BIZ UDゴシック" panose="020B0400000000000000" pitchFamily="49" charset="-128"/>
                <a:ea typeface="BIZ UDゴシック" panose="020B0400000000000000" pitchFamily="49" charset="-128"/>
                <a:cs typeface="AoyagiKouzanFontT"/>
              </a:rPr>
              <a:t>　この画面には他のアプリも一緒に並んでいます。他のアプリの入手ボタンの可能性もあるので、一度左スワイプで戻り、目的のアプリの名前かどうか確認するとよいでしょう。</a:t>
            </a:r>
          </a:p>
        </p:txBody>
      </p:sp>
      <p:sp>
        <p:nvSpPr>
          <p:cNvPr id="24" name="テキスト ボックス 23">
            <a:extLst>
              <a:ext uri="{FF2B5EF4-FFF2-40B4-BE49-F238E27FC236}">
                <a16:creationId xmlns:a16="http://schemas.microsoft.com/office/drawing/2014/main" id="{31D48EE7-5CB4-F775-B5B4-25A4A73E1257}"/>
              </a:ext>
            </a:extLst>
          </p:cNvPr>
          <p:cNvSpPr txBox="1"/>
          <p:nvPr/>
        </p:nvSpPr>
        <p:spPr>
          <a:xfrm>
            <a:off x="678815" y="1826539"/>
            <a:ext cx="2820622" cy="923330"/>
          </a:xfrm>
          <a:prstGeom prst="rect">
            <a:avLst/>
          </a:prstGeom>
          <a:noFill/>
        </p:spPr>
        <p:txBody>
          <a:bodyPr wrap="square">
            <a:spAutoFit/>
          </a:bodyPr>
          <a:lstStyle/>
          <a:p>
            <a:r>
              <a:rPr lang="ja-JP" altLang="en-US" sz="1800" b="1" spc="-10" dirty="0">
                <a:latin typeface="BIZ UDゴシック" panose="020B0400000000000000" pitchFamily="49" charset="-128"/>
                <a:ea typeface="BIZ UDゴシック" panose="020B0400000000000000" pitchFamily="49" charset="-128"/>
                <a:cs typeface="AoyagiKouzanFontT"/>
              </a:rPr>
              <a:t>検索結果から右スワイプでマイナポータル</a:t>
            </a:r>
            <a:r>
              <a:rPr lang="ja-JP" altLang="en-US" sz="1800" b="1" spc="-3" dirty="0">
                <a:latin typeface="BIZ UDゴシック" panose="020B0400000000000000" pitchFamily="49" charset="-128"/>
                <a:ea typeface="BIZ UDゴシック" panose="020B0400000000000000" pitchFamily="49" charset="-128"/>
                <a:cs typeface="AoyagiKouzanFontT"/>
              </a:rPr>
              <a:t>を</a:t>
            </a:r>
            <a:r>
              <a:rPr lang="ja-JP" altLang="en-US" sz="1800" b="1" spc="22" dirty="0">
                <a:latin typeface="BIZ UDゴシック" panose="020B0400000000000000" pitchFamily="49" charset="-128"/>
                <a:ea typeface="BIZ UDゴシック" panose="020B0400000000000000" pitchFamily="49" charset="-128"/>
                <a:cs typeface="AoyagiKouzanFontT"/>
              </a:rPr>
              <a:t>選び、ダブル</a:t>
            </a:r>
            <a:r>
              <a:rPr lang="ja-JP" altLang="en-US" sz="1800" b="1" spc="-16" dirty="0">
                <a:latin typeface="BIZ UDゴシック" panose="020B0400000000000000" pitchFamily="49" charset="-128"/>
                <a:ea typeface="BIZ UDゴシック" panose="020B0400000000000000" pitchFamily="49" charset="-128"/>
                <a:cs typeface="AoyagiKouzanFontT"/>
              </a:rPr>
              <a:t>タ</a:t>
            </a:r>
            <a:r>
              <a:rPr lang="ja-JP" altLang="en-US" sz="1800" b="1" spc="10" dirty="0">
                <a:latin typeface="BIZ UDゴシック" panose="020B0400000000000000" pitchFamily="49" charset="-128"/>
                <a:ea typeface="BIZ UDゴシック" panose="020B0400000000000000" pitchFamily="49" charset="-128"/>
                <a:cs typeface="AoyagiKouzanFontT"/>
              </a:rPr>
              <a:t>ッ</a:t>
            </a:r>
            <a:r>
              <a:rPr lang="ja-JP" altLang="en-US" sz="1800" b="1" spc="-3" dirty="0">
                <a:latin typeface="BIZ UDゴシック" panose="020B0400000000000000" pitchFamily="49" charset="-128"/>
                <a:ea typeface="BIZ UDゴシック" panose="020B0400000000000000" pitchFamily="49" charset="-128"/>
                <a:cs typeface="AoyagiKouzanFontT"/>
              </a:rPr>
              <a:t>プします。</a:t>
            </a:r>
            <a:endParaRPr lang="ja-JP" altLang="en-US" sz="1800" b="1"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50D266C3-3196-51D4-B4B0-9896D3421783}"/>
              </a:ext>
            </a:extLst>
          </p:cNvPr>
          <p:cNvSpPr txBox="1"/>
          <p:nvPr/>
        </p:nvSpPr>
        <p:spPr>
          <a:xfrm>
            <a:off x="249160" y="1841119"/>
            <a:ext cx="512841" cy="461665"/>
          </a:xfrm>
          <a:prstGeom prst="rect">
            <a:avLst/>
          </a:prstGeom>
          <a:noFill/>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ja-JP" altLang="en-US" sz="2400" dirty="0">
              <a:solidFill>
                <a:srgbClr val="009650"/>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6A8D4E7F-654B-48AF-600B-9A444151683B}"/>
              </a:ext>
            </a:extLst>
          </p:cNvPr>
          <p:cNvSpPr txBox="1"/>
          <p:nvPr/>
        </p:nvSpPr>
        <p:spPr>
          <a:xfrm>
            <a:off x="269163" y="2929590"/>
            <a:ext cx="674098" cy="461665"/>
          </a:xfrm>
          <a:prstGeom prst="rect">
            <a:avLst/>
          </a:prstGeom>
          <a:noFill/>
        </p:spPr>
        <p:txBody>
          <a:bodyPr wrap="square">
            <a:spAutoFit/>
          </a:bodyPr>
          <a:lstStyle/>
          <a:p>
            <a:r>
              <a:rPr lang="ja-JP" altLang="en-US" sz="2400" dirty="0">
                <a:solidFill>
                  <a:srgbClr val="009650"/>
                </a:solidFill>
                <a:latin typeface="BIZ UDゴシック" panose="020B0400000000000000" pitchFamily="49" charset="-128"/>
                <a:ea typeface="BIZ UDゴシック" panose="020B0400000000000000" pitchFamily="49" charset="-128"/>
              </a:rPr>
              <a:t>❻</a:t>
            </a:r>
          </a:p>
        </p:txBody>
      </p:sp>
      <p:sp>
        <p:nvSpPr>
          <p:cNvPr id="28" name="正方形/長方形 27">
            <a:extLst>
              <a:ext uri="{FF2B5EF4-FFF2-40B4-BE49-F238E27FC236}">
                <a16:creationId xmlns:a16="http://schemas.microsoft.com/office/drawing/2014/main" id="{90A3F3BA-5108-47A0-3C8A-1BB89EEB8167}"/>
              </a:ext>
            </a:extLst>
          </p:cNvPr>
          <p:cNvSpPr/>
          <p:nvPr/>
        </p:nvSpPr>
        <p:spPr>
          <a:xfrm>
            <a:off x="4214838" y="4423984"/>
            <a:ext cx="516695" cy="369332"/>
          </a:xfrm>
          <a:prstGeom prst="rect">
            <a:avLst/>
          </a:prstGeom>
        </p:spPr>
        <p:txBody>
          <a:bodyPr wrap="square">
            <a:spAutoFit/>
          </a:bodyPr>
          <a:lstStyle/>
          <a:p>
            <a:r>
              <a:rPr lang="ja-JP" altLang="en-US" sz="18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1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15" name="図 14">
            <a:extLst>
              <a:ext uri="{FF2B5EF4-FFF2-40B4-BE49-F238E27FC236}">
                <a16:creationId xmlns:a16="http://schemas.microsoft.com/office/drawing/2014/main" id="{E89169B6-0F28-79E5-B3D9-69997FC81B12}"/>
              </a:ext>
            </a:extLst>
          </p:cNvPr>
          <p:cNvPicPr>
            <a:picLocks noChangeAspect="1"/>
          </p:cNvPicPr>
          <p:nvPr/>
        </p:nvPicPr>
        <p:blipFill>
          <a:blip r:embed="rId5"/>
          <a:stretch>
            <a:fillRect/>
          </a:stretch>
        </p:blipFill>
        <p:spPr>
          <a:xfrm>
            <a:off x="7486946" y="3106536"/>
            <a:ext cx="1705213" cy="3048425"/>
          </a:xfrm>
          <a:prstGeom prst="rect">
            <a:avLst/>
          </a:prstGeom>
          <a:ln>
            <a:solidFill>
              <a:schemeClr val="bg1">
                <a:lumMod val="65000"/>
              </a:schemeClr>
            </a:solidFill>
          </a:ln>
        </p:spPr>
      </p:pic>
    </p:spTree>
    <p:extLst>
      <p:ext uri="{BB962C8B-B14F-4D97-AF65-F5344CB8AC3E}">
        <p14:creationId xmlns:p14="http://schemas.microsoft.com/office/powerpoint/2010/main" val="333680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ED27B5E-BCC8-03FA-F379-63DD5F0A5269}"/>
              </a:ext>
            </a:extLst>
          </p:cNvPr>
          <p:cNvPicPr>
            <a:picLocks noChangeAspect="1"/>
          </p:cNvPicPr>
          <p:nvPr/>
        </p:nvPicPr>
        <p:blipFill>
          <a:blip r:embed="rId3"/>
          <a:stretch>
            <a:fillRect/>
          </a:stretch>
        </p:blipFill>
        <p:spPr>
          <a:xfrm>
            <a:off x="889690" y="3774558"/>
            <a:ext cx="2133785" cy="1554615"/>
          </a:xfrm>
          <a:prstGeom prst="rect">
            <a:avLst/>
          </a:prstGeom>
        </p:spPr>
      </p:pic>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360889" y="1314868"/>
            <a:ext cx="9184222" cy="394596"/>
          </a:xfrm>
          <a:solidFill>
            <a:srgbClr val="FFFF99"/>
          </a:solidFill>
          <a:ln>
            <a:solidFill>
              <a:schemeClr val="tx1"/>
            </a:solidFill>
          </a:ln>
        </p:spPr>
        <p:txBody>
          <a:bodyPr wrap="none" lIns="90000" tIns="46800" rIns="90000" bIns="46800">
            <a:spAutoFit/>
          </a:bodyPr>
          <a:lstStyle/>
          <a:p>
            <a:r>
              <a:rPr lang="ja-JP" altLang="en-US" sz="1950" dirty="0">
                <a:latin typeface="BIZ UDゴシック" panose="020B0400000000000000" pitchFamily="49" charset="-128"/>
                <a:ea typeface="BIZ UDゴシック" panose="020B0400000000000000" pitchFamily="49" charset="-128"/>
              </a:rPr>
              <a:t>インストールの途中で</a:t>
            </a:r>
            <a:r>
              <a:rPr lang="en-US" altLang="ja-JP" sz="1950" dirty="0">
                <a:latin typeface="BIZ UDゴシック" panose="020B0400000000000000" pitchFamily="49" charset="-128"/>
                <a:ea typeface="BIZ UDゴシック" panose="020B0400000000000000" pitchFamily="49" charset="-128"/>
              </a:rPr>
              <a:t>Apple</a:t>
            </a:r>
            <a:r>
              <a:rPr lang="ja-JP" altLang="en-US" sz="1950" dirty="0">
                <a:latin typeface="BIZ UDゴシック" panose="020B0400000000000000" pitchFamily="49" charset="-128"/>
                <a:ea typeface="BIZ UDゴシック" panose="020B0400000000000000" pitchFamily="49" charset="-128"/>
              </a:rPr>
              <a:t> </a:t>
            </a:r>
            <a:r>
              <a:rPr lang="en-US" altLang="ja-JP" sz="1950" dirty="0">
                <a:latin typeface="BIZ UDゴシック" panose="020B0400000000000000" pitchFamily="49" charset="-128"/>
                <a:ea typeface="BIZ UDゴシック" panose="020B0400000000000000" pitchFamily="49" charset="-128"/>
              </a:rPr>
              <a:t>ID</a:t>
            </a:r>
            <a:r>
              <a:rPr lang="ja-JP" altLang="en-US" sz="1950" dirty="0">
                <a:latin typeface="BIZ UDゴシック" panose="020B0400000000000000" pitchFamily="49" charset="-128"/>
                <a:ea typeface="BIZ UDゴシック" panose="020B0400000000000000" pitchFamily="49" charset="-128"/>
              </a:rPr>
              <a:t>とパスワードの入力を求められることがあります</a:t>
            </a:r>
            <a:endParaRPr lang="en-US" altLang="ja-JP" sz="1950" dirty="0">
              <a:latin typeface="BIZ UDゴシック" panose="020B0400000000000000" pitchFamily="49" charset="-128"/>
              <a:ea typeface="BIZ UDゴシック" panose="020B0400000000000000" pitchFamily="49" charset="-128"/>
            </a:endParaRP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78231" y="277570"/>
            <a:ext cx="6285993"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50616" y="397859"/>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F76B3785-0DBD-4934-A089-C0652331ECD8}"/>
              </a:ext>
            </a:extLst>
          </p:cNvPr>
          <p:cNvSpPr txBox="1"/>
          <p:nvPr/>
        </p:nvSpPr>
        <p:spPr>
          <a:xfrm>
            <a:off x="723179" y="1732654"/>
            <a:ext cx="2528140" cy="2031325"/>
          </a:xfrm>
          <a:prstGeom prst="rect">
            <a:avLst/>
          </a:prstGeom>
          <a:noFill/>
        </p:spPr>
        <p:txBody>
          <a:bodyPr wrap="square">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cs typeface="AoyagiKouzanFontT"/>
              </a:rPr>
              <a:t>前ページ</a:t>
            </a:r>
            <a:r>
              <a:rPr lang="ja-JP" altLang="en-US" sz="1800" b="1" dirty="0">
                <a:solidFill>
                  <a:srgbClr val="009650"/>
                </a:solidFill>
                <a:latin typeface="BIZ UDゴシック" panose="020B0400000000000000" pitchFamily="49" charset="-128"/>
                <a:ea typeface="BIZ UDゴシック" panose="020B0400000000000000" pitchFamily="49" charset="-128"/>
                <a:cs typeface="AoyagiKouzanFontT"/>
              </a:rPr>
              <a:t>❼</a:t>
            </a:r>
            <a:r>
              <a:rPr lang="ja-JP" altLang="en-US" sz="1800" b="1" dirty="0">
                <a:latin typeface="BIZ UDゴシック" panose="020B0400000000000000" pitchFamily="49" charset="-128"/>
                <a:ea typeface="BIZ UDゴシック" panose="020B0400000000000000" pitchFamily="49" charset="-128"/>
                <a:cs typeface="AoyagiKouzanFontT"/>
              </a:rPr>
              <a:t>の画面でインストールをダブルタップした際、「セキュリティアップストア」という音声読み上げと共に、</a:t>
            </a:r>
            <a:r>
              <a:rPr kumimoji="1" lang="ja-JP" altLang="en-US" sz="1800" b="1" dirty="0">
                <a:latin typeface="BIZ UDゴシック" panose="020B0400000000000000" pitchFamily="49" charset="-128"/>
                <a:ea typeface="BIZ UDゴシック" panose="020B0400000000000000" pitchFamily="49" charset="-128"/>
                <a:cs typeface="Meiryo" charset="-128"/>
              </a:rPr>
              <a:t>パスワードの入力画面が</a:t>
            </a:r>
            <a:r>
              <a:rPr lang="ja-JP" altLang="en-US" sz="1800" b="1" dirty="0">
                <a:latin typeface="BIZ UDゴシック" panose="020B0400000000000000" pitchFamily="49" charset="-128"/>
                <a:ea typeface="BIZ UDゴシック" panose="020B0400000000000000" pitchFamily="49" charset="-128"/>
                <a:cs typeface="Meiryo" charset="-128"/>
              </a:rPr>
              <a:t>表示されます。</a:t>
            </a:r>
            <a:endParaRPr kumimoji="1" lang="ja-JP" altLang="en-US" sz="1800" b="1" dirty="0">
              <a:latin typeface="BIZ UDゴシック" panose="020B0400000000000000" pitchFamily="49" charset="-128"/>
              <a:ea typeface="BIZ UDゴシック" panose="020B0400000000000000" pitchFamily="49" charset="-128"/>
              <a:cs typeface="Meiryo" charset="-128"/>
            </a:endParaRPr>
          </a:p>
        </p:txBody>
      </p:sp>
      <p:sp>
        <p:nvSpPr>
          <p:cNvPr id="45" name="正方形/長方形 44">
            <a:extLst>
              <a:ext uri="{FF2B5EF4-FFF2-40B4-BE49-F238E27FC236}">
                <a16:creationId xmlns:a16="http://schemas.microsoft.com/office/drawing/2014/main" id="{8C6E44D2-E733-4B92-AB2C-15B517F4FE3F}"/>
              </a:ext>
            </a:extLst>
          </p:cNvPr>
          <p:cNvSpPr/>
          <p:nvPr/>
        </p:nvSpPr>
        <p:spPr>
          <a:xfrm>
            <a:off x="3139895" y="1698659"/>
            <a:ext cx="543739" cy="523220"/>
          </a:xfrm>
          <a:prstGeom prst="rect">
            <a:avLst/>
          </a:prstGeom>
        </p:spPr>
        <p:txBody>
          <a:bodyPr wrap="none">
            <a:spAutoFit/>
          </a:bodyPr>
          <a:lstStyle/>
          <a:p>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8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8" name="矢印: 右 57">
            <a:extLst>
              <a:ext uri="{FF2B5EF4-FFF2-40B4-BE49-F238E27FC236}">
                <a16:creationId xmlns:a16="http://schemas.microsoft.com/office/drawing/2014/main" id="{C055740F-7C92-4DCD-BCFE-38C5369053D5}"/>
              </a:ext>
            </a:extLst>
          </p:cNvPr>
          <p:cNvSpPr/>
          <p:nvPr/>
        </p:nvSpPr>
        <p:spPr>
          <a:xfrm>
            <a:off x="3212055" y="4357333"/>
            <a:ext cx="389255" cy="2551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4619C465-1DFC-4850-A742-B1DF52FAAA34}"/>
              </a:ext>
            </a:extLst>
          </p:cNvPr>
          <p:cNvSpPr/>
          <p:nvPr/>
        </p:nvSpPr>
        <p:spPr>
          <a:xfrm>
            <a:off x="300085" y="1707988"/>
            <a:ext cx="543739" cy="523220"/>
          </a:xfrm>
          <a:prstGeom prst="rect">
            <a:avLst/>
          </a:prstGeom>
        </p:spPr>
        <p:txBody>
          <a:bodyPr wrap="none">
            <a:spAutoFit/>
          </a:bodyPr>
          <a:lstStyle/>
          <a:p>
            <a:r>
              <a:rPr lang="ja-JP" altLang="en-US" sz="2800" b="1">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800" b="1">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16" name="図 15">
            <a:extLst>
              <a:ext uri="{FF2B5EF4-FFF2-40B4-BE49-F238E27FC236}">
                <a16:creationId xmlns:a16="http://schemas.microsoft.com/office/drawing/2014/main" id="{8DA5A0DC-2174-43B9-88E2-639B432191FA}"/>
              </a:ext>
            </a:extLst>
          </p:cNvPr>
          <p:cNvPicPr>
            <a:picLocks noChangeAspect="1"/>
          </p:cNvPicPr>
          <p:nvPr/>
        </p:nvPicPr>
        <p:blipFill>
          <a:blip r:embed="rId4"/>
          <a:stretch>
            <a:fillRect/>
          </a:stretch>
        </p:blipFill>
        <p:spPr>
          <a:xfrm>
            <a:off x="3954808" y="3770593"/>
            <a:ext cx="2187471" cy="1562547"/>
          </a:xfrm>
          <a:prstGeom prst="rect">
            <a:avLst/>
          </a:prstGeom>
          <a:ln>
            <a:solidFill>
              <a:schemeClr val="tx1"/>
            </a:solidFill>
          </a:ln>
        </p:spPr>
      </p:pic>
      <p:sp>
        <p:nvSpPr>
          <p:cNvPr id="60" name="四角形: 角を丸くする 59">
            <a:extLst>
              <a:ext uri="{FF2B5EF4-FFF2-40B4-BE49-F238E27FC236}">
                <a16:creationId xmlns:a16="http://schemas.microsoft.com/office/drawing/2014/main" id="{83EEB12D-32C3-4C34-892C-3620A33B7E0C}"/>
              </a:ext>
            </a:extLst>
          </p:cNvPr>
          <p:cNvSpPr/>
          <p:nvPr/>
        </p:nvSpPr>
        <p:spPr>
          <a:xfrm>
            <a:off x="4171750" y="4392628"/>
            <a:ext cx="1781949" cy="193555"/>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sp>
        <p:nvSpPr>
          <p:cNvPr id="53" name="四角形: 角を丸くする 52">
            <a:extLst>
              <a:ext uri="{FF2B5EF4-FFF2-40B4-BE49-F238E27FC236}">
                <a16:creationId xmlns:a16="http://schemas.microsoft.com/office/drawing/2014/main" id="{1815E169-A02D-4C89-8F4A-9E807EEDF328}"/>
              </a:ext>
            </a:extLst>
          </p:cNvPr>
          <p:cNvSpPr/>
          <p:nvPr/>
        </p:nvSpPr>
        <p:spPr>
          <a:xfrm>
            <a:off x="4639637" y="4632563"/>
            <a:ext cx="935773" cy="296319"/>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pic>
        <p:nvPicPr>
          <p:cNvPr id="61" name="Picture 4" descr="人差し指を立てた手のイラスト（甲）">
            <a:extLst>
              <a:ext uri="{FF2B5EF4-FFF2-40B4-BE49-F238E27FC236}">
                <a16:creationId xmlns:a16="http://schemas.microsoft.com/office/drawing/2014/main" id="{97D1CD6D-7871-4F93-8DC3-FE34625AEC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45759">
            <a:off x="5368588" y="4750421"/>
            <a:ext cx="379490" cy="487633"/>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grpSp>
        <p:nvGrpSpPr>
          <p:cNvPr id="20" name="グループ化 19">
            <a:extLst>
              <a:ext uri="{FF2B5EF4-FFF2-40B4-BE49-F238E27FC236}">
                <a16:creationId xmlns:a16="http://schemas.microsoft.com/office/drawing/2014/main" id="{5AF42DAE-4C94-4863-99E9-A1BB02D213BE}"/>
              </a:ext>
            </a:extLst>
          </p:cNvPr>
          <p:cNvGrpSpPr/>
          <p:nvPr/>
        </p:nvGrpSpPr>
        <p:grpSpPr>
          <a:xfrm>
            <a:off x="1303149" y="5470695"/>
            <a:ext cx="7299702" cy="798857"/>
            <a:chOff x="1981166" y="8347795"/>
            <a:chExt cx="8878974" cy="1270630"/>
          </a:xfrm>
        </p:grpSpPr>
        <p:sp>
          <p:nvSpPr>
            <p:cNvPr id="68" name="テキスト ボックス 67">
              <a:extLst>
                <a:ext uri="{FF2B5EF4-FFF2-40B4-BE49-F238E27FC236}">
                  <a16:creationId xmlns:a16="http://schemas.microsoft.com/office/drawing/2014/main" id="{B7DDC1B5-9D92-4127-B1BE-104BFC97573A}"/>
                </a:ext>
              </a:extLst>
            </p:cNvPr>
            <p:cNvSpPr txBox="1"/>
            <p:nvPr/>
          </p:nvSpPr>
          <p:spPr>
            <a:xfrm>
              <a:off x="2592010" y="8652303"/>
              <a:ext cx="8032248" cy="431913"/>
            </a:xfrm>
            <a:prstGeom prst="rect">
              <a:avLst/>
            </a:prstGeom>
            <a:noFill/>
          </p:spPr>
          <p:txBody>
            <a:bodyPr wrap="square">
              <a:spAutoFit/>
            </a:bodyPr>
            <a:lstStyle/>
            <a:p>
              <a:endParaRPr lang="ja-JP" altLang="en-US" sz="1200" b="1">
                <a:solidFill>
                  <a:srgbClr val="FF0000"/>
                </a:solidFill>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119FFAB4-7677-47D8-A4D1-53C827B14FF8}"/>
                </a:ext>
              </a:extLst>
            </p:cNvPr>
            <p:cNvSpPr/>
            <p:nvPr/>
          </p:nvSpPr>
          <p:spPr>
            <a:xfrm>
              <a:off x="1981166" y="8347795"/>
              <a:ext cx="8878974" cy="127063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｢Apple ID｣ </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 </a:t>
              </a:r>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｢iPhone</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購入時に</a:t>
              </a:r>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Apple ID</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として登録したメールアドレス</a:t>
              </a:r>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です。</a:t>
              </a:r>
              <a:r>
                <a:rPr lang="en-US" altLang="ja-JP" sz="1600" b="1" dirty="0">
                  <a:solidFill>
                    <a:srgbClr val="0000CC"/>
                  </a:solidFill>
                  <a:latin typeface="BIZ UDゴシック" panose="020B0400000000000000" pitchFamily="49" charset="-128"/>
                  <a:ea typeface="BIZ UDゴシック" panose="020B0400000000000000" pitchFamily="49" charset="-128"/>
                  <a:cs typeface="AoyagiKouzanFontT"/>
                </a:rPr>
                <a:t>｢Apple ID｣</a:t>
              </a:r>
              <a:r>
                <a:rPr lang="ja-JP" altLang="en-US" sz="1600" b="1" dirty="0">
                  <a:solidFill>
                    <a:srgbClr val="0000CC"/>
                  </a:solidFill>
                  <a:latin typeface="BIZ UDゴシック" panose="020B0400000000000000" pitchFamily="49" charset="-128"/>
                  <a:ea typeface="BIZ UDゴシック" panose="020B0400000000000000" pitchFamily="49" charset="-128"/>
                  <a:cs typeface="AoyagiKouzanFontT"/>
                </a:rPr>
                <a:t>のパスワードはそのメールアドレスのパスワードと同じです。</a:t>
              </a:r>
              <a:endParaRPr lang="ja-JP" altLang="en-US" sz="1600" b="1" dirty="0">
                <a:solidFill>
                  <a:srgbClr val="0000CC"/>
                </a:solidFill>
                <a:latin typeface="BIZ UDゴシック" panose="020B0400000000000000" pitchFamily="49" charset="-128"/>
                <a:ea typeface="BIZ UDゴシック" panose="020B0400000000000000" pitchFamily="49" charset="-128"/>
              </a:endParaRPr>
            </a:p>
          </p:txBody>
        </p:sp>
      </p:grpSp>
      <p:sp>
        <p:nvSpPr>
          <p:cNvPr id="30" name="テキスト ボックス 29">
            <a:extLst>
              <a:ext uri="{FF2B5EF4-FFF2-40B4-BE49-F238E27FC236}">
                <a16:creationId xmlns:a16="http://schemas.microsoft.com/office/drawing/2014/main" id="{8191309C-FBC2-4AF6-B4AF-0ECF587FD777}"/>
              </a:ext>
            </a:extLst>
          </p:cNvPr>
          <p:cNvSpPr txBox="1"/>
          <p:nvPr/>
        </p:nvSpPr>
        <p:spPr>
          <a:xfrm>
            <a:off x="3563383" y="1705949"/>
            <a:ext cx="3191157" cy="2031325"/>
          </a:xfrm>
          <a:prstGeom prst="rect">
            <a:avLst/>
          </a:prstGeom>
          <a:noFill/>
        </p:spPr>
        <p:txBody>
          <a:bodyPr wrap="square">
            <a:spAutoFit/>
          </a:bodyPr>
          <a:lstStyle/>
          <a:p>
            <a:r>
              <a:rPr lang="ja-JP" altLang="en-US" sz="1800" b="1" dirty="0">
                <a:latin typeface="BIZ UDゴシック" panose="020B0400000000000000" pitchFamily="49" charset="-128"/>
                <a:ea typeface="BIZ UDゴシック" panose="020B0400000000000000" pitchFamily="49" charset="-128"/>
                <a:cs typeface="AoyagiKouzanFontT"/>
              </a:rPr>
              <a:t>右スワイプで進んでいくと</a:t>
            </a:r>
            <a:r>
              <a:rPr lang="ja-JP" altLang="en-US" sz="1800" b="1" dirty="0">
                <a:latin typeface="BIZ UDゴシック" panose="020B0400000000000000" pitchFamily="49" charset="-128"/>
                <a:ea typeface="BIZ UDゴシック" panose="020B0400000000000000" pitchFamily="49" charset="-128"/>
                <a:cs typeface="Meiryo" charset="-128"/>
              </a:rPr>
              <a:t>、セキュリティ保護されたテキストボックスと読み上げる箇所があるのでダブルタップし、</a:t>
            </a:r>
            <a:r>
              <a:rPr lang="en-US" altLang="ja-JP" sz="1800" b="1" dirty="0">
                <a:latin typeface="BIZ UDゴシック" panose="020B0400000000000000" pitchFamily="49" charset="-128"/>
                <a:ea typeface="BIZ UDゴシック" panose="020B0400000000000000" pitchFamily="49" charset="-128"/>
              </a:rPr>
              <a:t>Apple ID</a:t>
            </a:r>
            <a:r>
              <a:rPr lang="ja-JP" altLang="en-US" sz="1800" b="1" dirty="0">
                <a:latin typeface="BIZ UDゴシック" panose="020B0400000000000000" pitchFamily="49" charset="-128"/>
                <a:ea typeface="BIZ UDゴシック" panose="020B0400000000000000" pitchFamily="49" charset="-128"/>
              </a:rPr>
              <a:t>のパスワードを入力して</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サインイン</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をダブルタップします。</a:t>
            </a:r>
          </a:p>
        </p:txBody>
      </p:sp>
      <p:sp>
        <p:nvSpPr>
          <p:cNvPr id="46" name="正方形/長方形 45">
            <a:extLst>
              <a:ext uri="{FF2B5EF4-FFF2-40B4-BE49-F238E27FC236}">
                <a16:creationId xmlns:a16="http://schemas.microsoft.com/office/drawing/2014/main" id="{AF779FA1-A5ED-4F6D-B820-8B4CBD819A76}"/>
              </a:ext>
            </a:extLst>
          </p:cNvPr>
          <p:cNvSpPr/>
          <p:nvPr/>
        </p:nvSpPr>
        <p:spPr>
          <a:xfrm>
            <a:off x="3868354" y="4113508"/>
            <a:ext cx="389850" cy="338554"/>
          </a:xfrm>
          <a:prstGeom prst="rect">
            <a:avLst/>
          </a:prstGeom>
        </p:spPr>
        <p:txBody>
          <a:bodyPr wrap="none">
            <a:spAutoFit/>
          </a:bodyPr>
          <a:lstStyle/>
          <a:p>
            <a:r>
              <a:rPr lang="ja-JP" altLang="en-US" sz="1600" b="1" spc="-1600" dirty="0">
                <a:solidFill>
                  <a:schemeClr val="bg1"/>
                </a:solidFill>
                <a:effectLst>
                  <a:glow rad="25400">
                    <a:schemeClr val="bg1"/>
                  </a:glow>
                </a:effectLst>
                <a:latin typeface="BIZ UDゴシック" panose="020B0400000000000000" pitchFamily="49" charset="-128"/>
                <a:ea typeface="BIZ UDゴシック" panose="020B0400000000000000" pitchFamily="49" charset="-128"/>
                <a:cs typeface="Meiryo" charset="-128"/>
              </a:rPr>
              <a:t>●</a:t>
            </a:r>
            <a:r>
              <a:rPr lang="ja-JP" altLang="en-US" sz="1600" b="1" dirty="0">
                <a:solidFill>
                  <a:srgbClr val="009650"/>
                </a:solidFill>
                <a:effectLst>
                  <a:glow rad="25400">
                    <a:schemeClr val="bg1"/>
                  </a:glow>
                </a:effectLst>
                <a:latin typeface="BIZ UDゴシック" panose="020B0400000000000000" pitchFamily="49" charset="-128"/>
                <a:ea typeface="BIZ UDゴシック" panose="020B0400000000000000" pitchFamily="49" charset="-128"/>
                <a:cs typeface="Meiryo" charset="-128"/>
              </a:rPr>
              <a:t>❷</a:t>
            </a:r>
            <a:endParaRPr lang="en-US" altLang="ja-JP" sz="1600" b="1" dirty="0">
              <a:solidFill>
                <a:srgbClr val="009650"/>
              </a:solidFill>
              <a:effectLst>
                <a:glow rad="25400">
                  <a:schemeClr val="bg1"/>
                </a:glow>
              </a:effectLst>
              <a:latin typeface="BIZ UDゴシック" panose="020B0400000000000000" pitchFamily="49" charset="-128"/>
              <a:ea typeface="BIZ UDゴシック" panose="020B0400000000000000" pitchFamily="49" charset="-128"/>
              <a:cs typeface="Meiryo" charset="-128"/>
            </a:endParaRPr>
          </a:p>
        </p:txBody>
      </p:sp>
      <p:sp>
        <p:nvSpPr>
          <p:cNvPr id="33" name="テキスト ボックス 32">
            <a:extLst>
              <a:ext uri="{FF2B5EF4-FFF2-40B4-BE49-F238E27FC236}">
                <a16:creationId xmlns:a16="http://schemas.microsoft.com/office/drawing/2014/main" id="{9650DE2F-9C82-4E25-8665-E9D8C7AABA7D}"/>
              </a:ext>
            </a:extLst>
          </p:cNvPr>
          <p:cNvSpPr txBox="1"/>
          <p:nvPr/>
        </p:nvSpPr>
        <p:spPr>
          <a:xfrm>
            <a:off x="6826391" y="1771025"/>
            <a:ext cx="2697685" cy="2062103"/>
          </a:xfrm>
          <a:prstGeom prst="rect">
            <a:avLst/>
          </a:prstGeom>
          <a:solidFill>
            <a:srgbClr val="FFFF99"/>
          </a:solidFill>
          <a:ln>
            <a:solidFill>
              <a:schemeClr val="accent1"/>
            </a:solidFill>
          </a:ln>
        </p:spPr>
        <p:txBody>
          <a:bodyPr wrap="square" rtlCol="0">
            <a:spAutoFit/>
          </a:bodyPr>
          <a:lstStyle/>
          <a:p>
            <a:pPr>
              <a:lnSpc>
                <a:spcPct val="100000"/>
              </a:lnSpc>
            </a:pPr>
            <a:r>
              <a:rPr lang="ja-JP" altLang="en-US" sz="1600" b="1" dirty="0">
                <a:latin typeface="BIZ UDゴシック" panose="020B0400000000000000" pitchFamily="49" charset="-128"/>
                <a:ea typeface="BIZ UDゴシック" panose="020B0400000000000000" pitchFamily="49" charset="-128"/>
                <a:cs typeface="AoyagiKouzanFontT"/>
              </a:rPr>
              <a:t>　途中、「</a:t>
            </a:r>
            <a:r>
              <a:rPr lang="en-US" altLang="ja-JP" sz="1600" b="1" dirty="0">
                <a:latin typeface="BIZ UDゴシック" panose="020B0400000000000000" pitchFamily="49" charset="-128"/>
                <a:ea typeface="BIZ UDゴシック" panose="020B0400000000000000" pitchFamily="49" charset="-128"/>
                <a:cs typeface="AoyagiKouzanFontT"/>
              </a:rPr>
              <a:t>Apple ID</a:t>
            </a:r>
            <a:r>
              <a:rPr kumimoji="1" lang="ja-JP" altLang="en-US" sz="1600" b="1" dirty="0">
                <a:latin typeface="BIZ UDゴシック" panose="020B0400000000000000" pitchFamily="49" charset="-128"/>
                <a:ea typeface="BIZ UDゴシック" panose="020B0400000000000000" pitchFamily="49" charset="-128"/>
                <a:cs typeface="Meiryo" charset="-128"/>
              </a:rPr>
              <a:t>でサインイン</a:t>
            </a:r>
            <a:r>
              <a:rPr lang="ja-JP" altLang="en-US" sz="1600" b="1" dirty="0">
                <a:latin typeface="BIZ UDゴシック" panose="020B0400000000000000" pitchFamily="49" charset="-128"/>
                <a:ea typeface="BIZ UDゴシック" panose="020B0400000000000000" pitchFamily="49" charset="-128"/>
                <a:cs typeface="Meiryo" charset="-128"/>
              </a:rPr>
              <a:t>　この決済を承認するには〇〇〇</a:t>
            </a:r>
            <a:r>
              <a:rPr lang="en-US" altLang="ja-JP" sz="1600" b="1" dirty="0">
                <a:latin typeface="BIZ UDゴシック" panose="020B0400000000000000" pitchFamily="49" charset="-128"/>
                <a:ea typeface="BIZ UDゴシック" panose="020B0400000000000000" pitchFamily="49" charset="-128"/>
                <a:cs typeface="Meiryo" charset="-128"/>
              </a:rPr>
              <a:t>(Apple ID)</a:t>
            </a:r>
            <a:r>
              <a:rPr lang="ja-JP" altLang="en-US" sz="1600" b="1" dirty="0">
                <a:latin typeface="BIZ UDゴシック" panose="020B0400000000000000" pitchFamily="49" charset="-128"/>
                <a:ea typeface="BIZ UDゴシック" panose="020B0400000000000000" pitchFamily="49" charset="-128"/>
                <a:cs typeface="Meiryo" charset="-128"/>
              </a:rPr>
              <a:t>のパスワードを入力してください」と読み上げますが、無料のアプリのインストールには、お金はかかりません。</a:t>
            </a:r>
            <a:endParaRPr lang="en-US" altLang="ja-JP" sz="1600" b="1" dirty="0">
              <a:latin typeface="BIZ UDゴシック" panose="020B0400000000000000" pitchFamily="49" charset="-128"/>
              <a:ea typeface="BIZ UDゴシック" panose="020B0400000000000000" pitchFamily="49" charset="-128"/>
              <a:cs typeface="Meiryo" charset="-128"/>
            </a:endParaRPr>
          </a:p>
        </p:txBody>
      </p:sp>
      <p:pic>
        <p:nvPicPr>
          <p:cNvPr id="17" name="図 16">
            <a:extLst>
              <a:ext uri="{FF2B5EF4-FFF2-40B4-BE49-F238E27FC236}">
                <a16:creationId xmlns:a16="http://schemas.microsoft.com/office/drawing/2014/main" id="{4EEF17D7-A38C-4C8B-9C19-FA4C60EDFE1F}"/>
              </a:ext>
            </a:extLst>
          </p:cNvPr>
          <p:cNvPicPr>
            <a:picLocks noChangeAspect="1"/>
          </p:cNvPicPr>
          <p:nvPr/>
        </p:nvPicPr>
        <p:blipFill>
          <a:blip r:embed="rId6"/>
          <a:stretch>
            <a:fillRect/>
          </a:stretch>
        </p:blipFill>
        <p:spPr>
          <a:xfrm>
            <a:off x="6405731" y="4295512"/>
            <a:ext cx="420660" cy="317019"/>
          </a:xfrm>
          <a:prstGeom prst="rect">
            <a:avLst/>
          </a:prstGeom>
        </p:spPr>
      </p:pic>
      <p:sp>
        <p:nvSpPr>
          <p:cNvPr id="19" name="テキスト ボックス 18">
            <a:extLst>
              <a:ext uri="{FF2B5EF4-FFF2-40B4-BE49-F238E27FC236}">
                <a16:creationId xmlns:a16="http://schemas.microsoft.com/office/drawing/2014/main" id="{391F2167-3C56-4C94-ACAB-F156810E9041}"/>
              </a:ext>
            </a:extLst>
          </p:cNvPr>
          <p:cNvSpPr txBox="1"/>
          <p:nvPr/>
        </p:nvSpPr>
        <p:spPr>
          <a:xfrm>
            <a:off x="6971225" y="4129453"/>
            <a:ext cx="2397816" cy="923330"/>
          </a:xfrm>
          <a:prstGeom prst="rect">
            <a:avLst/>
          </a:prstGeom>
          <a:ln>
            <a:solidFill>
              <a:schemeClr val="tx1"/>
            </a:solidFill>
          </a:ln>
        </p:spPr>
        <p:txBody>
          <a:bodyPr wrap="square" rtlCol="0">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cs typeface="Meiryo" charset="-128"/>
              </a:rPr>
              <a:t>サインインに成功するとインストールが始まります。</a:t>
            </a:r>
            <a:endParaRPr kumimoji="1" lang="ja-JP" altLang="en-US" sz="1800" b="1" dirty="0">
              <a:latin typeface="BIZ UDゴシック" panose="020B0400000000000000" pitchFamily="49" charset="-128"/>
              <a:ea typeface="BIZ UDゴシック" panose="020B0400000000000000" pitchFamily="49" charset="-128"/>
              <a:cs typeface="Meiryo" charset="-128"/>
            </a:endParaRPr>
          </a:p>
        </p:txBody>
      </p:sp>
      <p:sp>
        <p:nvSpPr>
          <p:cNvPr id="12" name="四角形: 角を丸くする 11">
            <a:extLst>
              <a:ext uri="{FF2B5EF4-FFF2-40B4-BE49-F238E27FC236}">
                <a16:creationId xmlns:a16="http://schemas.microsoft.com/office/drawing/2014/main" id="{94F106BA-FB8E-6540-203E-E827571E3985}"/>
              </a:ext>
            </a:extLst>
          </p:cNvPr>
          <p:cNvSpPr/>
          <p:nvPr/>
        </p:nvSpPr>
        <p:spPr>
          <a:xfrm>
            <a:off x="1509604" y="4890370"/>
            <a:ext cx="914422" cy="311722"/>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8886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373607" y="1356788"/>
            <a:ext cx="3932785" cy="394596"/>
          </a:xfrm>
          <a:solidFill>
            <a:srgbClr val="FFFF99"/>
          </a:solidFill>
          <a:ln>
            <a:solidFill>
              <a:schemeClr val="tx1"/>
            </a:solidFill>
          </a:ln>
        </p:spPr>
        <p:txBody>
          <a:bodyPr wrap="none" lIns="90000" tIns="46800" rIns="90000" bIns="46800">
            <a:spAutoFit/>
          </a:bodyPr>
          <a:lstStyle/>
          <a:p>
            <a:r>
              <a:rPr lang="ja-JP" altLang="en-US" sz="1950" dirty="0">
                <a:latin typeface="BIZ UDゴシック" panose="020B0400000000000000" pitchFamily="49" charset="-128"/>
                <a:ea typeface="BIZ UDゴシック" panose="020B0400000000000000" pitchFamily="49" charset="-128"/>
              </a:rPr>
              <a:t>無料アイテム用パスワードの保存</a:t>
            </a:r>
            <a:endParaRPr lang="en-US" altLang="ja-JP" sz="1950" dirty="0">
              <a:latin typeface="BIZ UDゴシック" panose="020B0400000000000000" pitchFamily="49" charset="-128"/>
              <a:ea typeface="BIZ UDゴシック" panose="020B0400000000000000" pitchFamily="49" charset="-128"/>
            </a:endParaRP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40000" y="288000"/>
            <a:ext cx="6285993"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20147" y="441888"/>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grpSp>
        <p:nvGrpSpPr>
          <p:cNvPr id="14" name="グループ化 13">
            <a:extLst>
              <a:ext uri="{FF2B5EF4-FFF2-40B4-BE49-F238E27FC236}">
                <a16:creationId xmlns:a16="http://schemas.microsoft.com/office/drawing/2014/main" id="{6B61252F-9FCF-4148-B867-3217900E1DC2}"/>
              </a:ext>
            </a:extLst>
          </p:cNvPr>
          <p:cNvGrpSpPr/>
          <p:nvPr/>
        </p:nvGrpSpPr>
        <p:grpSpPr>
          <a:xfrm>
            <a:off x="753203" y="1824941"/>
            <a:ext cx="2282397" cy="1641385"/>
            <a:chOff x="7887068" y="3944029"/>
            <a:chExt cx="2282397" cy="1641385"/>
          </a:xfrm>
        </p:grpSpPr>
        <p:pic>
          <p:nvPicPr>
            <p:cNvPr id="13" name="図 12">
              <a:extLst>
                <a:ext uri="{FF2B5EF4-FFF2-40B4-BE49-F238E27FC236}">
                  <a16:creationId xmlns:a16="http://schemas.microsoft.com/office/drawing/2014/main" id="{9ACC2454-EF3F-4BC6-B928-57054F3CAFD6}"/>
                </a:ext>
              </a:extLst>
            </p:cNvPr>
            <p:cNvPicPr>
              <a:picLocks noChangeAspect="1"/>
            </p:cNvPicPr>
            <p:nvPr/>
          </p:nvPicPr>
          <p:blipFill>
            <a:blip r:embed="rId3"/>
            <a:stretch>
              <a:fillRect/>
            </a:stretch>
          </p:blipFill>
          <p:spPr>
            <a:xfrm>
              <a:off x="7887068" y="3944029"/>
              <a:ext cx="2282397" cy="1641385"/>
            </a:xfrm>
            <a:prstGeom prst="rect">
              <a:avLst/>
            </a:prstGeom>
          </p:spPr>
        </p:pic>
        <p:sp>
          <p:nvSpPr>
            <p:cNvPr id="40" name="四角形: 角を丸くする 39">
              <a:extLst>
                <a:ext uri="{FF2B5EF4-FFF2-40B4-BE49-F238E27FC236}">
                  <a16:creationId xmlns:a16="http://schemas.microsoft.com/office/drawing/2014/main" id="{DE954BA0-373D-41AD-96DF-3BE242C4310D}"/>
                </a:ext>
              </a:extLst>
            </p:cNvPr>
            <p:cNvSpPr/>
            <p:nvPr/>
          </p:nvSpPr>
          <p:spPr>
            <a:xfrm>
              <a:off x="8235619" y="5076947"/>
              <a:ext cx="439201" cy="310202"/>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a:latin typeface="BIZ UDゴシック" panose="020B0400000000000000" pitchFamily="49" charset="-128"/>
                <a:ea typeface="BIZ UDゴシック" panose="020B0400000000000000" pitchFamily="49" charset="-128"/>
              </a:endParaRPr>
            </a:p>
          </p:txBody>
        </p:sp>
      </p:grpSp>
      <p:sp>
        <p:nvSpPr>
          <p:cNvPr id="49" name="テキスト ボックス 48">
            <a:extLst>
              <a:ext uri="{FF2B5EF4-FFF2-40B4-BE49-F238E27FC236}">
                <a16:creationId xmlns:a16="http://schemas.microsoft.com/office/drawing/2014/main" id="{E550E318-05AC-42F2-932A-45A67766D1E4}"/>
              </a:ext>
            </a:extLst>
          </p:cNvPr>
          <p:cNvSpPr txBox="1"/>
          <p:nvPr/>
        </p:nvSpPr>
        <p:spPr>
          <a:xfrm>
            <a:off x="3227280" y="1779333"/>
            <a:ext cx="5948804" cy="1661993"/>
          </a:xfrm>
          <a:prstGeom prst="rect">
            <a:avLst/>
          </a:prstGeom>
          <a:noFill/>
          <a:ln>
            <a:noFill/>
          </a:ln>
        </p:spPr>
        <p:txBody>
          <a:bodyPr wrap="square">
            <a:spAutoFit/>
          </a:bodyPr>
          <a:lstStyle/>
          <a:p>
            <a:r>
              <a:rPr lang="ja-JP" altLang="en-US" sz="1700" b="1" spc="-16" dirty="0">
                <a:latin typeface="BIZ UDゴシック" panose="020B0400000000000000" pitchFamily="49" charset="-128"/>
                <a:ea typeface="BIZ UDゴシック" panose="020B0400000000000000" pitchFamily="49" charset="-128"/>
                <a:cs typeface="AoyagiKouzanFontT"/>
              </a:rPr>
              <a:t>　サインイン後、無料アイテム用パスワードを保存しますか？と聞かれるので、右スワイプで移動し</a:t>
            </a:r>
            <a:r>
              <a:rPr lang="en-US" altLang="ja-JP" sz="1700" b="1" spc="-16" dirty="0">
                <a:latin typeface="BIZ UDゴシック" panose="020B0400000000000000" pitchFamily="49" charset="-128"/>
                <a:ea typeface="BIZ UDゴシック" panose="020B0400000000000000" pitchFamily="49" charset="-128"/>
                <a:cs typeface="AoyagiKouzanFontT"/>
              </a:rPr>
              <a:t>｢</a:t>
            </a:r>
            <a:r>
              <a:rPr lang="ja-JP" altLang="en-US" sz="1700" b="1" spc="-16" dirty="0">
                <a:latin typeface="BIZ UDゴシック" panose="020B0400000000000000" pitchFamily="49" charset="-128"/>
                <a:ea typeface="BIZ UDゴシック" panose="020B0400000000000000" pitchFamily="49" charset="-128"/>
                <a:cs typeface="AoyagiKouzanFontT"/>
              </a:rPr>
              <a:t>保存</a:t>
            </a:r>
            <a:r>
              <a:rPr lang="en-US" altLang="ja-JP" sz="1700" b="1" spc="6" dirty="0">
                <a:latin typeface="BIZ UDゴシック" panose="020B0400000000000000" pitchFamily="49" charset="-128"/>
                <a:ea typeface="BIZ UDゴシック" panose="020B0400000000000000" pitchFamily="49" charset="-128"/>
                <a:cs typeface="AoyagiKouzanFontT"/>
              </a:rPr>
              <a:t>｣</a:t>
            </a:r>
            <a:r>
              <a:rPr lang="ja-JP" altLang="en-US" sz="1700" b="1" spc="16" dirty="0">
                <a:latin typeface="BIZ UDゴシック" panose="020B0400000000000000" pitchFamily="49" charset="-128"/>
                <a:ea typeface="BIZ UDゴシック" panose="020B0400000000000000" pitchFamily="49" charset="-128"/>
                <a:cs typeface="AoyagiKouzanFontT"/>
              </a:rPr>
              <a:t>を ダブル</a:t>
            </a:r>
            <a:r>
              <a:rPr lang="ja-JP" altLang="en-US" sz="1700" b="1" spc="-16" dirty="0">
                <a:latin typeface="BIZ UDゴシック" panose="020B0400000000000000" pitchFamily="49" charset="-128"/>
                <a:ea typeface="BIZ UDゴシック" panose="020B0400000000000000" pitchFamily="49" charset="-128"/>
                <a:cs typeface="AoyagiKouzanFontT"/>
              </a:rPr>
              <a:t>タ</a:t>
            </a:r>
            <a:r>
              <a:rPr lang="ja-JP" altLang="en-US" sz="1700" b="1" spc="10" dirty="0">
                <a:latin typeface="BIZ UDゴシック" panose="020B0400000000000000" pitchFamily="49" charset="-128"/>
                <a:ea typeface="BIZ UDゴシック" panose="020B0400000000000000" pitchFamily="49" charset="-128"/>
                <a:cs typeface="AoyagiKouzanFontT"/>
              </a:rPr>
              <a:t>ッ</a:t>
            </a:r>
            <a:r>
              <a:rPr lang="ja-JP" altLang="en-US" sz="1700" b="1" spc="-3" dirty="0">
                <a:latin typeface="BIZ UDゴシック" panose="020B0400000000000000" pitchFamily="49" charset="-128"/>
                <a:ea typeface="BIZ UDゴシック" panose="020B0400000000000000" pitchFamily="49" charset="-128"/>
                <a:cs typeface="AoyagiKouzanFontT"/>
              </a:rPr>
              <a:t>プします。この設定を行うことで、</a:t>
            </a:r>
            <a:r>
              <a:rPr lang="ja-JP" altLang="en-US" sz="1700" b="1" dirty="0">
                <a:latin typeface="BIZ UDゴシック" panose="020B0400000000000000" pitchFamily="49" charset="-128"/>
                <a:ea typeface="BIZ UDゴシック" panose="020B0400000000000000" pitchFamily="49" charset="-128"/>
                <a:cs typeface="AoyagiKouzanFontT"/>
              </a:rPr>
              <a:t>次回からは無料のアプリのインストールの際は、パスワードの入力は不要になります。</a:t>
            </a:r>
            <a:r>
              <a:rPr lang="en-US" altLang="ja-JP" sz="1700" b="1" dirty="0">
                <a:latin typeface="BIZ UDゴシック" panose="020B0400000000000000" pitchFamily="49" charset="-128"/>
                <a:ea typeface="BIZ UDゴシック" panose="020B0400000000000000" pitchFamily="49" charset="-128"/>
                <a:cs typeface="AoyagiKouzanFontT"/>
              </a:rPr>
              <a:t>iPhone</a:t>
            </a:r>
            <a:r>
              <a:rPr lang="ja-JP" altLang="en-US" sz="1700" b="1" dirty="0">
                <a:latin typeface="BIZ UDゴシック" panose="020B0400000000000000" pitchFamily="49" charset="-128"/>
                <a:ea typeface="BIZ UDゴシック" panose="020B0400000000000000" pitchFamily="49" charset="-128"/>
                <a:cs typeface="AoyagiKouzanFontT"/>
              </a:rPr>
              <a:t>本体の</a:t>
            </a:r>
            <a:r>
              <a:rPr lang="ja-JP" altLang="en-US" sz="1700" b="1" dirty="0">
                <a:latin typeface="BIZ UDゴシック" panose="020B0400000000000000" pitchFamily="49" charset="-128"/>
                <a:ea typeface="BIZ UDゴシック" panose="020B0400000000000000" pitchFamily="49" charset="-128"/>
              </a:rPr>
              <a:t>設定アプリのメディアと購入画面からいつでも変更できるようになっています。</a:t>
            </a:r>
            <a:endParaRPr lang="en-US" altLang="ja-JP" sz="1700" b="1" dirty="0">
              <a:latin typeface="BIZ UDゴシック" panose="020B0400000000000000" pitchFamily="49" charset="-128"/>
              <a:ea typeface="BIZ UDゴシック" panose="020B0400000000000000" pitchFamily="49" charset="-128"/>
            </a:endParaRPr>
          </a:p>
        </p:txBody>
      </p:sp>
      <p:sp>
        <p:nvSpPr>
          <p:cNvPr id="9" name="字幕 4">
            <a:extLst>
              <a:ext uri="{FF2B5EF4-FFF2-40B4-BE49-F238E27FC236}">
                <a16:creationId xmlns:a16="http://schemas.microsoft.com/office/drawing/2014/main" id="{49876FBA-CC09-4850-A15B-60451F06AA41}"/>
              </a:ext>
            </a:extLst>
          </p:cNvPr>
          <p:cNvSpPr txBox="1">
            <a:spLocks/>
          </p:cNvSpPr>
          <p:nvPr/>
        </p:nvSpPr>
        <p:spPr>
          <a:xfrm>
            <a:off x="373606" y="3598073"/>
            <a:ext cx="3932785" cy="394596"/>
          </a:xfrm>
          <a:prstGeom prst="rect">
            <a:avLst/>
          </a:prstGeom>
          <a:solidFill>
            <a:srgbClr val="FFFF99"/>
          </a:solidFill>
          <a:ln>
            <a:solidFill>
              <a:schemeClr val="tx1"/>
            </a:solidFill>
          </a:ln>
        </p:spPr>
        <p:txBody>
          <a:bodyPr wrap="square" lIns="90000" tIns="46800" rIns="90000" bIns="46800">
            <a:spAutoFit/>
          </a:bodyPr>
          <a:lstStyle>
            <a:lvl1pPr marL="0" indent="0" algn="l">
              <a:buNone/>
              <a:defRPr sz="2263" b="1" i="0">
                <a:latin typeface="Meiryo" charset="-128"/>
                <a:ea typeface="Meiryo" charset="-128"/>
                <a:cs typeface="Meiryo" charset="-128"/>
              </a:defRPr>
            </a:lvl1pPr>
            <a:lvl2pPr marL="431114" indent="0" algn="ctr">
              <a:buNone/>
              <a:defRPr sz="1886">
                <a:latin typeface="+mn-lt"/>
                <a:ea typeface="+mn-ea"/>
                <a:cs typeface="+mn-cs"/>
              </a:defRPr>
            </a:lvl2pPr>
            <a:lvl3pPr marL="862228" indent="0" algn="ctr">
              <a:buNone/>
              <a:defRPr sz="1698">
                <a:latin typeface="+mn-lt"/>
                <a:ea typeface="+mn-ea"/>
                <a:cs typeface="+mn-cs"/>
              </a:defRPr>
            </a:lvl3pPr>
            <a:lvl4pPr marL="1293342" indent="0" algn="ctr">
              <a:buNone/>
              <a:defRPr sz="1508">
                <a:latin typeface="+mn-lt"/>
                <a:ea typeface="+mn-ea"/>
                <a:cs typeface="+mn-cs"/>
              </a:defRPr>
            </a:lvl4pPr>
            <a:lvl5pPr marL="1724456" indent="0" algn="ctr">
              <a:buNone/>
              <a:defRPr sz="1508">
                <a:latin typeface="+mn-lt"/>
                <a:ea typeface="+mn-ea"/>
                <a:cs typeface="+mn-cs"/>
              </a:defRPr>
            </a:lvl5pPr>
            <a:lvl6pPr marL="2155570" indent="0" algn="ctr">
              <a:buNone/>
              <a:defRPr sz="1508">
                <a:latin typeface="+mn-lt"/>
                <a:ea typeface="+mn-ea"/>
                <a:cs typeface="+mn-cs"/>
              </a:defRPr>
            </a:lvl6pPr>
            <a:lvl7pPr marL="2586684" indent="0" algn="ctr">
              <a:buNone/>
              <a:defRPr sz="1508">
                <a:latin typeface="+mn-lt"/>
                <a:ea typeface="+mn-ea"/>
                <a:cs typeface="+mn-cs"/>
              </a:defRPr>
            </a:lvl7pPr>
            <a:lvl8pPr marL="3017797" indent="0" algn="ctr">
              <a:buNone/>
              <a:defRPr sz="1508">
                <a:latin typeface="+mn-lt"/>
                <a:ea typeface="+mn-ea"/>
                <a:cs typeface="+mn-cs"/>
              </a:defRPr>
            </a:lvl8pPr>
            <a:lvl9pPr marL="3448911" indent="0" algn="ctr">
              <a:buNone/>
              <a:defRPr sz="1508">
                <a:latin typeface="+mn-lt"/>
                <a:ea typeface="+mn-ea"/>
                <a:cs typeface="+mn-cs"/>
              </a:defRPr>
            </a:lvl9pPr>
          </a:lstStyle>
          <a:p>
            <a:pPr defTabSz="914400"/>
            <a:r>
              <a:rPr kumimoji="0" lang="ja-JP" altLang="en-US" sz="1950" kern="0" dirty="0">
                <a:solidFill>
                  <a:sysClr val="windowText" lastClr="000000"/>
                </a:solidFill>
                <a:latin typeface="BIZ UDゴシック" panose="020B0400000000000000" pitchFamily="49" charset="-128"/>
                <a:ea typeface="BIZ UDゴシック" panose="020B0400000000000000" pitchFamily="49" charset="-128"/>
              </a:rPr>
              <a:t>アプリの名前がわからない場合</a:t>
            </a:r>
            <a:endParaRPr kumimoji="0" lang="en-US" altLang="ja-JP" sz="1950" kern="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A3273079-EB30-4278-A6D1-9BCBFD1EFFBD}"/>
              </a:ext>
            </a:extLst>
          </p:cNvPr>
          <p:cNvSpPr txBox="1"/>
          <p:nvPr/>
        </p:nvSpPr>
        <p:spPr>
          <a:xfrm>
            <a:off x="753203" y="4057083"/>
            <a:ext cx="8422881" cy="2308324"/>
          </a:xfrm>
          <a:prstGeom prst="rect">
            <a:avLst/>
          </a:prstGeom>
          <a:ln>
            <a:noFill/>
          </a:ln>
        </p:spPr>
        <p:txBody>
          <a:bodyPr wrap="square" rtlCol="0">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cs typeface="Meiryo" charset="-128"/>
              </a:rPr>
              <a:t>　名前はわからないが、特定のジャンルのアプリが欲しい場合はジャンル名で検索すると見つかることがあります。例）視覚障害、料理、地図等</a:t>
            </a:r>
            <a:r>
              <a:rPr lang="ja-JP" altLang="ja-JP" sz="18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App Store</a:t>
            </a:r>
            <a:r>
              <a:rPr lang="ja-JP" altLang="en-US" sz="18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アプリの画面</a:t>
            </a:r>
            <a:r>
              <a:rPr lang="ja-JP" altLang="en-US" sz="1800" b="1" dirty="0">
                <a:latin typeface="BIZ UDゴシック" panose="020B0400000000000000" pitchFamily="49" charset="-128"/>
                <a:ea typeface="BIZ UDゴシック" panose="020B0400000000000000" pitchFamily="49" charset="-128"/>
                <a:cs typeface="Meiryo" charset="-128"/>
              </a:rPr>
              <a:t>下部の中心付近にある「</a:t>
            </a:r>
            <a:r>
              <a:rPr lang="en-US" altLang="ja-JP" sz="1800" b="1" dirty="0">
                <a:latin typeface="BIZ UDゴシック" panose="020B0400000000000000" pitchFamily="49" charset="-128"/>
                <a:ea typeface="BIZ UDゴシック" panose="020B0400000000000000" pitchFamily="49" charset="-128"/>
                <a:cs typeface="Meiryo" charset="-128"/>
              </a:rPr>
              <a:t>App</a:t>
            </a:r>
            <a:r>
              <a:rPr lang="ja-JP" altLang="en-US" sz="1800" b="1" dirty="0">
                <a:latin typeface="BIZ UDゴシック" panose="020B0400000000000000" pitchFamily="49" charset="-128"/>
                <a:ea typeface="BIZ UDゴシック" panose="020B0400000000000000" pitchFamily="49" charset="-128"/>
                <a:cs typeface="Meiryo" charset="-128"/>
              </a:rPr>
              <a:t>」ボタンをダブルタップすると、おすすめのアプリが表示されている画面が開きます。色々探してみるのも面白いですが、中には目的や好みに合わないアプリもありますので、慣れるまでは人から教えてもらったアプリをインストールしましょう。</a:t>
            </a:r>
            <a:endParaRPr lang="en-US" altLang="ja-JP" sz="1800" b="1" dirty="0">
              <a:latin typeface="BIZ UDゴシック" panose="020B0400000000000000" pitchFamily="49" charset="-128"/>
              <a:ea typeface="BIZ UDゴシック" panose="020B0400000000000000" pitchFamily="49" charset="-128"/>
              <a:cs typeface="Meiryo" charset="-128"/>
            </a:endParaRPr>
          </a:p>
          <a:p>
            <a:pPr>
              <a:lnSpc>
                <a:spcPct val="100000"/>
              </a:lnSpc>
            </a:pPr>
            <a:r>
              <a:rPr kumimoji="1" lang="ja-JP" altLang="en-US" sz="1800" b="1" dirty="0">
                <a:latin typeface="BIZ UDゴシック" panose="020B0400000000000000" pitchFamily="49" charset="-128"/>
                <a:ea typeface="BIZ UDゴシック" panose="020B0400000000000000" pitchFamily="49" charset="-128"/>
                <a:cs typeface="Meiryo" charset="-128"/>
              </a:rPr>
              <a:t>　アプリの名前を忘れてしまった場合は、そのまま探すのは難しいので</a:t>
            </a:r>
            <a:r>
              <a:rPr lang="ja-JP" altLang="en-US" sz="1800" b="1" dirty="0">
                <a:latin typeface="BIZ UDゴシック" panose="020B0400000000000000" pitchFamily="49" charset="-128"/>
                <a:ea typeface="BIZ UDゴシック" panose="020B0400000000000000" pitchFamily="49" charset="-128"/>
                <a:cs typeface="Meiryo" charset="-128"/>
              </a:rPr>
              <a:t>、知っている人に聞いて確認しましょう。</a:t>
            </a:r>
            <a:endParaRPr kumimoji="1" lang="en-US" altLang="ja-JP" sz="1800" b="1" dirty="0">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27433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0E119588-FF08-4BC6-9DE7-EA3E6AAD8CE9}"/>
              </a:ext>
            </a:extLst>
          </p:cNvPr>
          <p:cNvSpPr>
            <a:spLocks noGrp="1"/>
          </p:cNvSpPr>
          <p:nvPr>
            <p:ph type="subTitle" idx="1"/>
          </p:nvPr>
        </p:nvSpPr>
        <p:spPr>
          <a:xfrm>
            <a:off x="419779" y="1498141"/>
            <a:ext cx="6491177" cy="463846"/>
          </a:xfrm>
        </p:spPr>
        <p:txBody>
          <a:bodyPr wrap="none" lIns="90000" tIns="46800" rIns="90000" bIns="46800">
            <a:spAutoFit/>
          </a:bodyPr>
          <a:lstStyle/>
          <a:p>
            <a:pPr marL="0" marR="0" algn="just">
              <a:spcBef>
                <a:spcPts val="0"/>
              </a:spcBef>
              <a:spcAft>
                <a:spcPts val="0"/>
              </a:spcAft>
            </a:pPr>
            <a:r>
              <a:rPr lang="en-US" altLang="ja-JP" sz="2400" dirty="0">
                <a:effectLst/>
                <a:latin typeface="BIZ UDゴシック" panose="020B0400000000000000" pitchFamily="49" charset="-128"/>
                <a:ea typeface="BIZ UDゴシック" panose="020B0400000000000000" pitchFamily="49" charset="-128"/>
              </a:rPr>
              <a:t>※</a:t>
            </a:r>
            <a:r>
              <a:rPr lang="ja-JP" altLang="en-US" sz="2400" dirty="0">
                <a:effectLst/>
                <a:latin typeface="BIZ UDゴシック" panose="020B0400000000000000" pitchFamily="49" charset="-128"/>
                <a:ea typeface="BIZ UDゴシック" panose="020B0400000000000000" pitchFamily="49" charset="-128"/>
              </a:rPr>
              <a:t>　</a:t>
            </a:r>
            <a:r>
              <a:rPr lang="en-US" altLang="ja-JP" sz="2400" dirty="0" err="1">
                <a:effectLst/>
                <a:latin typeface="BIZ UDゴシック" panose="020B0400000000000000" pitchFamily="49" charset="-128"/>
                <a:ea typeface="BIZ UDゴシック" panose="020B0400000000000000" pitchFamily="49" charset="-128"/>
              </a:rPr>
              <a:t>VoiceOver</a:t>
            </a:r>
            <a:r>
              <a:rPr lang="ja-JP" altLang="en-US" sz="2400" dirty="0">
                <a:effectLst/>
                <a:latin typeface="BIZ UDゴシック" panose="020B0400000000000000" pitchFamily="49" charset="-128"/>
                <a:ea typeface="BIZ UDゴシック" panose="020B0400000000000000" pitchFamily="49" charset="-128"/>
              </a:rPr>
              <a:t>に対応しているアプリについて</a:t>
            </a:r>
          </a:p>
        </p:txBody>
      </p:sp>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40000" y="288000"/>
            <a:ext cx="6285993"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latin typeface="BIZ UDゴシック" panose="020B0400000000000000" pitchFamily="49" charset="-128"/>
                <a:ea typeface="BIZ UDゴシック" panose="020B0400000000000000" pitchFamily="49" charset="-128"/>
              </a:rPr>
              <a:t>アプリの名前から探してインストール</a:t>
            </a: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20147" y="441888"/>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A3273079-EB30-4278-A6D1-9BCBFD1EFFBD}"/>
              </a:ext>
            </a:extLst>
          </p:cNvPr>
          <p:cNvSpPr txBox="1"/>
          <p:nvPr/>
        </p:nvSpPr>
        <p:spPr>
          <a:xfrm>
            <a:off x="1020147" y="2609736"/>
            <a:ext cx="4942993" cy="2884618"/>
          </a:xfrm>
          <a:prstGeom prst="rect">
            <a:avLst/>
          </a:prstGeom>
          <a:solidFill>
            <a:srgbClr val="FFFF99"/>
          </a:solidFill>
          <a:ln w="31750">
            <a:solidFill>
              <a:schemeClr val="tx1"/>
            </a:solidFill>
          </a:ln>
        </p:spPr>
        <p:txBody>
          <a:bodyPr wrap="square" lIns="126000" tIns="72000" bIns="72000" rtlCol="0">
            <a:spAutoFit/>
          </a:bodyPr>
          <a:lstStyle/>
          <a:p>
            <a:pPr>
              <a:lnSpc>
                <a:spcPct val="100000"/>
              </a:lnSpc>
            </a:pPr>
            <a:r>
              <a:rPr kumimoji="1" lang="ja-JP" altLang="en-US" sz="2200" b="1" dirty="0">
                <a:latin typeface="BIZ UDゴシック" panose="020B0400000000000000" pitchFamily="49" charset="-128"/>
                <a:ea typeface="BIZ UDゴシック" panose="020B0400000000000000" pitchFamily="49" charset="-128"/>
                <a:cs typeface="Meiryo" charset="-128"/>
              </a:rPr>
              <a:t>　</a:t>
            </a:r>
            <a:r>
              <a:rPr lang="ja-JP" altLang="ja-JP" sz="24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 App Store</a:t>
            </a:r>
            <a:r>
              <a:rPr kumimoji="1" lang="ja-JP" altLang="en-US" sz="2200" b="1" dirty="0">
                <a:latin typeface="BIZ UDゴシック" panose="020B0400000000000000" pitchFamily="49" charset="-128"/>
                <a:ea typeface="BIZ UDゴシック" panose="020B0400000000000000" pitchFamily="49" charset="-128"/>
                <a:cs typeface="Meiryo" charset="-128"/>
              </a:rPr>
              <a:t>にあるアプリすべてが</a:t>
            </a:r>
            <a:r>
              <a:rPr kumimoji="1" lang="en-US" altLang="ja-JP" sz="2200" b="1" dirty="0" err="1">
                <a:latin typeface="BIZ UDゴシック" panose="020B0400000000000000" pitchFamily="49" charset="-128"/>
                <a:ea typeface="BIZ UDゴシック" panose="020B0400000000000000" pitchFamily="49" charset="-128"/>
                <a:cs typeface="Meiryo" charset="-128"/>
              </a:rPr>
              <a:t>VoiceOver</a:t>
            </a:r>
            <a:r>
              <a:rPr kumimoji="1" lang="ja-JP" altLang="en-US" sz="2200" b="1" dirty="0">
                <a:latin typeface="BIZ UDゴシック" panose="020B0400000000000000" pitchFamily="49" charset="-128"/>
                <a:ea typeface="BIZ UDゴシック" panose="020B0400000000000000" pitchFamily="49" charset="-128"/>
                <a:cs typeface="Meiryo" charset="-128"/>
              </a:rPr>
              <a:t>に対応しているわけではありません。特にゲームは非対応のほうが多いです。</a:t>
            </a:r>
          </a:p>
          <a:p>
            <a:pPr>
              <a:lnSpc>
                <a:spcPct val="100000"/>
              </a:lnSpc>
            </a:pPr>
            <a:r>
              <a:rPr kumimoji="1" lang="ja-JP" altLang="en-US" sz="2200" b="1" dirty="0">
                <a:latin typeface="BIZ UDゴシック" panose="020B0400000000000000" pitchFamily="49" charset="-128"/>
                <a:ea typeface="BIZ UDゴシック" panose="020B0400000000000000" pitchFamily="49" charset="-128"/>
                <a:cs typeface="Meiryo" charset="-128"/>
              </a:rPr>
              <a:t>　</a:t>
            </a:r>
            <a:r>
              <a:rPr kumimoji="1" lang="en-US" altLang="ja-JP" sz="2200" b="1" dirty="0" err="1">
                <a:latin typeface="BIZ UDゴシック" panose="020B0400000000000000" pitchFamily="49" charset="-128"/>
                <a:ea typeface="BIZ UDゴシック" panose="020B0400000000000000" pitchFamily="49" charset="-128"/>
                <a:cs typeface="Meiryo" charset="-128"/>
              </a:rPr>
              <a:t>VoiceOver</a:t>
            </a:r>
            <a:r>
              <a:rPr kumimoji="1" lang="ja-JP" altLang="en-US" sz="2200" b="1" dirty="0">
                <a:latin typeface="BIZ UDゴシック" panose="020B0400000000000000" pitchFamily="49" charset="-128"/>
                <a:ea typeface="BIZ UDゴシック" panose="020B0400000000000000" pitchFamily="49" charset="-128"/>
                <a:cs typeface="Meiryo" charset="-128"/>
              </a:rPr>
              <a:t>で使用できるかは、アプリを入手してみないとわからないこともありますので、最初は知っている人に聞いて確認しましょう。</a:t>
            </a:r>
            <a:endParaRPr kumimoji="1" lang="en-US" altLang="ja-JP" sz="2200" b="1" dirty="0">
              <a:latin typeface="BIZ UDゴシック" panose="020B0400000000000000" pitchFamily="49" charset="-128"/>
              <a:ea typeface="BIZ UDゴシック" panose="020B0400000000000000" pitchFamily="49" charset="-128"/>
              <a:cs typeface="Meiryo" charset="-128"/>
            </a:endParaRPr>
          </a:p>
        </p:txBody>
      </p:sp>
      <p:pic>
        <p:nvPicPr>
          <p:cNvPr id="1028" name="Picture 4" descr="一緒にスマートフォンを見るカップルのイラスト">
            <a:extLst>
              <a:ext uri="{FF2B5EF4-FFF2-40B4-BE49-F238E27FC236}">
                <a16:creationId xmlns:a16="http://schemas.microsoft.com/office/drawing/2014/main" id="{F9E70D44-49DF-6619-F485-51DEB5001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644" y="3274255"/>
            <a:ext cx="2518636" cy="269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9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10;&#10;中程度の精度で自動的に生成された説明">
            <a:extLst>
              <a:ext uri="{FF2B5EF4-FFF2-40B4-BE49-F238E27FC236}">
                <a16:creationId xmlns:a16="http://schemas.microsoft.com/office/drawing/2014/main" id="{CE796B1A-1646-5C45-E449-638877C86853}"/>
              </a:ext>
            </a:extLst>
          </p:cNvPr>
          <p:cNvPicPr>
            <a:picLocks noChangeAspect="1"/>
          </p:cNvPicPr>
          <p:nvPr/>
        </p:nvPicPr>
        <p:blipFill>
          <a:blip r:embed="rId3"/>
          <a:stretch>
            <a:fillRect/>
          </a:stretch>
        </p:blipFill>
        <p:spPr>
          <a:xfrm>
            <a:off x="7571123" y="2939730"/>
            <a:ext cx="1425407" cy="3084726"/>
          </a:xfrm>
          <a:prstGeom prst="rect">
            <a:avLst/>
          </a:prstGeom>
          <a:ln>
            <a:solidFill>
              <a:schemeClr val="tx1"/>
            </a:solidFill>
          </a:ln>
        </p:spPr>
      </p:pic>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6AC51359-CB79-5E2A-CC3A-AFC4B04F4974}"/>
              </a:ext>
            </a:extLst>
          </p:cNvPr>
          <p:cNvPicPr>
            <a:picLocks noChangeAspect="1"/>
          </p:cNvPicPr>
          <p:nvPr/>
        </p:nvPicPr>
        <p:blipFill>
          <a:blip r:embed="rId4"/>
          <a:stretch>
            <a:fillRect/>
          </a:stretch>
        </p:blipFill>
        <p:spPr>
          <a:xfrm>
            <a:off x="5254804" y="2981918"/>
            <a:ext cx="1403746" cy="3042538"/>
          </a:xfrm>
          <a:prstGeom prst="rect">
            <a:avLst/>
          </a:prstGeom>
          <a:ln>
            <a:solidFill>
              <a:schemeClr val="tx1"/>
            </a:solidFill>
          </a:ln>
        </p:spPr>
      </p:pic>
      <p:pic>
        <p:nvPicPr>
          <p:cNvPr id="24" name="図 23" descr="「App Store」のホーム画面の画像">
            <a:extLst>
              <a:ext uri="{FF2B5EF4-FFF2-40B4-BE49-F238E27FC236}">
                <a16:creationId xmlns:a16="http://schemas.microsoft.com/office/drawing/2014/main" id="{6D1C1D84-0FC5-9197-3B5C-2F3ABC2FF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2091" y="2939730"/>
            <a:ext cx="1463526" cy="3075241"/>
          </a:xfrm>
          <a:prstGeom prst="rect">
            <a:avLst/>
          </a:prstGeom>
          <a:ln w="9525">
            <a:solidFill>
              <a:schemeClr val="tx1">
                <a:lumMod val="50000"/>
                <a:lumOff val="50000"/>
              </a:schemeClr>
            </a:solidFill>
          </a:ln>
        </p:spPr>
      </p:pic>
      <p:sp>
        <p:nvSpPr>
          <p:cNvPr id="6" name="タイトル 3">
            <a:extLst>
              <a:ext uri="{FF2B5EF4-FFF2-40B4-BE49-F238E27FC236}">
                <a16:creationId xmlns:a16="http://schemas.microsoft.com/office/drawing/2014/main" id="{0BEF9376-BECC-4E88-9836-FAB406D6BEC5}"/>
              </a:ext>
            </a:extLst>
          </p:cNvPr>
          <p:cNvSpPr>
            <a:spLocks noGrp="1"/>
          </p:cNvSpPr>
          <p:nvPr>
            <p:ph type="ctrTitle"/>
          </p:nvPr>
        </p:nvSpPr>
        <p:spPr>
          <a:xfrm>
            <a:off x="2352003" y="239935"/>
            <a:ext cx="5567848" cy="956288"/>
          </a:xfrm>
        </p:spPr>
        <p:txBody>
          <a:bodyPr wrap="none" lIns="90000" tIns="46800" rIns="90000" bIns="46800" anchor="b">
            <a:spAutoFit/>
          </a:bodyPr>
          <a:lstStyle/>
          <a:p>
            <a:r>
              <a:rPr lang="ja-JP" altLang="en-US" sz="2800" dirty="0">
                <a:latin typeface="BIZ UDゴシック" panose="020B0400000000000000" pitchFamily="49" charset="-128"/>
                <a:ea typeface="BIZ UDゴシック" panose="020B0400000000000000" pitchFamily="49" charset="-128"/>
              </a:rPr>
              <a:t>アプリの追加の仕方</a:t>
            </a:r>
            <a:br>
              <a:rPr lang="ja-JP" altLang="en-US" sz="2800" dirty="0">
                <a:latin typeface="BIZ UDゴシック" panose="020B0400000000000000" pitchFamily="49" charset="-128"/>
                <a:ea typeface="BIZ UDゴシック" panose="020B0400000000000000" pitchFamily="49" charset="-128"/>
              </a:rPr>
            </a:br>
            <a:r>
              <a:rPr lang="ja-JP" altLang="en-US" sz="2800" dirty="0">
                <a:effectLst/>
                <a:latin typeface="BIZ UDゴシック" panose="020B0400000000000000" pitchFamily="49" charset="-128"/>
                <a:ea typeface="BIZ UDゴシック" panose="020B0400000000000000" pitchFamily="49" charset="-128"/>
              </a:rPr>
              <a:t>カテゴリから探してインストール</a:t>
            </a:r>
            <a:endParaRPr lang="ja-JP" altLang="en-US" sz="2800" dirty="0">
              <a:latin typeface="BIZ UDゴシック" panose="020B0400000000000000" pitchFamily="49" charset="-128"/>
              <a:ea typeface="BIZ UDゴシック" panose="020B0400000000000000" pitchFamily="49" charset="-128"/>
            </a:endParaRPr>
          </a:p>
        </p:txBody>
      </p:sp>
      <p:sp>
        <p:nvSpPr>
          <p:cNvPr id="7" name="Title 1">
            <a:extLst>
              <a:ext uri="{FF2B5EF4-FFF2-40B4-BE49-F238E27FC236}">
                <a16:creationId xmlns:a16="http://schemas.microsoft.com/office/drawing/2014/main" id="{6829B04B-F006-4CA7-BAC1-A4BF0EC88D68}"/>
              </a:ext>
            </a:extLst>
          </p:cNvPr>
          <p:cNvSpPr txBox="1">
            <a:spLocks/>
          </p:cNvSpPr>
          <p:nvPr/>
        </p:nvSpPr>
        <p:spPr>
          <a:xfrm>
            <a:off x="1014300" y="367177"/>
            <a:ext cx="874255" cy="648512"/>
          </a:xfrm>
          <a:prstGeom prst="rect">
            <a:avLst/>
          </a:prstGeom>
        </p:spPr>
        <p:txBody>
          <a:bodyPr vert="horz" wrap="none" lIns="90000" tIns="46800" rIns="90000" bIns="46800" rtlCol="0" anchor="b">
            <a:spAutoFit/>
          </a:bodyPr>
          <a:lstStyle>
            <a:defPPr>
              <a:defRPr lang="ja-JP"/>
            </a:defPPr>
            <a:lvl1pPr defTabSz="914400">
              <a:lnSpc>
                <a:spcPct val="100000"/>
              </a:lnSpc>
              <a:spcBef>
                <a:spcPct val="0"/>
              </a:spcBef>
              <a:buNone/>
              <a:defRPr sz="3600" b="1" i="0">
                <a:solidFill>
                  <a:srgbClr val="009650"/>
                </a:solidFill>
                <a:latin typeface="メイリオ" panose="020B0604030504040204" pitchFamily="50" charset="-128"/>
                <a:ea typeface="メイリオ" panose="020B0604030504040204" pitchFamily="50"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1-C</a:t>
            </a:r>
          </a:p>
        </p:txBody>
      </p:sp>
      <p:sp>
        <p:nvSpPr>
          <p:cNvPr id="10" name="テキスト ボックス 9">
            <a:extLst>
              <a:ext uri="{FF2B5EF4-FFF2-40B4-BE49-F238E27FC236}">
                <a16:creationId xmlns:a16="http://schemas.microsoft.com/office/drawing/2014/main" id="{F466E3CC-7425-4A63-AFE1-419061345C5F}"/>
              </a:ext>
            </a:extLst>
          </p:cNvPr>
          <p:cNvSpPr txBox="1"/>
          <p:nvPr/>
        </p:nvSpPr>
        <p:spPr>
          <a:xfrm>
            <a:off x="4651145" y="1373586"/>
            <a:ext cx="2375981" cy="1477328"/>
          </a:xfrm>
          <a:prstGeom prst="rect">
            <a:avLst/>
          </a:prstGeom>
          <a:noFill/>
        </p:spPr>
        <p:txBody>
          <a:bodyPr wrap="square">
            <a:spAutoFit/>
          </a:bodyPr>
          <a:lstStyle/>
          <a:p>
            <a:r>
              <a:rPr lang="ja-JP" altLang="en-US" sz="1800" b="1" dirty="0">
                <a:latin typeface="BIZ UDゴシック" panose="020B0400000000000000" pitchFamily="49" charset="-128"/>
                <a:ea typeface="BIZ UDゴシック" panose="020B0400000000000000" pitchFamily="49" charset="-128"/>
              </a:rPr>
              <a:t>右スワイプで移動していき、</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トップカテゴリ</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の右にある</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すべて表示</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をダブルタップします。</a:t>
            </a:r>
            <a:endParaRPr lang="en-US" altLang="ja-JP" sz="1800" b="1" dirty="0">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8C6E44D2-E733-4B92-AB2C-15B517F4FE3F}"/>
              </a:ext>
            </a:extLst>
          </p:cNvPr>
          <p:cNvSpPr/>
          <p:nvPr/>
        </p:nvSpPr>
        <p:spPr>
          <a:xfrm>
            <a:off x="2216089" y="1366303"/>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7" name="正方形/長方形 46">
            <a:extLst>
              <a:ext uri="{FF2B5EF4-FFF2-40B4-BE49-F238E27FC236}">
                <a16:creationId xmlns:a16="http://schemas.microsoft.com/office/drawing/2014/main" id="{53ED2F10-0633-4B13-BCF7-E0683B0DA611}"/>
              </a:ext>
            </a:extLst>
          </p:cNvPr>
          <p:cNvSpPr/>
          <p:nvPr/>
        </p:nvSpPr>
        <p:spPr>
          <a:xfrm>
            <a:off x="4279198" y="1373586"/>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2" name="正方形/長方形 51">
            <a:extLst>
              <a:ext uri="{FF2B5EF4-FFF2-40B4-BE49-F238E27FC236}">
                <a16:creationId xmlns:a16="http://schemas.microsoft.com/office/drawing/2014/main" id="{16A36AAE-40EE-4BE7-B647-66CE42DDBD99}"/>
              </a:ext>
            </a:extLst>
          </p:cNvPr>
          <p:cNvSpPr/>
          <p:nvPr/>
        </p:nvSpPr>
        <p:spPr>
          <a:xfrm>
            <a:off x="6904827" y="1350074"/>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9" name="テキスト ボックス 48">
            <a:extLst>
              <a:ext uri="{FF2B5EF4-FFF2-40B4-BE49-F238E27FC236}">
                <a16:creationId xmlns:a16="http://schemas.microsoft.com/office/drawing/2014/main" id="{E550E318-05AC-42F2-932A-45A67766D1E4}"/>
              </a:ext>
            </a:extLst>
          </p:cNvPr>
          <p:cNvSpPr txBox="1"/>
          <p:nvPr/>
        </p:nvSpPr>
        <p:spPr>
          <a:xfrm>
            <a:off x="2570036" y="1366262"/>
            <a:ext cx="1788250" cy="1200329"/>
          </a:xfrm>
          <a:prstGeom prst="rect">
            <a:avLst/>
          </a:prstGeom>
          <a:noFill/>
        </p:spPr>
        <p:txBody>
          <a:bodyPr wrap="square" lIns="91440" tIns="45720" rIns="91440" bIns="45720" anchor="t">
            <a:spAutoFit/>
          </a:bodyPr>
          <a:lstStyle/>
          <a:p>
            <a:r>
              <a:rPr lang="ja-JP" altLang="en-US" sz="1800" b="1" spc="-16" dirty="0">
                <a:latin typeface="BIZ UDゴシック" panose="020B0400000000000000" pitchFamily="49" charset="-128"/>
                <a:ea typeface="BIZ UDゴシック" panose="020B0400000000000000" pitchFamily="49" charset="-128"/>
                <a:cs typeface="AoyagiKouzanFontT"/>
              </a:rPr>
              <a:t>画面右下にある</a:t>
            </a:r>
            <a:r>
              <a:rPr lang="en-US" altLang="ja-JP" sz="1800" b="1" spc="-16" dirty="0">
                <a:latin typeface="BIZ UDゴシック" panose="020B0400000000000000" pitchFamily="49" charset="-128"/>
                <a:ea typeface="BIZ UDゴシック" panose="020B0400000000000000" pitchFamily="49" charset="-128"/>
                <a:cs typeface="AoyagiKouzanFontT"/>
              </a:rPr>
              <a:t>｢App</a:t>
            </a:r>
            <a:r>
              <a:rPr lang="ja-JP" altLang="en-US" sz="1800" b="1" spc="-16" dirty="0">
                <a:latin typeface="BIZ UDゴシック" panose="020B0400000000000000" pitchFamily="49" charset="-128"/>
                <a:ea typeface="BIZ UDゴシック" panose="020B0400000000000000" pitchFamily="49" charset="-128"/>
                <a:cs typeface="AoyagiKouzanFontT"/>
              </a:rPr>
              <a:t>」</a:t>
            </a:r>
            <a:r>
              <a:rPr lang="ja-JP" altLang="en-US" sz="1800" b="1" spc="16" dirty="0">
                <a:latin typeface="BIZ UDゴシック" panose="020B0400000000000000" pitchFamily="49" charset="-128"/>
                <a:ea typeface="BIZ UDゴシック" panose="020B0400000000000000" pitchFamily="49" charset="-128"/>
                <a:cs typeface="AoyagiKouzanFontT"/>
              </a:rPr>
              <a:t>ボタンをダブル</a:t>
            </a:r>
            <a:r>
              <a:rPr lang="ja-JP" altLang="en-US" sz="1800" b="1" spc="-16" dirty="0">
                <a:latin typeface="BIZ UDゴシック" panose="020B0400000000000000" pitchFamily="49" charset="-128"/>
                <a:ea typeface="BIZ UDゴシック" panose="020B0400000000000000" pitchFamily="49" charset="-128"/>
                <a:cs typeface="AoyagiKouzanFontT"/>
              </a:rPr>
              <a:t>タ</a:t>
            </a:r>
            <a:r>
              <a:rPr lang="ja-JP" altLang="en-US" sz="1800" b="1" spc="10" dirty="0">
                <a:latin typeface="BIZ UDゴシック" panose="020B0400000000000000" pitchFamily="49" charset="-128"/>
                <a:ea typeface="BIZ UDゴシック" panose="020B0400000000000000" pitchFamily="49" charset="-128"/>
                <a:cs typeface="AoyagiKouzanFontT"/>
              </a:rPr>
              <a:t>ッ</a:t>
            </a:r>
            <a:r>
              <a:rPr lang="ja-JP" altLang="en-US" sz="1800" b="1" spc="-3" dirty="0">
                <a:latin typeface="BIZ UDゴシック" panose="020B0400000000000000" pitchFamily="49" charset="-128"/>
                <a:ea typeface="BIZ UDゴシック" panose="020B0400000000000000" pitchFamily="49" charset="-128"/>
                <a:cs typeface="AoyagiKouzanFontT"/>
              </a:rPr>
              <a:t>プします。</a:t>
            </a:r>
          </a:p>
        </p:txBody>
      </p:sp>
      <p:sp>
        <p:nvSpPr>
          <p:cNvPr id="22" name="Google Shape;78;p1">
            <a:extLst>
              <a:ext uri="{FF2B5EF4-FFF2-40B4-BE49-F238E27FC236}">
                <a16:creationId xmlns:a16="http://schemas.microsoft.com/office/drawing/2014/main" id="{02529A90-B9AA-CD3A-C303-4CEF2176AB5A}"/>
              </a:ext>
            </a:extLst>
          </p:cNvPr>
          <p:cNvSpPr/>
          <p:nvPr/>
        </p:nvSpPr>
        <p:spPr>
          <a:xfrm>
            <a:off x="311147" y="1366303"/>
            <a:ext cx="543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b="1" dirty="0">
                <a:solidFill>
                  <a:srgbClr val="009650"/>
                </a:solidFill>
                <a:latin typeface="BIZ UDゴシック" panose="020B0400000000000000" pitchFamily="49" charset="-128"/>
                <a:ea typeface="BIZ UDゴシック" panose="020B0400000000000000" pitchFamily="49" charset="-128"/>
                <a:cs typeface="Meiryo"/>
                <a:sym typeface="Meiryo"/>
              </a:rPr>
              <a:t>❶</a:t>
            </a:r>
            <a:endParaRPr sz="2400" b="1" dirty="0">
              <a:solidFill>
                <a:srgbClr val="009650"/>
              </a:solidFill>
              <a:latin typeface="BIZ UDゴシック" panose="020B0400000000000000" pitchFamily="49" charset="-128"/>
              <a:ea typeface="BIZ UDゴシック" panose="020B0400000000000000" pitchFamily="49" charset="-128"/>
              <a:cs typeface="Meiryo"/>
              <a:sym typeface="Meiryo"/>
            </a:endParaRPr>
          </a:p>
        </p:txBody>
      </p:sp>
      <p:sp>
        <p:nvSpPr>
          <p:cNvPr id="23" name="Google Shape;77;p1">
            <a:extLst>
              <a:ext uri="{FF2B5EF4-FFF2-40B4-BE49-F238E27FC236}">
                <a16:creationId xmlns:a16="http://schemas.microsoft.com/office/drawing/2014/main" id="{7AB402AE-347F-0269-21F3-8F0AE9E10349}"/>
              </a:ext>
            </a:extLst>
          </p:cNvPr>
          <p:cNvSpPr txBox="1"/>
          <p:nvPr/>
        </p:nvSpPr>
        <p:spPr>
          <a:xfrm>
            <a:off x="668685" y="1375370"/>
            <a:ext cx="160849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0" u="none" strike="noStrike" cap="none" dirty="0">
                <a:solidFill>
                  <a:schemeClr val="dk1"/>
                </a:solidFill>
                <a:latin typeface="BIZ UDゴシック" panose="020B0400000000000000" pitchFamily="49" charset="-128"/>
                <a:ea typeface="BIZ UDゴシック" panose="020B0400000000000000" pitchFamily="49" charset="-128"/>
                <a:cs typeface="Meiryo"/>
                <a:sym typeface="Meiryo"/>
              </a:rPr>
              <a:t>ホーム画面で｢App Store｣</a:t>
            </a:r>
            <a:r>
              <a:rPr lang="ja-JP" sz="1800" b="1" dirty="0">
                <a:solidFill>
                  <a:schemeClr val="dk1"/>
                </a:solidFill>
                <a:latin typeface="BIZ UDゴシック" panose="020B0400000000000000" pitchFamily="49" charset="-128"/>
                <a:ea typeface="BIZ UDゴシック" panose="020B0400000000000000" pitchFamily="49" charset="-128"/>
                <a:cs typeface="Meiryo"/>
                <a:sym typeface="Meiryo"/>
              </a:rPr>
              <a:t>をダブルタップ</a:t>
            </a:r>
            <a:r>
              <a:rPr lang="ja-JP" altLang="en-US" sz="1800" b="1" dirty="0">
                <a:solidFill>
                  <a:schemeClr val="dk1"/>
                </a:solidFill>
                <a:latin typeface="BIZ UDゴシック" panose="020B0400000000000000" pitchFamily="49" charset="-128"/>
                <a:ea typeface="BIZ UDゴシック" panose="020B0400000000000000" pitchFamily="49" charset="-128"/>
                <a:cs typeface="Meiryo"/>
                <a:sym typeface="Meiryo"/>
              </a:rPr>
              <a:t>します</a:t>
            </a:r>
            <a:endParaRPr lang="ja-JP" altLang="en-US" sz="1800" b="1" dirty="0">
              <a:solidFill>
                <a:schemeClr val="dk1"/>
              </a:solidFill>
              <a:latin typeface="BIZ UDゴシック" panose="020B0400000000000000" pitchFamily="49" charset="-128"/>
              <a:ea typeface="BIZ UDゴシック" panose="020B0400000000000000" pitchFamily="49" charset="-128"/>
              <a:cs typeface="Meiryo"/>
            </a:endParaRPr>
          </a:p>
        </p:txBody>
      </p:sp>
      <p:sp>
        <p:nvSpPr>
          <p:cNvPr id="8" name="テキスト ボックス 7">
            <a:extLst>
              <a:ext uri="{FF2B5EF4-FFF2-40B4-BE49-F238E27FC236}">
                <a16:creationId xmlns:a16="http://schemas.microsoft.com/office/drawing/2014/main" id="{01B59B8A-C178-1F7D-8CFC-E595E1D6D1E2}"/>
              </a:ext>
            </a:extLst>
          </p:cNvPr>
          <p:cNvSpPr txBox="1"/>
          <p:nvPr/>
        </p:nvSpPr>
        <p:spPr>
          <a:xfrm>
            <a:off x="7291699" y="1373586"/>
            <a:ext cx="2281968" cy="1477328"/>
          </a:xfrm>
          <a:prstGeom prst="rect">
            <a:avLst/>
          </a:prstGeom>
        </p:spPr>
        <p:txBody>
          <a:bodyPr wrap="square" rtlCol="0">
            <a:spAutoFit/>
          </a:bodyPr>
          <a:lstStyle/>
          <a:p>
            <a:pPr>
              <a:lnSpc>
                <a:spcPct val="100000"/>
              </a:lnSpc>
            </a:pPr>
            <a:r>
              <a:rPr lang="ja-JP" altLang="en-US" sz="1800" b="1" dirty="0">
                <a:latin typeface="BIZ UDゴシック" panose="020B0400000000000000" pitchFamily="49" charset="-128"/>
                <a:ea typeface="BIZ UDゴシック" panose="020B0400000000000000" pitchFamily="49" charset="-128"/>
              </a:rPr>
              <a:t>カテゴリが表示されますので、右スワイプで進み、見たいカテゴリでダブルタップします。</a:t>
            </a:r>
            <a:endParaRPr lang="en-US" altLang="ja-JP" sz="1800" b="1"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996D4BD5-AF66-901E-3400-50396715A989}"/>
              </a:ext>
            </a:extLst>
          </p:cNvPr>
          <p:cNvSpPr txBox="1"/>
          <p:nvPr/>
        </p:nvSpPr>
        <p:spPr>
          <a:xfrm>
            <a:off x="6264883" y="3400530"/>
            <a:ext cx="368260" cy="177005"/>
          </a:xfrm>
          <a:prstGeom prst="rect">
            <a:avLst/>
          </a:prstGeom>
          <a:ln w="38100">
            <a:solidFill>
              <a:srgbClr val="FF0000"/>
            </a:solidFill>
            <a:prstDash val="sysDash"/>
          </a:ln>
        </p:spPr>
        <p:txBody>
          <a:bodyPr wrap="square" rtlCol="0">
            <a:spAutoFit/>
          </a:bodyPr>
          <a:lstStyle/>
          <a:p>
            <a:pPr>
              <a:lnSpc>
                <a:spcPct val="100000"/>
              </a:lnSpc>
            </a:pPr>
            <a:endParaRPr kumimoji="1" lang="ja-JP" altLang="en-US" sz="2400" b="1" dirty="0">
              <a:solidFill>
                <a:srgbClr val="009650"/>
              </a:solidFill>
              <a:latin typeface="Meiryo" charset="-128"/>
              <a:ea typeface="Meiryo" charset="-128"/>
              <a:cs typeface="Meiryo" charset="-128"/>
            </a:endParaRPr>
          </a:p>
        </p:txBody>
      </p:sp>
      <p:grpSp>
        <p:nvGrpSpPr>
          <p:cNvPr id="4" name="グループ化 3">
            <a:extLst>
              <a:ext uri="{FF2B5EF4-FFF2-40B4-BE49-F238E27FC236}">
                <a16:creationId xmlns:a16="http://schemas.microsoft.com/office/drawing/2014/main" id="{E07DA322-2213-5FF6-3D4D-7D89F60B1A44}"/>
              </a:ext>
            </a:extLst>
          </p:cNvPr>
          <p:cNvGrpSpPr/>
          <p:nvPr/>
        </p:nvGrpSpPr>
        <p:grpSpPr>
          <a:xfrm>
            <a:off x="589183" y="2888132"/>
            <a:ext cx="1680158" cy="3170471"/>
            <a:chOff x="9634110" y="2577872"/>
            <a:chExt cx="1770587" cy="3443416"/>
          </a:xfrm>
        </p:grpSpPr>
        <p:sp>
          <p:nvSpPr>
            <p:cNvPr id="5" name="楕円 26">
              <a:extLst>
                <a:ext uri="{FF2B5EF4-FFF2-40B4-BE49-F238E27FC236}">
                  <a16:creationId xmlns:a16="http://schemas.microsoft.com/office/drawing/2014/main" id="{8E1B904D-2B76-116E-441E-1FE8CC572ED6}"/>
                </a:ext>
              </a:extLst>
            </p:cNvPr>
            <p:cNvSpPr/>
            <p:nvPr/>
          </p:nvSpPr>
          <p:spPr>
            <a:xfrm>
              <a:off x="10476656" y="3962265"/>
              <a:ext cx="122637" cy="1226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dirty="0"/>
            </a:p>
          </p:txBody>
        </p:sp>
        <p:grpSp>
          <p:nvGrpSpPr>
            <p:cNvPr id="9" name="グループ化 29">
              <a:extLst>
                <a:ext uri="{FF2B5EF4-FFF2-40B4-BE49-F238E27FC236}">
                  <a16:creationId xmlns:a16="http://schemas.microsoft.com/office/drawing/2014/main" id="{CFB95936-437F-882E-6DC5-554B61F669D6}"/>
                </a:ext>
              </a:extLst>
            </p:cNvPr>
            <p:cNvGrpSpPr/>
            <p:nvPr/>
          </p:nvGrpSpPr>
          <p:grpSpPr>
            <a:xfrm>
              <a:off x="9634110" y="2577872"/>
              <a:ext cx="1770587" cy="3443416"/>
              <a:chOff x="1108042" y="2746115"/>
              <a:chExt cx="1971823" cy="3943644"/>
            </a:xfrm>
          </p:grpSpPr>
          <p:pic>
            <p:nvPicPr>
              <p:cNvPr id="12" name="図 11">
                <a:extLst>
                  <a:ext uri="{FF2B5EF4-FFF2-40B4-BE49-F238E27FC236}">
                    <a16:creationId xmlns:a16="http://schemas.microsoft.com/office/drawing/2014/main" id="{A1A85ACE-DFC7-A8C2-FB01-102FE63B55E0}"/>
                  </a:ext>
                </a:extLst>
              </p:cNvPr>
              <p:cNvPicPr>
                <a:picLocks noChangeAspect="1"/>
              </p:cNvPicPr>
              <p:nvPr/>
            </p:nvPicPr>
            <p:blipFill>
              <a:blip r:embed="rId6"/>
              <a:stretch>
                <a:fillRect/>
              </a:stretch>
            </p:blipFill>
            <p:spPr>
              <a:xfrm>
                <a:off x="1108042" y="2746115"/>
                <a:ext cx="1971823" cy="3943644"/>
              </a:xfrm>
              <a:prstGeom prst="rect">
                <a:avLst/>
              </a:prstGeom>
            </p:spPr>
          </p:pic>
          <p:sp>
            <p:nvSpPr>
              <p:cNvPr id="14" name="正方形/長方形 13">
                <a:extLst>
                  <a:ext uri="{FF2B5EF4-FFF2-40B4-BE49-F238E27FC236}">
                    <a16:creationId xmlns:a16="http://schemas.microsoft.com/office/drawing/2014/main" id="{F7F81B26-A7CC-684F-FFBF-E1F579C18ADA}"/>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dirty="0"/>
              </a:p>
            </p:txBody>
          </p:sp>
        </p:grpSp>
        <p:pic>
          <p:nvPicPr>
            <p:cNvPr id="11" name="Picture 2">
              <a:extLst>
                <a:ext uri="{FF2B5EF4-FFF2-40B4-BE49-F238E27FC236}">
                  <a16:creationId xmlns:a16="http://schemas.microsoft.com/office/drawing/2014/main" id="{F859CBD6-EA1D-A229-F7C7-4A07F2BF10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5326" y="2949581"/>
              <a:ext cx="1532935" cy="270522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テキスト ボックス 32">
            <a:extLst>
              <a:ext uri="{FF2B5EF4-FFF2-40B4-BE49-F238E27FC236}">
                <a16:creationId xmlns:a16="http://schemas.microsoft.com/office/drawing/2014/main" id="{82E046F9-94DE-811C-34E6-8F2CC357262B}"/>
              </a:ext>
            </a:extLst>
          </p:cNvPr>
          <p:cNvSpPr txBox="1"/>
          <p:nvPr/>
        </p:nvSpPr>
        <p:spPr>
          <a:xfrm>
            <a:off x="720207" y="3638562"/>
            <a:ext cx="383808" cy="346855"/>
          </a:xfrm>
          <a:prstGeom prst="rect">
            <a:avLst/>
          </a:prstGeom>
          <a:ln w="38100">
            <a:solidFill>
              <a:srgbClr val="FF0000"/>
            </a:solidFill>
            <a:prstDash val="sysDash"/>
          </a:ln>
        </p:spPr>
        <p:txBody>
          <a:bodyPr wrap="square" rtlCol="0">
            <a:spAutoFit/>
          </a:bodyPr>
          <a:lstStyle/>
          <a:p>
            <a:pPr>
              <a:lnSpc>
                <a:spcPct val="100000"/>
              </a:lnSpc>
            </a:pPr>
            <a:endParaRPr kumimoji="1" lang="ja-JP" altLang="en-US" sz="2400" b="1" dirty="0">
              <a:solidFill>
                <a:srgbClr val="FF0000"/>
              </a:solidFill>
              <a:latin typeface="Meiryo" charset="-128"/>
              <a:ea typeface="Meiryo" charset="-128"/>
              <a:cs typeface="Meiryo" charset="-128"/>
            </a:endParaRPr>
          </a:p>
        </p:txBody>
      </p:sp>
      <p:sp>
        <p:nvSpPr>
          <p:cNvPr id="16" name="テキスト ボックス 15">
            <a:extLst>
              <a:ext uri="{FF2B5EF4-FFF2-40B4-BE49-F238E27FC236}">
                <a16:creationId xmlns:a16="http://schemas.microsoft.com/office/drawing/2014/main" id="{A5B3ACEC-A21E-7116-DF24-20CB89D087EB}"/>
              </a:ext>
            </a:extLst>
          </p:cNvPr>
          <p:cNvSpPr txBox="1"/>
          <p:nvPr/>
        </p:nvSpPr>
        <p:spPr>
          <a:xfrm>
            <a:off x="3514200" y="5784627"/>
            <a:ext cx="288360" cy="260597"/>
          </a:xfrm>
          <a:prstGeom prst="rect">
            <a:avLst/>
          </a:prstGeom>
          <a:ln w="38100">
            <a:solidFill>
              <a:srgbClr val="FF0000"/>
            </a:solidFill>
            <a:prstDash val="sysDash"/>
          </a:ln>
        </p:spPr>
        <p:txBody>
          <a:bodyPr wrap="square" rtlCol="0">
            <a:spAutoFit/>
          </a:bodyPr>
          <a:lstStyle/>
          <a:p>
            <a:pPr>
              <a:lnSpc>
                <a:spcPct val="100000"/>
              </a:lnSpc>
            </a:pPr>
            <a:endParaRPr kumimoji="1" lang="ja-JP" altLang="en-US" sz="2400" b="1"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373169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a:spAutoFit/>
      </a:bodyPr>
      <a:lstStyle>
        <a:defPPr>
          <a:lnSpc>
            <a:spcPct val="100000"/>
          </a:lnSpc>
          <a:defRPr sz="2400" b="1" dirty="0">
            <a:solidFill>
              <a:srgbClr val="009650"/>
            </a:solidFill>
            <a:latin typeface="Meiryo" charset="-128"/>
            <a:ea typeface="Meiryo" charset="-128"/>
            <a:cs typeface="Meiryo"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FDD37-A2BA-427D-8AFA-C4F550DD4C6A}">
  <ds:schemaRefs>
    <ds:schemaRef ds:uri="http://schemas.microsoft.com/office/2006/metadata/properties"/>
    <ds:schemaRef ds:uri="079a4871-f4a2-4665-9954-203da50962a5"/>
    <ds:schemaRef ds:uri="http://purl.org/dc/terms/"/>
    <ds:schemaRef ds:uri="http://schemas.openxmlformats.org/package/2006/metadata/core-properties"/>
    <ds:schemaRef ds:uri="http://schemas.microsoft.com/office/2006/documentManagement/types"/>
    <ds:schemaRef ds:uri="2c894bec-798d-4cf3-95d8-8ea6401a7b86"/>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C51A8AC-F183-4492-ABF4-C3980D79E0F0}"/>
</file>

<file path=customXml/itemProps3.xml><?xml version="1.0" encoding="utf-8"?>
<ds:datastoreItem xmlns:ds="http://schemas.openxmlformats.org/officeDocument/2006/customXml" ds:itemID="{EA2FFB73-1551-4793-9FB4-3A8E37CF3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425</TotalTime>
  <Words>1076</Words>
  <PresentationFormat>A4 210 x 297 mm</PresentationFormat>
  <Paragraphs>95</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BIZ UDゴシック</vt:lpstr>
      <vt:lpstr>Schoolbook Uralic</vt:lpstr>
      <vt:lpstr>メイリオ</vt:lpstr>
      <vt:lpstr>メイリオ</vt:lpstr>
      <vt:lpstr>游ゴシック</vt:lpstr>
      <vt:lpstr>Calibri</vt:lpstr>
      <vt:lpstr>Office Theme</vt:lpstr>
      <vt:lpstr>PowerPoint プレゼンテーション</vt:lpstr>
      <vt:lpstr>アプリのインストール方法</vt:lpstr>
      <vt:lpstr>アプリの追加の仕方 App Storeからインストール</vt:lpstr>
      <vt:lpstr>アプリの追加の仕方 アプリの名前から探してインストール</vt:lpstr>
      <vt:lpstr>アプリの追加の仕方 アプリの名前から探してインストール</vt:lpstr>
      <vt:lpstr>アプリの追加の仕方 アプリの名前から探してインストール</vt:lpstr>
      <vt:lpstr>アプリの追加の仕方 アプリの名前から探してインストール</vt:lpstr>
      <vt:lpstr>アプリの追加の仕方 アプリの名前から探してインストール</vt:lpstr>
      <vt:lpstr>アプリの追加の仕方 カテゴリから探してインストール</vt:lpstr>
      <vt:lpstr>アプリの追加の仕方 カテゴリから探してインストール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2024-10-22T06:36:47Z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MediaServiceImageTags">
    <vt:lpwstr/>
  </property>
  <property fmtid="{D5CDD505-2E9C-101B-9397-08002B2CF9AE}" pid="4" name="Order">
    <vt:r8>32700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